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AF5"/>
    <a:srgbClr val="FDF3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DDC8-7D89-7341-A92B-CE9EE8B7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AAEF0-4C39-E8EF-0F5A-E5C8EFD28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4508-F24E-ABF9-1BCD-71E9C10E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5B1D-87DF-4137-76AB-BD6662FA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FB1D-A947-726F-7FA7-6C8CD0AF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6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44ED-5EA3-FF6D-BF04-1EA7CC58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55D9C-AF54-18DB-AA0C-F1ECAFECC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ED117-A465-6BFC-E3BA-2A6679629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E3DA-505D-5DA6-C01B-C64662A0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51D5F-844F-E6A7-EC6F-C1A2B266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1300A-7964-6FD2-4F9A-4126DCDC4B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984A8-05F8-4227-288F-1C43D0FB1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3952-A1EF-1C88-F72F-4EB8FF10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8D45-2280-96F9-FAF2-AC66DA17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1ED86-035C-57BE-99AC-B9416F82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AF95-DDDF-0372-14B8-6C8CEF04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0721E-F242-8EFF-2947-D4DE1071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EC66-86FF-5920-6761-80395081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D8E6-FF6C-B48E-CABA-B94234A4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DC55-E5D1-2A94-0CF3-A49063BC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4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4924-1D7A-E2BD-241A-B055AE67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79E41-AEFF-D317-164E-375D4DC37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661C2-5FE1-5DAD-F22E-19D87F56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A7D7F-370E-C8F8-621B-0F436FA8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9474A-6983-0433-0FEE-AFF3A4B2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2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67E0-11B1-CA5E-6BCC-B2C1A754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77D2-825E-E9AB-9480-A7D924B52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74160-25C4-3C96-7FA4-BBFD07F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377C5-E44E-CCB8-A355-473D57A1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F15DA-D15C-3EE4-B96F-5D1E7EE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06CB-8CA8-D9D9-98C8-9AA34E13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0805-BBB5-AFB7-5F39-F67BC471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739A9-AC30-C645-F68E-3E21159A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05D90-F8AE-8917-88C7-2B405F44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4316C-075D-EF3A-B998-71E7E06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13677A-2207-C2A6-1DAA-D3E933DFC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9E2CE-B98B-CC96-5165-02D8C6DE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527AB-7401-1AF4-CC47-B8AE56E1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94E888-F657-5829-2F4A-D8004CA7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8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D335-2884-949C-95D9-3FB842C8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D34C-A187-017F-F9A4-BEF06E97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F7FD9-7B5A-7EAD-13BF-577637A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69C82-9D75-A0C3-BCDA-0EB95307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63068-583A-0EF6-F0AF-9A77C74F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55A76-BD0B-38DB-88AB-CEA6D766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86F07-0404-CA8F-5560-EDCCC4CA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7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F56BB-106D-EB88-813E-921C4E18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E4C4-678D-9B98-17F1-AA090AFB7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277BA-7596-B469-D47E-10EEBC2BD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F59A-34D5-C57F-568B-DE0942DE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3B772-B7E9-715D-7A6A-DA430272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00806-C939-45CE-B481-C6ECB6A8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8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7B58-16B8-15E7-B0F9-60521A63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89DEA-5A49-F324-BBC4-8F4AD9F79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B7067-0297-857C-C8D3-AB796784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AD6C-907C-C9AB-B795-CA333786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80FE7-E007-7283-4718-8EA848BC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E4122-2318-BB86-C135-C3A1FEBE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91C13-0F78-0818-52B7-79D49FBD5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0EDA4-0B0B-6F05-406E-6EB2F54AD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9FB91-3BDD-81A6-E862-4E8420497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ED3EC-EA04-429F-97E0-EFA4207306F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CC6F-6657-27C7-1377-57401DE47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5B8C-D615-C4E1-EA4E-3B48360B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3991C-914F-4453-A43E-F000F17561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owchart: Alternate Process 189">
            <a:extLst>
              <a:ext uri="{FF2B5EF4-FFF2-40B4-BE49-F238E27FC236}">
                <a16:creationId xmlns:a16="http://schemas.microsoft.com/office/drawing/2014/main" id="{00B9DFE3-1870-C0D5-F04A-CD3AA897AFDA}"/>
              </a:ext>
            </a:extLst>
          </p:cNvPr>
          <p:cNvSpPr/>
          <p:nvPr/>
        </p:nvSpPr>
        <p:spPr>
          <a:xfrm>
            <a:off x="4241708" y="379476"/>
            <a:ext cx="5943514" cy="5577283"/>
          </a:xfrm>
          <a:prstGeom prst="flowChartAlternateProcess">
            <a:avLst/>
          </a:prstGeom>
          <a:solidFill>
            <a:srgbClr val="FDFAF5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rapezoid 161">
            <a:extLst>
              <a:ext uri="{FF2B5EF4-FFF2-40B4-BE49-F238E27FC236}">
                <a16:creationId xmlns:a16="http://schemas.microsoft.com/office/drawing/2014/main" id="{5311AB7A-F391-C0D5-0C04-3FEA958149A1}"/>
              </a:ext>
            </a:extLst>
          </p:cNvPr>
          <p:cNvSpPr/>
          <p:nvPr/>
        </p:nvSpPr>
        <p:spPr>
          <a:xfrm>
            <a:off x="10514154" y="4208375"/>
            <a:ext cx="2187045" cy="978408"/>
          </a:xfrm>
          <a:prstGeom prst="trapezoid">
            <a:avLst>
              <a:gd name="adj" fmla="val 814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dirty="0"/>
              <a:t>Space-time encoder</a:t>
            </a: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id="{4D178ABA-98C0-EB7D-60EA-AD26743FA829}"/>
              </a:ext>
            </a:extLst>
          </p:cNvPr>
          <p:cNvSpPr/>
          <p:nvPr/>
        </p:nvSpPr>
        <p:spPr>
          <a:xfrm>
            <a:off x="2368296" y="379476"/>
            <a:ext cx="5907408" cy="5577284"/>
          </a:xfrm>
          <a:prstGeom prst="flowChartAlternateProcess">
            <a:avLst/>
          </a:prstGeom>
          <a:solidFill>
            <a:srgbClr val="FDF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8744E-D63F-AF14-AE15-9734DD76ADFF}"/>
              </a:ext>
            </a:extLst>
          </p:cNvPr>
          <p:cNvGrpSpPr/>
          <p:nvPr/>
        </p:nvGrpSpPr>
        <p:grpSpPr>
          <a:xfrm>
            <a:off x="-563118" y="22859"/>
            <a:ext cx="1780032" cy="2286000"/>
            <a:chOff x="291080" y="4572"/>
            <a:chExt cx="1780032" cy="2286000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C212698-F832-29E5-588E-1D73F0C74E4D}"/>
                </a:ext>
              </a:extLst>
            </p:cNvPr>
            <p:cNvSpPr/>
            <p:nvPr/>
          </p:nvSpPr>
          <p:spPr>
            <a:xfrm>
              <a:off x="291080" y="4572"/>
              <a:ext cx="914400" cy="2286000"/>
            </a:xfrm>
            <a:prstGeom prst="cube">
              <a:avLst>
                <a:gd name="adj" fmla="val 874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Grid mask</a:t>
              </a:r>
            </a:p>
          </p:txBody>
        </p:sp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6090E253-A684-936F-8FA4-EFE00734FB99}"/>
                </a:ext>
              </a:extLst>
            </p:cNvPr>
            <p:cNvSpPr/>
            <p:nvPr/>
          </p:nvSpPr>
          <p:spPr>
            <a:xfrm>
              <a:off x="507488" y="4572"/>
              <a:ext cx="914400" cy="2286000"/>
            </a:xfrm>
            <a:prstGeom prst="cube">
              <a:avLst>
                <a:gd name="adj" fmla="val 874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Tops</a:t>
              </a:r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AEACFDF1-E781-D701-2587-F906A610A9C3}"/>
                </a:ext>
              </a:extLst>
            </p:cNvPr>
            <p:cNvSpPr/>
            <p:nvPr/>
          </p:nvSpPr>
          <p:spPr>
            <a:xfrm>
              <a:off x="723896" y="4572"/>
              <a:ext cx="914400" cy="2286000"/>
            </a:xfrm>
            <a:prstGeom prst="cube">
              <a:avLst>
                <a:gd name="adj" fmla="val 874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Wells</a:t>
              </a:r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AC97CCCC-7EFD-FEEB-ABB6-B14ECAB4244D}"/>
                </a:ext>
              </a:extLst>
            </p:cNvPr>
            <p:cNvSpPr/>
            <p:nvPr/>
          </p:nvSpPr>
          <p:spPr>
            <a:xfrm>
              <a:off x="940304" y="4572"/>
              <a:ext cx="914400" cy="2286000"/>
            </a:xfrm>
            <a:prstGeom prst="cube">
              <a:avLst>
                <a:gd name="adj" fmla="val 874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permeability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DDF49E34-F61D-ADB0-2E08-1B99630F04FE}"/>
                </a:ext>
              </a:extLst>
            </p:cNvPr>
            <p:cNvSpPr/>
            <p:nvPr/>
          </p:nvSpPr>
          <p:spPr>
            <a:xfrm>
              <a:off x="1156712" y="4572"/>
              <a:ext cx="914400" cy="2286000"/>
            </a:xfrm>
            <a:prstGeom prst="cube">
              <a:avLst>
                <a:gd name="adj" fmla="val 8740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porosity</a:t>
              </a:r>
            </a:p>
          </p:txBody>
        </p:sp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4AEC56F1-D017-D136-0E61-C35C88C81A12}"/>
              </a:ext>
            </a:extLst>
          </p:cNvPr>
          <p:cNvSpPr/>
          <p:nvPr/>
        </p:nvSpPr>
        <p:spPr>
          <a:xfrm rot="5400000">
            <a:off x="1031748" y="653796"/>
            <a:ext cx="1527048" cy="978408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Spatial 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7EABDD-6F1C-A4D3-CFC0-FA576F4141CE}"/>
                  </a:ext>
                </a:extLst>
              </p:cNvPr>
              <p:cNvSpPr/>
              <p:nvPr/>
            </p:nvSpPr>
            <p:spPr>
              <a:xfrm>
                <a:off x="2647942" y="685800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7EABDD-6F1C-A4D3-CFC0-FA576F414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42" y="685800"/>
                <a:ext cx="466344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C366D9-6C40-3E38-F81F-80727B0EFDC5}"/>
                  </a:ext>
                </a:extLst>
              </p:cNvPr>
              <p:cNvSpPr/>
              <p:nvPr/>
            </p:nvSpPr>
            <p:spPr>
              <a:xfrm>
                <a:off x="5129783" y="685800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C366D9-6C40-3E38-F81F-80727B0E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83" y="685800"/>
                <a:ext cx="466344" cy="914400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be 10">
            <a:extLst>
              <a:ext uri="{FF2B5EF4-FFF2-40B4-BE49-F238E27FC236}">
                <a16:creationId xmlns:a16="http://schemas.microsoft.com/office/drawing/2014/main" id="{203F12EA-5C88-5FFA-AB65-1A7FC3352841}"/>
              </a:ext>
            </a:extLst>
          </p:cNvPr>
          <p:cNvSpPr/>
          <p:nvPr/>
        </p:nvSpPr>
        <p:spPr>
          <a:xfrm>
            <a:off x="307848" y="2487168"/>
            <a:ext cx="914400" cy="1527048"/>
          </a:xfrm>
          <a:prstGeom prst="cube">
            <a:avLst>
              <a:gd name="adj" fmla="val 3640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B6C11715-3B29-DF9A-B945-1F6583FAA540}"/>
              </a:ext>
            </a:extLst>
          </p:cNvPr>
          <p:cNvSpPr/>
          <p:nvPr/>
        </p:nvSpPr>
        <p:spPr>
          <a:xfrm>
            <a:off x="3591682" y="836676"/>
            <a:ext cx="1060704" cy="612648"/>
          </a:xfrm>
          <a:prstGeom prst="flowChartPreparati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project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E864241-CF49-4AEB-EF88-850C0EEFA038}"/>
              </a:ext>
            </a:extLst>
          </p:cNvPr>
          <p:cNvSpPr/>
          <p:nvPr/>
        </p:nvSpPr>
        <p:spPr>
          <a:xfrm rot="10800000">
            <a:off x="1306068" y="2793492"/>
            <a:ext cx="978408" cy="914400"/>
          </a:xfrm>
          <a:prstGeom prst="homePlate">
            <a:avLst>
              <a:gd name="adj" fmla="val 2735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dirty="0"/>
              <a:t>lift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C675BF-1204-C1E5-D0E2-06B97D82DE09}"/>
                  </a:ext>
                </a:extLst>
              </p:cNvPr>
              <p:cNvSpPr/>
              <p:nvPr/>
            </p:nvSpPr>
            <p:spPr>
              <a:xfrm>
                <a:off x="2647942" y="2793492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C675BF-1204-C1E5-D0E2-06B97D82D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42" y="2793492"/>
                <a:ext cx="466344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F701EDF3-0F9C-6EE8-41FF-D8B1A7BAB220}"/>
              </a:ext>
            </a:extLst>
          </p:cNvPr>
          <p:cNvSpPr/>
          <p:nvPr/>
        </p:nvSpPr>
        <p:spPr>
          <a:xfrm>
            <a:off x="507492" y="4215384"/>
            <a:ext cx="466344" cy="1527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timesteps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2C0A1BE-CE20-B369-4549-E91DBA2FA4EE}"/>
              </a:ext>
            </a:extLst>
          </p:cNvPr>
          <p:cNvSpPr/>
          <p:nvPr/>
        </p:nvSpPr>
        <p:spPr>
          <a:xfrm rot="10800000">
            <a:off x="1306068" y="4521708"/>
            <a:ext cx="978408" cy="914400"/>
          </a:xfrm>
          <a:prstGeom prst="homePlate">
            <a:avLst>
              <a:gd name="adj" fmla="val 27358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dirty="0"/>
              <a:t>lift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3EE914-5652-14EA-E5EF-12EB671138D4}"/>
                  </a:ext>
                </a:extLst>
              </p:cNvPr>
              <p:cNvSpPr/>
              <p:nvPr/>
            </p:nvSpPr>
            <p:spPr>
              <a:xfrm>
                <a:off x="2647942" y="4521708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C3EE914-5652-14EA-E5EF-12EB67113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942" y="4521708"/>
                <a:ext cx="466344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C9D918-60A6-C190-AE5D-8D22522B60F6}"/>
              </a:ext>
            </a:extLst>
          </p:cNvPr>
          <p:cNvSpPr/>
          <p:nvPr/>
        </p:nvSpPr>
        <p:spPr>
          <a:xfrm>
            <a:off x="3632831" y="2793492"/>
            <a:ext cx="97840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transformer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6D528A-F254-04C9-CEFF-FF1066301F4C}"/>
              </a:ext>
            </a:extLst>
          </p:cNvPr>
          <p:cNvSpPr/>
          <p:nvPr/>
        </p:nvSpPr>
        <p:spPr>
          <a:xfrm>
            <a:off x="3629786" y="4521708"/>
            <a:ext cx="978409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transformer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13694-530F-B1FE-CD3F-8FF0923E9922}"/>
                  </a:ext>
                </a:extLst>
              </p:cNvPr>
              <p:cNvSpPr/>
              <p:nvPr/>
            </p:nvSpPr>
            <p:spPr>
              <a:xfrm>
                <a:off x="5129783" y="2793492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13694-530F-B1FE-CD3F-8FF0923E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83" y="2793492"/>
                <a:ext cx="466344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C5DE56B-193E-4C11-CBCF-DD9CEA172BB0}"/>
                  </a:ext>
                </a:extLst>
              </p:cNvPr>
              <p:cNvSpPr/>
              <p:nvPr/>
            </p:nvSpPr>
            <p:spPr>
              <a:xfrm>
                <a:off x="5123695" y="4521708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C5DE56B-193E-4C11-CBCF-DD9CEA172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95" y="4521708"/>
                <a:ext cx="466344" cy="914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lowchart: Summing Junction 21">
            <a:extLst>
              <a:ext uri="{FF2B5EF4-FFF2-40B4-BE49-F238E27FC236}">
                <a16:creationId xmlns:a16="http://schemas.microsoft.com/office/drawing/2014/main" id="{57655394-3656-0D49-2FEE-21A6F81783BA}"/>
              </a:ext>
            </a:extLst>
          </p:cNvPr>
          <p:cNvSpPr/>
          <p:nvPr/>
        </p:nvSpPr>
        <p:spPr>
          <a:xfrm>
            <a:off x="5587361" y="2045970"/>
            <a:ext cx="301752" cy="301752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2BDA4B-5A5A-5E99-B9D2-5EFA349CBF7B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>
            <a:off x="5596127" y="1143000"/>
            <a:ext cx="142110" cy="902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CC20777-1014-3552-BBB2-EB29E262276B}"/>
              </a:ext>
            </a:extLst>
          </p:cNvPr>
          <p:cNvCxnSpPr>
            <a:cxnSpLocks/>
            <a:stCxn id="20" idx="3"/>
            <a:endCxn id="22" idx="4"/>
          </p:cNvCxnSpPr>
          <p:nvPr/>
        </p:nvCxnSpPr>
        <p:spPr>
          <a:xfrm flipV="1">
            <a:off x="5596127" y="2347722"/>
            <a:ext cx="142110" cy="9029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A3B3BD-82EB-CC55-41C0-906CD2734BC3}"/>
                  </a:ext>
                </a:extLst>
              </p:cNvPr>
              <p:cNvSpPr/>
              <p:nvPr/>
            </p:nvSpPr>
            <p:spPr>
              <a:xfrm>
                <a:off x="6391652" y="1739646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A3B3BD-82EB-CC55-41C0-906CD2734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52" y="1739646"/>
                <a:ext cx="466344" cy="914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AFA398-BDE6-286B-EB41-47B928F802EC}"/>
              </a:ext>
            </a:extLst>
          </p:cNvPr>
          <p:cNvCxnSpPr>
            <a:cxnSpLocks/>
            <a:stCxn id="22" idx="6"/>
            <a:endCxn id="28" idx="1"/>
          </p:cNvCxnSpPr>
          <p:nvPr/>
        </p:nvCxnSpPr>
        <p:spPr>
          <a:xfrm>
            <a:off x="5889113" y="2196846"/>
            <a:ext cx="502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Summing Junction 31">
            <a:extLst>
              <a:ext uri="{FF2B5EF4-FFF2-40B4-BE49-F238E27FC236}">
                <a16:creationId xmlns:a16="http://schemas.microsoft.com/office/drawing/2014/main" id="{2D0226BA-B1CE-91A0-E9D7-D285C2676868}"/>
              </a:ext>
            </a:extLst>
          </p:cNvPr>
          <p:cNvSpPr/>
          <p:nvPr/>
        </p:nvSpPr>
        <p:spPr>
          <a:xfrm>
            <a:off x="6857996" y="3437001"/>
            <a:ext cx="301752" cy="301752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DF228FF-A75E-2A23-DB07-C0E3DF2EB66D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6857996" y="2196846"/>
            <a:ext cx="150876" cy="12401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F376C4-324E-5E98-B7D7-0965C0839F37}"/>
              </a:ext>
            </a:extLst>
          </p:cNvPr>
          <p:cNvCxnSpPr>
            <a:cxnSpLocks/>
            <a:stCxn id="21" idx="3"/>
            <a:endCxn id="32" idx="4"/>
          </p:cNvCxnSpPr>
          <p:nvPr/>
        </p:nvCxnSpPr>
        <p:spPr>
          <a:xfrm flipV="1">
            <a:off x="5590039" y="3738753"/>
            <a:ext cx="1418833" cy="124015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3A5EB7-F7C7-B1A5-8AAC-A4F42DE98465}"/>
                  </a:ext>
                </a:extLst>
              </p:cNvPr>
              <p:cNvSpPr/>
              <p:nvPr/>
            </p:nvSpPr>
            <p:spPr>
              <a:xfrm>
                <a:off x="7702292" y="3130677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B3A5EB7-F7C7-B1A5-8AAC-A4F42DE98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292" y="3130677"/>
                <a:ext cx="466344" cy="914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3F16D2-1D17-70EE-9616-B1D2F45F4A40}"/>
              </a:ext>
            </a:extLst>
          </p:cNvPr>
          <p:cNvCxnSpPr>
            <a:cxnSpLocks/>
            <a:stCxn id="32" idx="6"/>
            <a:endCxn id="39" idx="1"/>
          </p:cNvCxnSpPr>
          <p:nvPr/>
        </p:nvCxnSpPr>
        <p:spPr>
          <a:xfrm>
            <a:off x="7159748" y="3587877"/>
            <a:ext cx="5425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2075E4-0DA6-CA33-3C69-20B78FD2E0D8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3114286" y="3250692"/>
            <a:ext cx="518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1CC9AE-B1C5-DAFC-0327-49446813E3E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114286" y="4978908"/>
            <a:ext cx="51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owchart: Predefined Process 68">
            <a:extLst>
              <a:ext uri="{FF2B5EF4-FFF2-40B4-BE49-F238E27FC236}">
                <a16:creationId xmlns:a16="http://schemas.microsoft.com/office/drawing/2014/main" id="{31ABA5E4-3EDF-7FEA-5B7A-FCD0B5191A97}"/>
              </a:ext>
            </a:extLst>
          </p:cNvPr>
          <p:cNvSpPr/>
          <p:nvPr/>
        </p:nvSpPr>
        <p:spPr>
          <a:xfrm>
            <a:off x="8314940" y="3130678"/>
            <a:ext cx="1222252" cy="914399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30EF1C6-EA4E-B069-1CE0-757C4936D402}"/>
                  </a:ext>
                </a:extLst>
              </p:cNvPr>
              <p:cNvSpPr/>
              <p:nvPr/>
            </p:nvSpPr>
            <p:spPr>
              <a:xfrm>
                <a:off x="9611876" y="3130677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30EF1C6-EA4E-B069-1CE0-757C4936D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876" y="3130677"/>
                <a:ext cx="466344" cy="914400"/>
              </a:xfrm>
              <a:prstGeom prst="rect">
                <a:avLst/>
              </a:prstGeom>
              <a:blipFill>
                <a:blip r:embed="rId10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lowchart: Preparation 70">
            <a:extLst>
              <a:ext uri="{FF2B5EF4-FFF2-40B4-BE49-F238E27FC236}">
                <a16:creationId xmlns:a16="http://schemas.microsoft.com/office/drawing/2014/main" id="{D407DBA5-E68E-3F5D-9FEB-C1900EA46B97}"/>
              </a:ext>
            </a:extLst>
          </p:cNvPr>
          <p:cNvSpPr/>
          <p:nvPr/>
        </p:nvSpPr>
        <p:spPr>
          <a:xfrm>
            <a:off x="10227893" y="3281553"/>
            <a:ext cx="1060704" cy="612648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9609CBF-418C-100E-6FE1-7AABD541802F}"/>
                  </a:ext>
                </a:extLst>
              </p:cNvPr>
              <p:cNvSpPr/>
              <p:nvPr/>
            </p:nvSpPr>
            <p:spPr>
              <a:xfrm>
                <a:off x="11334286" y="3130677"/>
                <a:ext cx="466344" cy="91440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9609CBF-418C-100E-6FE1-7AABD5418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4286" y="3130677"/>
                <a:ext cx="466344" cy="914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46E2B14-0AE4-4B62-47A6-D0623CF1FA65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3114286" y="1143000"/>
            <a:ext cx="4773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1C1A77-D3DB-D6F7-E4BA-204B0D2C01DD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4652386" y="1143000"/>
            <a:ext cx="477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DBB34C4-EBB5-E93E-2F12-435C53551CD8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284476" y="1143000"/>
            <a:ext cx="363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4015D70-28D4-E4A1-4E9D-B00FD1DEDEAB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>
            <a:off x="2284476" y="3250692"/>
            <a:ext cx="363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464C093-43F3-98AA-71E0-D824737D4C2E}"/>
              </a:ext>
            </a:extLst>
          </p:cNvPr>
          <p:cNvCxnSpPr>
            <a:cxnSpLocks/>
            <a:stCxn id="16" idx="1"/>
            <a:endCxn id="17" idx="1"/>
          </p:cNvCxnSpPr>
          <p:nvPr/>
        </p:nvCxnSpPr>
        <p:spPr>
          <a:xfrm>
            <a:off x="2284476" y="4978908"/>
            <a:ext cx="3634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764460B-602B-755C-66A6-1341402C6A27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4611240" y="3250692"/>
            <a:ext cx="5185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6777D1-B18C-D9F9-3F91-FE79115C048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608195" y="4978908"/>
            <a:ext cx="5155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Cube 107">
            <a:extLst>
              <a:ext uri="{FF2B5EF4-FFF2-40B4-BE49-F238E27FC236}">
                <a16:creationId xmlns:a16="http://schemas.microsoft.com/office/drawing/2014/main" id="{FC89E0AC-9D14-25E6-1CB9-35DF1F3BEBF1}"/>
              </a:ext>
            </a:extLst>
          </p:cNvPr>
          <p:cNvSpPr/>
          <p:nvPr/>
        </p:nvSpPr>
        <p:spPr>
          <a:xfrm>
            <a:off x="10511106" y="5332379"/>
            <a:ext cx="1216152" cy="121615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P(t)</a:t>
            </a:r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0382C3BB-F76E-1862-CBFD-D67E26E2E315}"/>
              </a:ext>
            </a:extLst>
          </p:cNvPr>
          <p:cNvSpPr/>
          <p:nvPr/>
        </p:nvSpPr>
        <p:spPr>
          <a:xfrm>
            <a:off x="11485047" y="5332379"/>
            <a:ext cx="1216152" cy="1216152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S(t)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C9FA678-CF70-C422-B243-6677DE2C27BC}"/>
              </a:ext>
            </a:extLst>
          </p:cNvPr>
          <p:cNvCxnSpPr>
            <a:cxnSpLocks/>
          </p:cNvCxnSpPr>
          <p:nvPr/>
        </p:nvCxnSpPr>
        <p:spPr>
          <a:xfrm>
            <a:off x="1443796" y="413766"/>
            <a:ext cx="12580" cy="1458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D54D821-1BF1-A79F-32FF-E6B9049F22FF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795272" y="501777"/>
            <a:ext cx="0" cy="1282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2F049DC-C072-51C3-F9BB-12B73DE1E434}"/>
              </a:ext>
            </a:extLst>
          </p:cNvPr>
          <p:cNvCxnSpPr>
            <a:cxnSpLocks/>
          </p:cNvCxnSpPr>
          <p:nvPr/>
        </p:nvCxnSpPr>
        <p:spPr>
          <a:xfrm>
            <a:off x="2133036" y="579501"/>
            <a:ext cx="8001" cy="11269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656A44F-90A1-9B5D-CFA5-DA883668A264}"/>
              </a:ext>
            </a:extLst>
          </p:cNvPr>
          <p:cNvCxnSpPr>
            <a:cxnSpLocks/>
          </p:cNvCxnSpPr>
          <p:nvPr/>
        </p:nvCxnSpPr>
        <p:spPr>
          <a:xfrm flipH="1">
            <a:off x="10981260" y="4694558"/>
            <a:ext cx="12014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3734BD9-B7AA-D758-5A61-74F5BFCC576C}"/>
              </a:ext>
            </a:extLst>
          </p:cNvPr>
          <p:cNvCxnSpPr>
            <a:cxnSpLocks/>
          </p:cNvCxnSpPr>
          <p:nvPr/>
        </p:nvCxnSpPr>
        <p:spPr>
          <a:xfrm flipH="1">
            <a:off x="10711564" y="4971899"/>
            <a:ext cx="1792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9ADED7B-A646-8980-213F-9FA0DA56183C}"/>
              </a:ext>
            </a:extLst>
          </p:cNvPr>
          <p:cNvCxnSpPr>
            <a:cxnSpLocks/>
          </p:cNvCxnSpPr>
          <p:nvPr/>
        </p:nvCxnSpPr>
        <p:spPr>
          <a:xfrm flipH="1">
            <a:off x="11228580" y="4375089"/>
            <a:ext cx="7581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50BB3975-5F4D-F340-F125-13C5412798AA}"/>
              </a:ext>
            </a:extLst>
          </p:cNvPr>
          <p:cNvCxnSpPr>
            <a:cxnSpLocks/>
            <a:stCxn id="7" idx="1"/>
            <a:endCxn id="162" idx="3"/>
          </p:cNvCxnSpPr>
          <p:nvPr/>
        </p:nvCxnSpPr>
        <p:spPr>
          <a:xfrm rot="16200000" flipH="1">
            <a:off x="4951069" y="-2654020"/>
            <a:ext cx="4195802" cy="10507397"/>
          </a:xfrm>
          <a:prstGeom prst="curvedConnector4">
            <a:avLst>
              <a:gd name="adj1" fmla="val -10679"/>
              <a:gd name="adj2" fmla="val 1059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F276598C-BC16-CCD5-9C14-93A1453C80F2}"/>
              </a:ext>
            </a:extLst>
          </p:cNvPr>
          <p:cNvSpPr txBox="1"/>
          <p:nvPr/>
        </p:nvSpPr>
        <p:spPr>
          <a:xfrm>
            <a:off x="-563119" y="2302502"/>
            <a:ext cx="9867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(b,5,100,100,5)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3CFBCAB-E50B-1C96-F9E0-31D418DEFFF7}"/>
                  </a:ext>
                </a:extLst>
              </p:cNvPr>
              <p:cNvSpPr txBox="1"/>
              <p:nvPr/>
            </p:nvSpPr>
            <p:spPr>
              <a:xfrm>
                <a:off x="284779" y="3984552"/>
                <a:ext cx="5737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,5)</a:t>
                </a: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23CFBCAB-E50B-1C96-F9E0-31D418DEF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79" y="3984552"/>
                <a:ext cx="573786" cy="230832"/>
              </a:xfrm>
              <a:prstGeom prst="rect">
                <a:avLst/>
              </a:prstGeom>
              <a:blipFill>
                <a:blip r:embed="rId1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5AEFDB5-8F8E-12CC-D74C-2F91A6809BFF}"/>
                  </a:ext>
                </a:extLst>
              </p:cNvPr>
              <p:cNvSpPr txBox="1"/>
              <p:nvPr/>
            </p:nvSpPr>
            <p:spPr>
              <a:xfrm>
                <a:off x="453771" y="5725930"/>
                <a:ext cx="5737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,1)</a:t>
                </a:r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45AEFDB5-8F8E-12CC-D74C-2F91A6809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1" y="5725930"/>
                <a:ext cx="573786" cy="230832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1444F74-6136-1BAC-3CD9-93ED2A80BA04}"/>
                  </a:ext>
                </a:extLst>
              </p:cNvPr>
              <p:cNvSpPr txBox="1"/>
              <p:nvPr/>
            </p:nvSpPr>
            <p:spPr>
              <a:xfrm>
                <a:off x="2532021" y="3705659"/>
                <a:ext cx="7077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,128)</a:t>
                </a: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1444F74-6136-1BAC-3CD9-93ED2A80B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21" y="3705659"/>
                <a:ext cx="707716" cy="230832"/>
              </a:xfrm>
              <a:prstGeom prst="rect">
                <a:avLst/>
              </a:prstGeom>
              <a:blipFill>
                <a:blip r:embed="rId1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94F8B8F-2C87-9557-B436-8F793B1F0EAF}"/>
                  </a:ext>
                </a:extLst>
              </p:cNvPr>
              <p:cNvSpPr txBox="1"/>
              <p:nvPr/>
            </p:nvSpPr>
            <p:spPr>
              <a:xfrm>
                <a:off x="2532021" y="5433442"/>
                <a:ext cx="7077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,128)</a:t>
                </a:r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94F8B8F-2C87-9557-B436-8F793B1F0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21" y="5433442"/>
                <a:ext cx="707716" cy="230832"/>
              </a:xfrm>
              <a:prstGeom prst="rect">
                <a:avLst/>
              </a:prstGeom>
              <a:blipFill>
                <a:blip r:embed="rId1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FD0E2AF-6442-F403-91D8-029753AA3654}"/>
                  </a:ext>
                </a:extLst>
              </p:cNvPr>
              <p:cNvSpPr txBox="1"/>
              <p:nvPr/>
            </p:nvSpPr>
            <p:spPr>
              <a:xfrm>
                <a:off x="5003009" y="3705659"/>
                <a:ext cx="7077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,128)</a:t>
                </a:r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8FD0E2AF-6442-F403-91D8-029753AA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009" y="3705659"/>
                <a:ext cx="707716" cy="230832"/>
              </a:xfrm>
              <a:prstGeom prst="rect">
                <a:avLst/>
              </a:prstGeom>
              <a:blipFill>
                <a:blip r:embed="rId1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8D25564-E49E-B9C0-2E65-78C5C6143808}"/>
                  </a:ext>
                </a:extLst>
              </p:cNvPr>
              <p:cNvSpPr txBox="1"/>
              <p:nvPr/>
            </p:nvSpPr>
            <p:spPr>
              <a:xfrm>
                <a:off x="5010636" y="5436108"/>
                <a:ext cx="7077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,128)</a:t>
                </a: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8D25564-E49E-B9C0-2E65-78C5C6143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36" y="5436108"/>
                <a:ext cx="707716" cy="230832"/>
              </a:xfrm>
              <a:prstGeom prst="rect">
                <a:avLst/>
              </a:prstGeom>
              <a:blipFill>
                <a:blip r:embed="rId1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692AFD7-C198-F048-4AC1-B00B5D9CF75C}"/>
                  </a:ext>
                </a:extLst>
              </p:cNvPr>
              <p:cNvSpPr txBox="1"/>
              <p:nvPr/>
            </p:nvSpPr>
            <p:spPr>
              <a:xfrm>
                <a:off x="2537271" y="1597967"/>
                <a:ext cx="707716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(b,135,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/>
                  <a:t>)</a:t>
                </a:r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692AFD7-C198-F048-4AC1-B00B5D9CF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271" y="1597967"/>
                <a:ext cx="707716" cy="241476"/>
              </a:xfrm>
              <a:prstGeom prst="rect">
                <a:avLst/>
              </a:prstGeom>
              <a:blipFill>
                <a:blip r:embed="rId1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42FB8A1-2D4E-287F-D0E6-D8DDB65D986A}"/>
                  </a:ext>
                </a:extLst>
              </p:cNvPr>
              <p:cNvSpPr txBox="1"/>
              <p:nvPr/>
            </p:nvSpPr>
            <p:spPr>
              <a:xfrm>
                <a:off x="5010636" y="1606031"/>
                <a:ext cx="707716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(b,128,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/>
                  <a:t>)</a:t>
                </a: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C42FB8A1-2D4E-287F-D0E6-D8DDB65D9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36" y="1606031"/>
                <a:ext cx="707716" cy="241476"/>
              </a:xfrm>
              <a:prstGeom prst="rect">
                <a:avLst/>
              </a:prstGeom>
              <a:blipFill>
                <a:blip r:embed="rId1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DCBF787-B009-837A-05C6-AEC9E6042B1F}"/>
                  </a:ext>
                </a:extLst>
              </p:cNvPr>
              <p:cNvSpPr txBox="1"/>
              <p:nvPr/>
            </p:nvSpPr>
            <p:spPr>
              <a:xfrm>
                <a:off x="6192818" y="2654046"/>
                <a:ext cx="864012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/>
                  <a:t>)</a:t>
                </a:r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ADCBF787-B009-837A-05C6-AEC9E6042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18" y="2654046"/>
                <a:ext cx="864012" cy="241476"/>
              </a:xfrm>
              <a:prstGeom prst="rect">
                <a:avLst/>
              </a:prstGeom>
              <a:blipFill>
                <a:blip r:embed="rId1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D349F75-3E87-CDC5-5F35-A3557CEEE15E}"/>
                  </a:ext>
                </a:extLst>
              </p:cNvPr>
              <p:cNvSpPr txBox="1"/>
              <p:nvPr/>
            </p:nvSpPr>
            <p:spPr>
              <a:xfrm>
                <a:off x="7504896" y="4047328"/>
                <a:ext cx="864012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/>
                  <a:t>)</a:t>
                </a:r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DD349F75-3E87-CDC5-5F35-A3557CEEE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896" y="4047328"/>
                <a:ext cx="864012" cy="241476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A5C824B-4D4D-B27F-EB9B-FEEE152D454E}"/>
                  </a:ext>
                </a:extLst>
              </p:cNvPr>
              <p:cNvSpPr txBox="1"/>
              <p:nvPr/>
            </p:nvSpPr>
            <p:spPr>
              <a:xfrm>
                <a:off x="9412266" y="4047290"/>
                <a:ext cx="864012" cy="241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,128,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900" dirty="0"/>
                  <a:t>)</a:t>
                </a: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7A5C824B-4D4D-B27F-EB9B-FEEE152D4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266" y="4047290"/>
                <a:ext cx="864012" cy="241476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607C27B-4BF9-9C0F-4C06-3FD1141FF9AA}"/>
                  </a:ext>
                </a:extLst>
              </p:cNvPr>
              <p:cNvSpPr txBox="1"/>
              <p:nvPr/>
            </p:nvSpPr>
            <p:spPr>
              <a:xfrm>
                <a:off x="11107476" y="2895522"/>
                <a:ext cx="951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,2,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</a:rPr>
                      <m:t>29128</m:t>
                    </m:r>
                  </m:oMath>
                </a14:m>
                <a:r>
                  <a:rPr lang="en-US" sz="900" dirty="0"/>
                  <a:t>)</a:t>
                </a:r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D607C27B-4BF9-9C0F-4C06-3FD1141F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476" y="2895522"/>
                <a:ext cx="951158" cy="230832"/>
              </a:xfrm>
              <a:prstGeom prst="rect">
                <a:avLst/>
              </a:prstGeom>
              <a:blipFill>
                <a:blip r:embed="rId2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9808907-76BC-AD28-60A1-EBED4F16F84F}"/>
                  </a:ext>
                </a:extLst>
              </p:cNvPr>
              <p:cNvSpPr txBox="1"/>
              <p:nvPr/>
            </p:nvSpPr>
            <p:spPr>
              <a:xfrm>
                <a:off x="10959382" y="6548531"/>
                <a:ext cx="121615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(b,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900" dirty="0"/>
                  <a:t>,2,100,100,5)</a:t>
                </a:r>
              </a:p>
            </p:txBody>
          </p:sp>
        </mc:Choice>
        <mc:Fallback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9808907-76BC-AD28-60A1-EBED4F16F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382" y="6548531"/>
                <a:ext cx="1216152" cy="230832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99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Morales, Misael M</dc:creator>
  <cp:lastModifiedBy>Morales, Misael M</cp:lastModifiedBy>
  <cp:revision>2</cp:revision>
  <dcterms:created xsi:type="dcterms:W3CDTF">2024-07-19T04:43:49Z</dcterms:created>
  <dcterms:modified xsi:type="dcterms:W3CDTF">2024-07-19T05:32:57Z</dcterms:modified>
</cp:coreProperties>
</file>