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22558\Desktop\Plot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22558\Desktop\Plot%20-%20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22558\Desktop\Plot%20-%20Cop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48381452318461"/>
          <c:y val="5.0925925925925923E-2"/>
          <c:w val="0.83762729658792656"/>
          <c:h val="0.80368839311752693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Sheet1!$B$1:$B$61</c:f>
              <c:numCache>
                <c:formatCode>General</c:formatCode>
                <c:ptCount val="6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</c:numCache>
            </c:numRef>
          </c:xVal>
          <c:yVal>
            <c:numRef>
              <c:f>Sheet1!$D$1:$D$61</c:f>
              <c:numCache>
                <c:formatCode>General</c:formatCode>
                <c:ptCount val="61"/>
                <c:pt idx="0">
                  <c:v>0</c:v>
                </c:pt>
                <c:pt idx="1">
                  <c:v>1.5830968199999999E-9</c:v>
                </c:pt>
                <c:pt idx="2">
                  <c:v>2.8092150299999998E-6</c:v>
                </c:pt>
                <c:pt idx="3">
                  <c:v>1.8715388E-4</c:v>
                </c:pt>
                <c:pt idx="4">
                  <c:v>1.8719508699999998E-3</c:v>
                </c:pt>
                <c:pt idx="5">
                  <c:v>4.9928778700000006E-3</c:v>
                </c:pt>
                <c:pt idx="6">
                  <c:v>1.12160578E-2</c:v>
                </c:pt>
                <c:pt idx="7">
                  <c:v>2.1510084699999998E-2</c:v>
                </c:pt>
                <c:pt idx="8">
                  <c:v>3.8054819099999998E-2</c:v>
                </c:pt>
                <c:pt idx="9">
                  <c:v>5.9416661599999997E-2</c:v>
                </c:pt>
                <c:pt idx="10">
                  <c:v>8.5521556400000004E-2</c:v>
                </c:pt>
                <c:pt idx="11">
                  <c:v>0.116246135</c:v>
                </c:pt>
                <c:pt idx="12">
                  <c:v>0.151462231</c:v>
                </c:pt>
                <c:pt idx="13">
                  <c:v>0.191062805</c:v>
                </c:pt>
                <c:pt idx="14">
                  <c:v>0.234986897</c:v>
                </c:pt>
                <c:pt idx="15">
                  <c:v>0.28324741999999997</c:v>
                </c:pt>
                <c:pt idx="16">
                  <c:v>0.33594891300000002</c:v>
                </c:pt>
                <c:pt idx="17">
                  <c:v>0.39328942700000002</c:v>
                </c:pt>
                <c:pt idx="18">
                  <c:v>0.45555241800000001</c:v>
                </c:pt>
                <c:pt idx="19">
                  <c:v>0.52307137199999998</c:v>
                </c:pt>
                <c:pt idx="20">
                  <c:v>0.59616543500000008</c:v>
                </c:pt>
                <c:pt idx="21">
                  <c:v>0.67507586100000005</c:v>
                </c:pt>
                <c:pt idx="22">
                  <c:v>0.75996442399999997</c:v>
                </c:pt>
                <c:pt idx="23">
                  <c:v>0.85093439800000004</c:v>
                </c:pt>
                <c:pt idx="24">
                  <c:v>0.94805145899999999</c:v>
                </c:pt>
                <c:pt idx="25">
                  <c:v>1.0513511499999999</c:v>
                </c:pt>
                <c:pt idx="26">
                  <c:v>1.1608343700000001</c:v>
                </c:pt>
                <c:pt idx="27">
                  <c:v>1.2764711599999998</c:v>
                </c:pt>
                <c:pt idx="28">
                  <c:v>1.39818726</c:v>
                </c:pt>
                <c:pt idx="29">
                  <c:v>1.52586719</c:v>
                </c:pt>
                <c:pt idx="30">
                  <c:v>1.6593555900000001</c:v>
                </c:pt>
                <c:pt idx="31">
                  <c:v>1.79845834</c:v>
                </c:pt>
                <c:pt idx="32">
                  <c:v>1.9429695</c:v>
                </c:pt>
                <c:pt idx="33">
                  <c:v>2.09267541</c:v>
                </c:pt>
                <c:pt idx="34">
                  <c:v>2.24738836</c:v>
                </c:pt>
                <c:pt idx="35">
                  <c:v>2.4069446600000002</c:v>
                </c:pt>
                <c:pt idx="36">
                  <c:v>2.57117182</c:v>
                </c:pt>
                <c:pt idx="37">
                  <c:v>2.7399090499999996</c:v>
                </c:pt>
                <c:pt idx="38">
                  <c:v>2.9129981000000003</c:v>
                </c:pt>
                <c:pt idx="39">
                  <c:v>3.0902775299999998</c:v>
                </c:pt>
                <c:pt idx="40">
                  <c:v>3.2715980400000002</c:v>
                </c:pt>
                <c:pt idx="41">
                  <c:v>3.4568002400000002</c:v>
                </c:pt>
                <c:pt idx="42">
                  <c:v>3.6457233900000001</c:v>
                </c:pt>
                <c:pt idx="43">
                  <c:v>3.8382013800000001</c:v>
                </c:pt>
                <c:pt idx="44">
                  <c:v>4.0340542599999996</c:v>
                </c:pt>
                <c:pt idx="45">
                  <c:v>4.23311437</c:v>
                </c:pt>
                <c:pt idx="46">
                  <c:v>4.43521126</c:v>
                </c:pt>
                <c:pt idx="47">
                  <c:v>4.6401711100000007</c:v>
                </c:pt>
                <c:pt idx="48">
                  <c:v>4.8478260000000004</c:v>
                </c:pt>
                <c:pt idx="49">
                  <c:v>5.0579924800000002</c:v>
                </c:pt>
                <c:pt idx="50">
                  <c:v>5.2704927100000001</c:v>
                </c:pt>
                <c:pt idx="51">
                  <c:v>5.4851449099999998</c:v>
                </c:pt>
                <c:pt idx="52">
                  <c:v>5.70175974</c:v>
                </c:pt>
                <c:pt idx="53">
                  <c:v>5.92018997</c:v>
                </c:pt>
                <c:pt idx="54">
                  <c:v>6.1402647899999998</c:v>
                </c:pt>
                <c:pt idx="55">
                  <c:v>6.3618162699999994</c:v>
                </c:pt>
                <c:pt idx="56">
                  <c:v>6.58467409</c:v>
                </c:pt>
                <c:pt idx="57">
                  <c:v>6.8086590300000003</c:v>
                </c:pt>
                <c:pt idx="58">
                  <c:v>7.0335895099999997</c:v>
                </c:pt>
                <c:pt idx="59">
                  <c:v>7.2592874000000007</c:v>
                </c:pt>
                <c:pt idx="60">
                  <c:v>7.4855586199999999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E4B-4ACF-8FD8-95BBC2A803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7464824"/>
        <c:axId val="357465152"/>
      </c:scatterChart>
      <c:valAx>
        <c:axId val="357464824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>
                    <a:solidFill>
                      <a:schemeClr val="tx1"/>
                    </a:solidFill>
                  </a:rPr>
                  <a:t>Time</a:t>
                </a:r>
                <a:r>
                  <a:rPr lang="en-US" sz="1800" b="1" baseline="0">
                    <a:solidFill>
                      <a:schemeClr val="tx1"/>
                    </a:solidFill>
                  </a:rPr>
                  <a:t> (Years)</a:t>
                </a:r>
                <a:endParaRPr lang="en-US" sz="18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465152"/>
        <c:crosses val="autoZero"/>
        <c:crossBetween val="midCat"/>
      </c:valAx>
      <c:valAx>
        <c:axId val="35746515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>
                    <a:solidFill>
                      <a:schemeClr val="tx1"/>
                    </a:solidFill>
                  </a:rPr>
                  <a:t>Cumulative CO</a:t>
                </a:r>
                <a:r>
                  <a:rPr lang="en-US" sz="1800" b="1" baseline="-25000">
                    <a:solidFill>
                      <a:schemeClr val="tx1"/>
                    </a:solidFill>
                  </a:rPr>
                  <a:t>2</a:t>
                </a:r>
                <a:r>
                  <a:rPr lang="en-US" sz="1800" b="1">
                    <a:solidFill>
                      <a:schemeClr val="tx1"/>
                    </a:solidFill>
                  </a:rPr>
                  <a:t> Leak (Kt)</a:t>
                </a:r>
              </a:p>
            </c:rich>
          </c:tx>
          <c:layout>
            <c:manualLayout>
              <c:xMode val="edge"/>
              <c:yMode val="edge"/>
              <c:x val="1.9440372311672248E-2"/>
              <c:y val="0.204436672853815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46482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902670443200392"/>
          <c:y val="5.0925925925925923E-2"/>
          <c:w val="0.80408421346219461"/>
          <c:h val="0.80368839311752693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Sheet1!$B$1:$B$61</c:f>
              <c:numCache>
                <c:formatCode>General</c:formatCode>
                <c:ptCount val="6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</c:numCache>
            </c:numRef>
          </c:xVal>
          <c:yVal>
            <c:numRef>
              <c:f>Sheet1!$D$1:$D$61</c:f>
              <c:numCache>
                <c:formatCode>General</c:formatCode>
                <c:ptCount val="61"/>
                <c:pt idx="0">
                  <c:v>0</c:v>
                </c:pt>
                <c:pt idx="1">
                  <c:v>1.1244527599999999E-9</c:v>
                </c:pt>
                <c:pt idx="2">
                  <c:v>3.6554076499999998E-6</c:v>
                </c:pt>
                <c:pt idx="3">
                  <c:v>3.23857376E-4</c:v>
                </c:pt>
                <c:pt idx="4">
                  <c:v>4.7845482700000002E-3</c:v>
                </c:pt>
                <c:pt idx="5">
                  <c:v>1.99219432E-2</c:v>
                </c:pt>
                <c:pt idx="6">
                  <c:v>5.5918736099999998E-2</c:v>
                </c:pt>
                <c:pt idx="7">
                  <c:v>0.125750058</c:v>
                </c:pt>
                <c:pt idx="8">
                  <c:v>0.24384978499999999</c:v>
                </c:pt>
                <c:pt idx="9">
                  <c:v>0.424671558</c:v>
                </c:pt>
                <c:pt idx="10">
                  <c:v>0.68151833799999995</c:v>
                </c:pt>
                <c:pt idx="11">
                  <c:v>1.0258357699999998</c:v>
                </c:pt>
                <c:pt idx="12">
                  <c:v>1.46712285</c:v>
                </c:pt>
                <c:pt idx="13">
                  <c:v>2.0126359599999999</c:v>
                </c:pt>
                <c:pt idx="14">
                  <c:v>2.6677109400000001</c:v>
                </c:pt>
                <c:pt idx="15">
                  <c:v>3.4362237900000001</c:v>
                </c:pt>
                <c:pt idx="16">
                  <c:v>4.3210305399999998</c:v>
                </c:pt>
                <c:pt idx="17">
                  <c:v>5.3242331900000002</c:v>
                </c:pt>
                <c:pt idx="18">
                  <c:v>6.4472345400000002</c:v>
                </c:pt>
                <c:pt idx="19">
                  <c:v>7.6908601799999996</c:v>
                </c:pt>
                <c:pt idx="20">
                  <c:v>9.0554518700000006</c:v>
                </c:pt>
                <c:pt idx="21">
                  <c:v>10.540917499999999</c:v>
                </c:pt>
                <c:pt idx="22">
                  <c:v>12.1470036</c:v>
                </c:pt>
                <c:pt idx="23">
                  <c:v>13.8732656</c:v>
                </c:pt>
                <c:pt idx="24">
                  <c:v>15.719170800000001</c:v>
                </c:pt>
                <c:pt idx="25">
                  <c:v>17.684243500000001</c:v>
                </c:pt>
                <c:pt idx="26">
                  <c:v>19.768025099999999</c:v>
                </c:pt>
                <c:pt idx="27">
                  <c:v>21.9700089</c:v>
                </c:pt>
                <c:pt idx="28">
                  <c:v>24.2895222</c:v>
                </c:pt>
                <c:pt idx="29">
                  <c:v>26.725698600000001</c:v>
                </c:pt>
                <c:pt idx="30">
                  <c:v>29.277672500000001</c:v>
                </c:pt>
                <c:pt idx="31">
                  <c:v>31.944713800000002</c:v>
                </c:pt>
                <c:pt idx="32">
                  <c:v>34.7262293</c:v>
                </c:pt>
                <c:pt idx="33">
                  <c:v>37.621721799999996</c:v>
                </c:pt>
                <c:pt idx="34">
                  <c:v>40.630525999999996</c:v>
                </c:pt>
                <c:pt idx="35">
                  <c:v>43.751680200000003</c:v>
                </c:pt>
                <c:pt idx="36">
                  <c:v>46.984069600000005</c:v>
                </c:pt>
                <c:pt idx="37">
                  <c:v>50.326663000000003</c:v>
                </c:pt>
                <c:pt idx="38">
                  <c:v>53.778557900000003</c:v>
                </c:pt>
                <c:pt idx="39">
                  <c:v>57.338935200000002</c:v>
                </c:pt>
                <c:pt idx="40">
                  <c:v>61.007111599999995</c:v>
                </c:pt>
                <c:pt idx="41">
                  <c:v>64.782644399999995</c:v>
                </c:pt>
                <c:pt idx="42">
                  <c:v>68.665025599999993</c:v>
                </c:pt>
                <c:pt idx="43">
                  <c:v>72.653410999999991</c:v>
                </c:pt>
                <c:pt idx="44">
                  <c:v>76.746684200000004</c:v>
                </c:pt>
                <c:pt idx="45">
                  <c:v>80.943631999999994</c:v>
                </c:pt>
                <c:pt idx="46">
                  <c:v>85.243201600000006</c:v>
                </c:pt>
                <c:pt idx="47">
                  <c:v>89.644405199999994</c:v>
                </c:pt>
                <c:pt idx="48">
                  <c:v>94.146305999999996</c:v>
                </c:pt>
                <c:pt idx="49">
                  <c:v>98.748090300000001</c:v>
                </c:pt>
                <c:pt idx="50">
                  <c:v>103.44908599999999</c:v>
                </c:pt>
                <c:pt idx="51">
                  <c:v>108.248565</c:v>
                </c:pt>
                <c:pt idx="52">
                  <c:v>113.14582700000001</c:v>
                </c:pt>
                <c:pt idx="53">
                  <c:v>118.140156</c:v>
                </c:pt>
                <c:pt idx="54">
                  <c:v>123.23084</c:v>
                </c:pt>
                <c:pt idx="55">
                  <c:v>128.41723999999999</c:v>
                </c:pt>
                <c:pt idx="56">
                  <c:v>133.698858</c:v>
                </c:pt>
                <c:pt idx="57">
                  <c:v>139.07522399999999</c:v>
                </c:pt>
                <c:pt idx="58">
                  <c:v>144.54583600000001</c:v>
                </c:pt>
                <c:pt idx="59">
                  <c:v>150.11005700000001</c:v>
                </c:pt>
                <c:pt idx="60">
                  <c:v>155.76716399999998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7B5-4FB9-849C-91AA037685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7464824"/>
        <c:axId val="357465152"/>
      </c:scatterChart>
      <c:valAx>
        <c:axId val="357464824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>
                    <a:solidFill>
                      <a:schemeClr val="tx1"/>
                    </a:solidFill>
                  </a:rPr>
                  <a:t>Time</a:t>
                </a:r>
                <a:r>
                  <a:rPr lang="en-US" sz="1800" b="1" baseline="0">
                    <a:solidFill>
                      <a:schemeClr val="tx1"/>
                    </a:solidFill>
                  </a:rPr>
                  <a:t> (Years)</a:t>
                </a:r>
                <a:endParaRPr lang="en-US" sz="18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465152"/>
        <c:crosses val="autoZero"/>
        <c:crossBetween val="midCat"/>
      </c:valAx>
      <c:valAx>
        <c:axId val="35746515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Cumulative CO</a:t>
                </a:r>
                <a:r>
                  <a:rPr lang="en-US" sz="18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 Leak (</a:t>
                </a:r>
                <a:r>
                  <a:rPr lang="en-US" sz="1800" b="1" dirty="0" smtClean="0">
                    <a:solidFill>
                      <a:schemeClr val="tx1"/>
                    </a:solidFill>
                  </a:rPr>
                  <a:t>tons)</a:t>
                </a:r>
                <a:endParaRPr lang="en-US" sz="1800" b="1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9440358700522197E-2"/>
              <c:y val="0.17315563297317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46482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48381452318461"/>
          <c:y val="5.0925925925925923E-2"/>
          <c:w val="0.83762729658792656"/>
          <c:h val="0.80368839311752693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Sheet1!$B$1:$B$61</c:f>
              <c:numCache>
                <c:formatCode>General</c:formatCode>
                <c:ptCount val="6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</c:numCache>
            </c:numRef>
          </c:xVal>
          <c:yVal>
            <c:numRef>
              <c:f>Sheet1!$D$1:$D$61</c:f>
              <c:numCache>
                <c:formatCode>General</c:formatCode>
                <c:ptCount val="61"/>
                <c:pt idx="0">
                  <c:v>0</c:v>
                </c:pt>
                <c:pt idx="1">
                  <c:v>1.5830968199999999E-9</c:v>
                </c:pt>
                <c:pt idx="2">
                  <c:v>2.8092150299999998E-6</c:v>
                </c:pt>
                <c:pt idx="3">
                  <c:v>1.8715388E-4</c:v>
                </c:pt>
                <c:pt idx="4">
                  <c:v>1.8719508699999998E-3</c:v>
                </c:pt>
                <c:pt idx="5">
                  <c:v>4.9928778700000006E-3</c:v>
                </c:pt>
                <c:pt idx="6">
                  <c:v>1.12160578E-2</c:v>
                </c:pt>
                <c:pt idx="7">
                  <c:v>2.1510084699999998E-2</c:v>
                </c:pt>
                <c:pt idx="8">
                  <c:v>3.8054819099999998E-2</c:v>
                </c:pt>
                <c:pt idx="9">
                  <c:v>5.9416661599999997E-2</c:v>
                </c:pt>
                <c:pt idx="10">
                  <c:v>8.5521556400000004E-2</c:v>
                </c:pt>
                <c:pt idx="11">
                  <c:v>0.116246135</c:v>
                </c:pt>
                <c:pt idx="12">
                  <c:v>0.151462231</c:v>
                </c:pt>
                <c:pt idx="13">
                  <c:v>0.191062805</c:v>
                </c:pt>
                <c:pt idx="14">
                  <c:v>0.234986897</c:v>
                </c:pt>
                <c:pt idx="15">
                  <c:v>0.28324741999999997</c:v>
                </c:pt>
                <c:pt idx="16">
                  <c:v>0.33594891300000002</c:v>
                </c:pt>
                <c:pt idx="17">
                  <c:v>0.39328942700000002</c:v>
                </c:pt>
                <c:pt idx="18">
                  <c:v>0.45555241800000001</c:v>
                </c:pt>
                <c:pt idx="19">
                  <c:v>0.52307137199999998</c:v>
                </c:pt>
                <c:pt idx="20">
                  <c:v>0.59616543500000008</c:v>
                </c:pt>
                <c:pt idx="21">
                  <c:v>0.67507586100000005</c:v>
                </c:pt>
                <c:pt idx="22">
                  <c:v>0.75996442399999997</c:v>
                </c:pt>
                <c:pt idx="23">
                  <c:v>0.85093439800000004</c:v>
                </c:pt>
                <c:pt idx="24">
                  <c:v>0.94805145899999999</c:v>
                </c:pt>
                <c:pt idx="25">
                  <c:v>1.0513511499999999</c:v>
                </c:pt>
                <c:pt idx="26">
                  <c:v>1.1608343700000001</c:v>
                </c:pt>
                <c:pt idx="27">
                  <c:v>1.2764711599999998</c:v>
                </c:pt>
                <c:pt idx="28">
                  <c:v>1.39818726</c:v>
                </c:pt>
                <c:pt idx="29">
                  <c:v>1.52586719</c:v>
                </c:pt>
                <c:pt idx="30">
                  <c:v>1.6593555900000001</c:v>
                </c:pt>
                <c:pt idx="31">
                  <c:v>1.79845834</c:v>
                </c:pt>
                <c:pt idx="32">
                  <c:v>1.9429695</c:v>
                </c:pt>
                <c:pt idx="33">
                  <c:v>2.09267541</c:v>
                </c:pt>
                <c:pt idx="34">
                  <c:v>2.24738836</c:v>
                </c:pt>
                <c:pt idx="35">
                  <c:v>2.4069446600000002</c:v>
                </c:pt>
                <c:pt idx="36">
                  <c:v>2.57117182</c:v>
                </c:pt>
                <c:pt idx="37">
                  <c:v>2.7399090499999996</c:v>
                </c:pt>
                <c:pt idx="38">
                  <c:v>2.9129981000000003</c:v>
                </c:pt>
                <c:pt idx="39">
                  <c:v>3.0902775299999998</c:v>
                </c:pt>
                <c:pt idx="40">
                  <c:v>3.2715980400000002</c:v>
                </c:pt>
                <c:pt idx="41">
                  <c:v>3.4568002400000002</c:v>
                </c:pt>
                <c:pt idx="42">
                  <c:v>3.6457233900000001</c:v>
                </c:pt>
                <c:pt idx="43">
                  <c:v>3.8382013800000001</c:v>
                </c:pt>
                <c:pt idx="44">
                  <c:v>4.0340542599999996</c:v>
                </c:pt>
                <c:pt idx="45">
                  <c:v>4.23311437</c:v>
                </c:pt>
                <c:pt idx="46">
                  <c:v>4.43521126</c:v>
                </c:pt>
                <c:pt idx="47">
                  <c:v>4.6401711100000007</c:v>
                </c:pt>
                <c:pt idx="48">
                  <c:v>4.8478260000000004</c:v>
                </c:pt>
                <c:pt idx="49">
                  <c:v>5.0579924800000002</c:v>
                </c:pt>
                <c:pt idx="50">
                  <c:v>5.2704927100000001</c:v>
                </c:pt>
                <c:pt idx="51">
                  <c:v>5.4851449099999998</c:v>
                </c:pt>
                <c:pt idx="52">
                  <c:v>5.70175974</c:v>
                </c:pt>
                <c:pt idx="53">
                  <c:v>5.92018997</c:v>
                </c:pt>
                <c:pt idx="54">
                  <c:v>6.1402647899999998</c:v>
                </c:pt>
                <c:pt idx="55">
                  <c:v>6.3618162699999994</c:v>
                </c:pt>
                <c:pt idx="56">
                  <c:v>6.58467409</c:v>
                </c:pt>
                <c:pt idx="57">
                  <c:v>6.8086590300000003</c:v>
                </c:pt>
                <c:pt idx="58">
                  <c:v>7.0335895099999997</c:v>
                </c:pt>
                <c:pt idx="59">
                  <c:v>7.2592874000000007</c:v>
                </c:pt>
                <c:pt idx="60">
                  <c:v>7.4855586199999999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E4B-4ACF-8FD8-95BBC2A803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7464824"/>
        <c:axId val="357465152"/>
      </c:scatterChart>
      <c:valAx>
        <c:axId val="357464824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>
                    <a:solidFill>
                      <a:schemeClr val="tx1"/>
                    </a:solidFill>
                  </a:rPr>
                  <a:t>Time</a:t>
                </a:r>
                <a:r>
                  <a:rPr lang="en-US" sz="1800" b="1" baseline="0">
                    <a:solidFill>
                      <a:schemeClr val="tx1"/>
                    </a:solidFill>
                  </a:rPr>
                  <a:t> (Years)</a:t>
                </a:r>
                <a:endParaRPr lang="en-US" sz="1800" b="1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465152"/>
        <c:crosses val="autoZero"/>
        <c:crossBetween val="midCat"/>
      </c:valAx>
      <c:valAx>
        <c:axId val="35746515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>
                    <a:solidFill>
                      <a:schemeClr val="tx1"/>
                    </a:solidFill>
                  </a:rPr>
                  <a:t>Cumulative CO</a:t>
                </a:r>
                <a:r>
                  <a:rPr lang="en-US" sz="1800" b="1" baseline="-25000">
                    <a:solidFill>
                      <a:schemeClr val="tx1"/>
                    </a:solidFill>
                  </a:rPr>
                  <a:t>2</a:t>
                </a:r>
                <a:r>
                  <a:rPr lang="en-US" sz="1800" b="1">
                    <a:solidFill>
                      <a:schemeClr val="tx1"/>
                    </a:solidFill>
                  </a:rPr>
                  <a:t> Leak (Kt)</a:t>
                </a:r>
              </a:p>
            </c:rich>
          </c:tx>
          <c:layout>
            <c:manualLayout>
              <c:xMode val="edge"/>
              <c:yMode val="edge"/>
              <c:x val="1.9440372311672248E-2"/>
              <c:y val="0.204436672853815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46482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DD2E6-9E3B-4070-AFD1-CF3ED4AC920C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DC320-2C60-435E-B32B-7FDBF91A0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38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DC320-2C60-435E-B32B-7FDBF91A0F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91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DC320-2C60-435E-B32B-7FDBF91A0F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96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DC320-2C60-435E-B32B-7FDBF91A0F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74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DC320-2C60-435E-B32B-7FDBF91A0F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8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226B-17D0-48C1-A107-435C4E92FF49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9FB4-3C2C-4112-B7FE-13B2566B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7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226B-17D0-48C1-A107-435C4E92FF49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9FB4-3C2C-4112-B7FE-13B2566B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3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226B-17D0-48C1-A107-435C4E92FF49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9FB4-3C2C-4112-B7FE-13B2566B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2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226B-17D0-48C1-A107-435C4E92FF49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9FB4-3C2C-4112-B7FE-13B2566B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9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226B-17D0-48C1-A107-435C4E92FF49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9FB4-3C2C-4112-B7FE-13B2566B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2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226B-17D0-48C1-A107-435C4E92FF49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9FB4-3C2C-4112-B7FE-13B2566B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7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226B-17D0-48C1-A107-435C4E92FF49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9FB4-3C2C-4112-B7FE-13B2566B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5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226B-17D0-48C1-A107-435C4E92FF49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9FB4-3C2C-4112-B7FE-13B2566B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0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226B-17D0-48C1-A107-435C4E92FF49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9FB4-3C2C-4112-B7FE-13B2566B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5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226B-17D0-48C1-A107-435C4E92FF49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9FB4-3C2C-4112-B7FE-13B2566B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0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226B-17D0-48C1-A107-435C4E92FF49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9FB4-3C2C-4112-B7FE-13B2566B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6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6226B-17D0-48C1-A107-435C4E92FF49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F9FB4-3C2C-4112-B7FE-13B2566B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8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96601" y="1591704"/>
            <a:ext cx="5294387" cy="4197104"/>
            <a:chOff x="496601" y="1591704"/>
            <a:chExt cx="5294387" cy="419710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601" y="1591704"/>
              <a:ext cx="5294387" cy="419710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136468" y="1985553"/>
                  <a:ext cx="1463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=0.996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468" y="1985553"/>
                  <a:ext cx="146304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6100778" y="1532267"/>
            <a:ext cx="5934468" cy="4315977"/>
            <a:chOff x="6100778" y="1532267"/>
            <a:chExt cx="5934468" cy="431597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778" y="1532267"/>
              <a:ext cx="5934468" cy="43159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141029" y="1985553"/>
                  <a:ext cx="1463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=0.995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029" y="1985553"/>
                  <a:ext cx="146304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6907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6600" y="1591704"/>
            <a:ext cx="5294387" cy="4197104"/>
            <a:chOff x="496600" y="1591704"/>
            <a:chExt cx="5294387" cy="41971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600" y="1591704"/>
              <a:ext cx="5294387" cy="419710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136468" y="1985553"/>
                  <a:ext cx="1463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=0.995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468" y="1985553"/>
                  <a:ext cx="146304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6100778" y="1532267"/>
            <a:ext cx="5687579" cy="4315977"/>
            <a:chOff x="6100778" y="1532267"/>
            <a:chExt cx="5687579" cy="43159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778" y="1532267"/>
              <a:ext cx="5687579" cy="43159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141029" y="1985553"/>
                  <a:ext cx="1463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=0.994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029" y="1985553"/>
                  <a:ext cx="146304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333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>
            <a:graphicFrameLocks/>
          </p:cNvGraphicFramePr>
          <p:nvPr>
            <p:extLst/>
          </p:nvPr>
        </p:nvGraphicFramePr>
        <p:xfrm>
          <a:off x="6101154" y="1804264"/>
          <a:ext cx="5396813" cy="4059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452708" y="1804264"/>
          <a:ext cx="5396814" cy="4059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2098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>
            <a:graphicFrameLocks/>
          </p:cNvGraphicFramePr>
          <p:nvPr>
            <p:extLst/>
          </p:nvPr>
        </p:nvGraphicFramePr>
        <p:xfrm>
          <a:off x="6101154" y="1804264"/>
          <a:ext cx="5396813" cy="4059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588269" y="2243338"/>
            <a:ext cx="4675129" cy="3514934"/>
            <a:chOff x="588269" y="2243338"/>
            <a:chExt cx="4675129" cy="351493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813" y="2243338"/>
              <a:ext cx="4191585" cy="3181794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2541125" y="3757934"/>
              <a:ext cx="114300" cy="73025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2484338" y="3700784"/>
              <a:ext cx="228600" cy="19685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699875" y="3572196"/>
              <a:ext cx="12509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FFFF00"/>
                  </a:solidFill>
                  <a:latin typeface="Calibri" panose="020F0502020204030204" pitchFamily="34" charset="0"/>
                </a:rPr>
                <a:t>Injector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673058" y="4625028"/>
              <a:ext cx="106064" cy="140665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242674" y="3467567"/>
              <a:ext cx="106064" cy="140665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32449" y="4638528"/>
              <a:ext cx="106064" cy="140665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95706" y="3240030"/>
              <a:ext cx="589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FF00"/>
                  </a:solidFill>
                </a:rPr>
                <a:t>L3</a:t>
              </a:r>
              <a:endParaRPr lang="en-US" sz="1200" dirty="0">
                <a:solidFill>
                  <a:srgbClr val="FFFF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90592" y="4570106"/>
              <a:ext cx="589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FF00"/>
                  </a:solidFill>
                </a:rPr>
                <a:t>L1</a:t>
              </a:r>
              <a:endParaRPr lang="en-US" sz="1200" dirty="0">
                <a:solidFill>
                  <a:srgbClr val="FFFF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53034" y="4570106"/>
              <a:ext cx="589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FF00"/>
                  </a:solidFill>
                </a:rPr>
                <a:t>L2</a:t>
              </a:r>
              <a:endParaRPr lang="en-US" sz="1200" dirty="0">
                <a:solidFill>
                  <a:srgbClr val="FFFF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97014" y="5425132"/>
              <a:ext cx="276538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85439" y="5231757"/>
              <a:ext cx="0" cy="405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973975" y="5222575"/>
              <a:ext cx="0" cy="405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5"/>
            <p:cNvSpPr txBox="1">
              <a:spLocks noChangeArrowheads="1"/>
            </p:cNvSpPr>
            <p:nvPr/>
          </p:nvSpPr>
          <p:spPr bwMode="auto">
            <a:xfrm>
              <a:off x="1970864" y="5450297"/>
              <a:ext cx="11668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 b="1" dirty="0"/>
                <a:t>1000 m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935866" y="2422768"/>
              <a:ext cx="2311" cy="278674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968331" y="2220211"/>
              <a:ext cx="0" cy="405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969819" y="5006955"/>
              <a:ext cx="0" cy="405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25"/>
            <p:cNvSpPr txBox="1">
              <a:spLocks noChangeArrowheads="1"/>
            </p:cNvSpPr>
            <p:nvPr/>
          </p:nvSpPr>
          <p:spPr bwMode="auto">
            <a:xfrm rot="5400000">
              <a:off x="158850" y="3676971"/>
              <a:ext cx="11668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 b="1" dirty="0"/>
                <a:t>1000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51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54</Words>
  <Application>Microsoft Office PowerPoint</Application>
  <PresentationFormat>Widescreen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MS PGothic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LANL DCS-CSD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Bailian</dc:creator>
  <cp:lastModifiedBy>Chen, Bailian</cp:lastModifiedBy>
  <cp:revision>13</cp:revision>
  <dcterms:created xsi:type="dcterms:W3CDTF">2018-03-05T16:16:48Z</dcterms:created>
  <dcterms:modified xsi:type="dcterms:W3CDTF">2018-03-16T21:39:26Z</dcterms:modified>
</cp:coreProperties>
</file>