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1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0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7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7632-E683-4762-8434-ECBF7294657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BEEA-F387-4337-ACE5-FDFF07BA3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263"/>
            <a:ext cx="3121157" cy="260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32" y="747263"/>
            <a:ext cx="3121157" cy="2607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64" y="747263"/>
            <a:ext cx="3121157" cy="2607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96" y="747262"/>
            <a:ext cx="3121157" cy="2607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4121"/>
            <a:ext cx="3121157" cy="2607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31" y="3644120"/>
            <a:ext cx="3121157" cy="26070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64" y="3644121"/>
            <a:ext cx="3121157" cy="2607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96" y="3644121"/>
            <a:ext cx="3121157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3" y="747260"/>
            <a:ext cx="3121157" cy="2607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43" y="747262"/>
            <a:ext cx="3121157" cy="260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43" y="747262"/>
            <a:ext cx="3121157" cy="26070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3" y="747262"/>
            <a:ext cx="3121157" cy="26070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3" y="3719061"/>
            <a:ext cx="3121157" cy="260701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43" y="3719061"/>
            <a:ext cx="3121157" cy="26070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43" y="3719063"/>
            <a:ext cx="3121157" cy="26070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3" y="3719063"/>
            <a:ext cx="3121157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43" y="772660"/>
            <a:ext cx="3121157" cy="26070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59" y="3858457"/>
            <a:ext cx="3055841" cy="2552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59" y="3803901"/>
            <a:ext cx="3068541" cy="260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72" y="3803901"/>
            <a:ext cx="3068540" cy="2607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974" y="671060"/>
            <a:ext cx="3238516" cy="2859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21000" y="4826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89700" y="48260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R1: prior 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32780" y="3542129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R1: 1 </a:t>
            </a:r>
            <a:r>
              <a:rPr lang="en-US" dirty="0" err="1" smtClean="0"/>
              <a:t>yr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14900" y="348912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R1: 3 </a:t>
            </a:r>
            <a:r>
              <a:rPr lang="en-US" dirty="0" err="1" smtClean="0"/>
              <a:t>yrs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97020" y="3485067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R1: 5 </a:t>
            </a:r>
            <a:r>
              <a:rPr lang="en-US" dirty="0" err="1" smtClean="0"/>
              <a:t>yrs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LANL DCS-CSD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Bailian</dc:creator>
  <cp:lastModifiedBy>Chen, Bailian</cp:lastModifiedBy>
  <cp:revision>3</cp:revision>
  <dcterms:created xsi:type="dcterms:W3CDTF">2020-09-21T20:28:27Z</dcterms:created>
  <dcterms:modified xsi:type="dcterms:W3CDTF">2020-09-24T15:41:46Z</dcterms:modified>
</cp:coreProperties>
</file>