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838CE-D8D7-4719-8EF2-6E0EE6CB74FC}" type="datetimeFigureOut">
              <a:rPr lang="zh-CN" altLang="en-US" smtClean="0"/>
              <a:t>2021/4/23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D61DD-E817-4624-9334-6957F2D05C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1236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838CE-D8D7-4719-8EF2-6E0EE6CB74FC}" type="datetimeFigureOut">
              <a:rPr lang="zh-CN" altLang="en-US" smtClean="0"/>
              <a:t>2021/4/23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D61DD-E817-4624-9334-6957F2D05C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8528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838CE-D8D7-4719-8EF2-6E0EE6CB74FC}" type="datetimeFigureOut">
              <a:rPr lang="zh-CN" altLang="en-US" smtClean="0"/>
              <a:t>2021/4/23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D61DD-E817-4624-9334-6957F2D05C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6713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838CE-D8D7-4719-8EF2-6E0EE6CB74FC}" type="datetimeFigureOut">
              <a:rPr lang="zh-CN" altLang="en-US" smtClean="0"/>
              <a:t>2021/4/23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D61DD-E817-4624-9334-6957F2D05C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9679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838CE-D8D7-4719-8EF2-6E0EE6CB74FC}" type="datetimeFigureOut">
              <a:rPr lang="zh-CN" altLang="en-US" smtClean="0"/>
              <a:t>2021/4/23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D61DD-E817-4624-9334-6957F2D05C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9855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838CE-D8D7-4719-8EF2-6E0EE6CB74FC}" type="datetimeFigureOut">
              <a:rPr lang="zh-CN" altLang="en-US" smtClean="0"/>
              <a:t>2021/4/23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D61DD-E817-4624-9334-6957F2D05C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7462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838CE-D8D7-4719-8EF2-6E0EE6CB74FC}" type="datetimeFigureOut">
              <a:rPr lang="zh-CN" altLang="en-US" smtClean="0"/>
              <a:t>2021/4/23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D61DD-E817-4624-9334-6957F2D05C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2109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838CE-D8D7-4719-8EF2-6E0EE6CB74FC}" type="datetimeFigureOut">
              <a:rPr lang="zh-CN" altLang="en-US" smtClean="0"/>
              <a:t>2021/4/23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D61DD-E817-4624-9334-6957F2D05C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3941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838CE-D8D7-4719-8EF2-6E0EE6CB74FC}" type="datetimeFigureOut">
              <a:rPr lang="zh-CN" altLang="en-US" smtClean="0"/>
              <a:t>2021/4/23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D61DD-E817-4624-9334-6957F2D05C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7884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838CE-D8D7-4719-8EF2-6E0EE6CB74FC}" type="datetimeFigureOut">
              <a:rPr lang="zh-CN" altLang="en-US" smtClean="0"/>
              <a:t>2021/4/23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D61DD-E817-4624-9334-6957F2D05C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4266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838CE-D8D7-4719-8EF2-6E0EE6CB74FC}" type="datetimeFigureOut">
              <a:rPr lang="zh-CN" altLang="en-US" smtClean="0"/>
              <a:t>2021/4/23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D61DD-E817-4624-9334-6957F2D05C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1630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3838CE-D8D7-4719-8EF2-6E0EE6CB74FC}" type="datetimeFigureOut">
              <a:rPr lang="zh-CN" altLang="en-US" smtClean="0"/>
              <a:t>2021/4/23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D61DD-E817-4624-9334-6957F2D05C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0867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文本框 44"/>
          <p:cNvSpPr txBox="1"/>
          <p:nvPr/>
        </p:nvSpPr>
        <p:spPr>
          <a:xfrm>
            <a:off x="1020165" y="781263"/>
            <a:ext cx="25519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 smtClean="0"/>
              <a:t>R</a:t>
            </a:r>
            <a:r>
              <a:rPr lang="en-US" altLang="zh-CN" sz="2400" baseline="-25000" dirty="0" err="1" smtClean="0"/>
              <a:t>s</a:t>
            </a:r>
            <a:r>
              <a:rPr lang="en-US" altLang="zh-CN" sz="2400" dirty="0" smtClean="0"/>
              <a:t>=R1</a:t>
            </a:r>
            <a:endParaRPr lang="zh-CN" altLang="en-US" sz="2400" baseline="-25000" dirty="0"/>
          </a:p>
        </p:txBody>
      </p:sp>
      <p:sp>
        <p:nvSpPr>
          <p:cNvPr id="46" name="文本框 45"/>
          <p:cNvSpPr txBox="1"/>
          <p:nvPr/>
        </p:nvSpPr>
        <p:spPr>
          <a:xfrm>
            <a:off x="3459308" y="790387"/>
            <a:ext cx="2888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 smtClean="0"/>
              <a:t>X</a:t>
            </a:r>
            <a:r>
              <a:rPr lang="en-US" altLang="zh-CN" sz="2400" baseline="-25000" dirty="0" err="1" smtClean="0"/>
              <a:t>s</a:t>
            </a:r>
            <a:r>
              <a:rPr lang="en-US" altLang="zh-CN" sz="2400" dirty="0" smtClean="0"/>
              <a:t>=X1 </a:t>
            </a:r>
            <a:endParaRPr lang="zh-CN" altLang="en-US" sz="2400" baseline="-25000" dirty="0"/>
          </a:p>
        </p:txBody>
      </p:sp>
      <p:sp>
        <p:nvSpPr>
          <p:cNvPr id="47" name="文本框 46"/>
          <p:cNvSpPr txBox="1"/>
          <p:nvPr/>
        </p:nvSpPr>
        <p:spPr>
          <a:xfrm>
            <a:off x="8971592" y="790386"/>
            <a:ext cx="27565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 smtClean="0"/>
              <a:t>R’</a:t>
            </a:r>
            <a:r>
              <a:rPr lang="en-US" altLang="zh-CN" sz="2400" baseline="-25000" dirty="0" err="1" smtClean="0"/>
              <a:t>r</a:t>
            </a:r>
            <a:r>
              <a:rPr lang="en-US" altLang="zh-CN" sz="2400" dirty="0" smtClean="0"/>
              <a:t>=R2 </a:t>
            </a:r>
            <a:endParaRPr lang="zh-CN" altLang="en-US" sz="2400" baseline="-25000" dirty="0"/>
          </a:p>
        </p:txBody>
      </p:sp>
      <p:sp>
        <p:nvSpPr>
          <p:cNvPr id="49" name="文本框 48"/>
          <p:cNvSpPr txBox="1"/>
          <p:nvPr/>
        </p:nvSpPr>
        <p:spPr>
          <a:xfrm>
            <a:off x="6325479" y="780043"/>
            <a:ext cx="27290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 smtClean="0"/>
              <a:t>X’</a:t>
            </a:r>
            <a:r>
              <a:rPr lang="en-US" altLang="zh-CN" sz="2400" baseline="-25000" dirty="0" err="1" smtClean="0"/>
              <a:t>r</a:t>
            </a:r>
            <a:r>
              <a:rPr lang="en-US" altLang="zh-CN" sz="2400" dirty="0" smtClean="0"/>
              <a:t>=X2 </a:t>
            </a:r>
            <a:endParaRPr lang="zh-CN" altLang="en-US" sz="2400" baseline="-25000" dirty="0"/>
          </a:p>
        </p:txBody>
      </p:sp>
      <p:sp>
        <p:nvSpPr>
          <p:cNvPr id="6" name="矩形 5"/>
          <p:cNvSpPr/>
          <p:nvPr/>
        </p:nvSpPr>
        <p:spPr>
          <a:xfrm>
            <a:off x="1574800" y="1263576"/>
            <a:ext cx="1442720" cy="45787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>
          <a:xfrm flipV="1">
            <a:off x="386963" y="1492511"/>
            <a:ext cx="1187837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V="1">
            <a:off x="3017520" y="1492511"/>
            <a:ext cx="1016000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V="1">
            <a:off x="5476240" y="1467369"/>
            <a:ext cx="1463040" cy="728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4052957" y="1263575"/>
            <a:ext cx="1442720" cy="457872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6939280" y="1270861"/>
            <a:ext cx="1442720" cy="457872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连接符 25"/>
          <p:cNvCxnSpPr/>
          <p:nvPr/>
        </p:nvCxnSpPr>
        <p:spPr>
          <a:xfrm flipV="1">
            <a:off x="8382000" y="1499797"/>
            <a:ext cx="1146178" cy="728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9528178" y="1278147"/>
            <a:ext cx="1442720" cy="45787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" name="直接连接符 28"/>
          <p:cNvCxnSpPr>
            <a:stCxn id="28" idx="3"/>
          </p:cNvCxnSpPr>
          <p:nvPr/>
        </p:nvCxnSpPr>
        <p:spPr>
          <a:xfrm>
            <a:off x="10970898" y="1507083"/>
            <a:ext cx="68243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11653332" y="1503662"/>
            <a:ext cx="188" cy="151992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11442035" y="3039176"/>
            <a:ext cx="387031" cy="174953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5" name="直接连接符 34"/>
          <p:cNvCxnSpPr/>
          <p:nvPr/>
        </p:nvCxnSpPr>
        <p:spPr>
          <a:xfrm>
            <a:off x="11635551" y="4781617"/>
            <a:ext cx="0" cy="150535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>
            <a:off x="386963" y="6267327"/>
            <a:ext cx="11266369" cy="196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椭圆 37"/>
          <p:cNvSpPr/>
          <p:nvPr/>
        </p:nvSpPr>
        <p:spPr>
          <a:xfrm>
            <a:off x="6168567" y="1429330"/>
            <a:ext cx="108011" cy="10511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6045674" y="2844283"/>
            <a:ext cx="385894" cy="1698110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6178299" y="6229826"/>
            <a:ext cx="108011" cy="10511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8" name="直接连接符 47"/>
          <p:cNvCxnSpPr/>
          <p:nvPr/>
        </p:nvCxnSpPr>
        <p:spPr>
          <a:xfrm flipH="1">
            <a:off x="6217036" y="1507083"/>
            <a:ext cx="1" cy="132051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>
            <a:endCxn id="43" idx="0"/>
          </p:cNvCxnSpPr>
          <p:nvPr/>
        </p:nvCxnSpPr>
        <p:spPr>
          <a:xfrm>
            <a:off x="6232304" y="4530851"/>
            <a:ext cx="1" cy="16989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flipV="1">
            <a:off x="404853" y="1482517"/>
            <a:ext cx="737819" cy="8470"/>
          </a:xfrm>
          <a:prstGeom prst="line">
            <a:avLst/>
          </a:prstGeom>
          <a:ln w="381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 flipH="1">
            <a:off x="662612" y="1666294"/>
            <a:ext cx="9328" cy="4339496"/>
          </a:xfrm>
          <a:prstGeom prst="line">
            <a:avLst/>
          </a:prstGeom>
          <a:ln w="381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751586" y="3836042"/>
            <a:ext cx="1191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U</a:t>
            </a:r>
            <a:r>
              <a:rPr lang="en-US" altLang="zh-CN" sz="2400" baseline="-25000" dirty="0" smtClean="0"/>
              <a:t>L-L</a:t>
            </a:r>
            <a:endParaRPr lang="zh-CN" altLang="en-US" sz="2400" baseline="-25000" dirty="0"/>
          </a:p>
        </p:txBody>
      </p:sp>
      <p:sp>
        <p:nvSpPr>
          <p:cNvPr id="53" name="文本框 52"/>
          <p:cNvSpPr txBox="1"/>
          <p:nvPr/>
        </p:nvSpPr>
        <p:spPr>
          <a:xfrm>
            <a:off x="2916265" y="4508281"/>
            <a:ext cx="37161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 smtClean="0"/>
              <a:t>X</a:t>
            </a:r>
            <a:r>
              <a:rPr lang="en-US" altLang="zh-CN" sz="2400" baseline="-25000" dirty="0" err="1" smtClean="0"/>
              <a:t>m</a:t>
            </a:r>
            <a:r>
              <a:rPr lang="en-US" altLang="zh-CN" sz="2400" dirty="0" smtClean="0"/>
              <a:t>= XNN</a:t>
            </a:r>
            <a:endParaRPr lang="zh-CN" altLang="en-US" sz="2400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本框 53"/>
              <p:cNvSpPr txBox="1"/>
              <p:nvPr/>
            </p:nvSpPr>
            <p:spPr>
              <a:xfrm>
                <a:off x="9634571" y="3533651"/>
                <a:ext cx="1743143" cy="7073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 err="1" smtClean="0"/>
                  <a:t>R’</a:t>
                </a:r>
                <a:r>
                  <a:rPr lang="en-US" altLang="zh-CN" sz="2400" baseline="-25000" dirty="0" err="1" smtClean="0"/>
                  <a:t>r</a:t>
                </a:r>
                <a:r>
                  <a:rPr lang="en-US" altLang="zh-CN" sz="2400" dirty="0" smtClean="0"/>
                  <a:t>•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（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altLang="zh-CN" sz="2400" i="1" smtClean="0"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）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r>
                  <a:rPr lang="en-US" altLang="zh-CN" sz="2400" dirty="0" smtClean="0"/>
                  <a:t> </a:t>
                </a:r>
                <a:endParaRPr lang="zh-CN" altLang="en-US" sz="2400" baseline="-25000" dirty="0"/>
              </a:p>
            </p:txBody>
          </p:sp>
        </mc:Choice>
        <mc:Fallback xmlns="">
          <p:sp>
            <p:nvSpPr>
              <p:cNvPr id="54" name="文本框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4571" y="3533651"/>
                <a:ext cx="1743143" cy="707310"/>
              </a:xfrm>
              <a:prstGeom prst="rect">
                <a:avLst/>
              </a:prstGeom>
              <a:blipFill>
                <a:blip r:embed="rId2"/>
                <a:stretch>
                  <a:fillRect l="-5245" b="-86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/>
          <p:cNvSpPr txBox="1"/>
          <p:nvPr/>
        </p:nvSpPr>
        <p:spPr>
          <a:xfrm>
            <a:off x="10616665" y="5909912"/>
            <a:ext cx="6737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/>
              <a:t>DF</a:t>
            </a:r>
            <a:endParaRPr lang="zh-CN" altLang="en-US" sz="2400" dirty="0" err="1" smtClean="0"/>
          </a:p>
        </p:txBody>
      </p:sp>
    </p:spTree>
    <p:extLst>
      <p:ext uri="{BB962C8B-B14F-4D97-AF65-F5344CB8AC3E}">
        <p14:creationId xmlns:p14="http://schemas.microsoft.com/office/powerpoint/2010/main" val="27396304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381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4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11</Words>
  <Application>Microsoft Office PowerPoint</Application>
  <PresentationFormat>宽屏</PresentationFormat>
  <Paragraphs>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Cambria Math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吴延俊</dc:creator>
  <cp:lastModifiedBy>吴延俊</cp:lastModifiedBy>
  <cp:revision>26</cp:revision>
  <dcterms:created xsi:type="dcterms:W3CDTF">2021-02-01T00:10:32Z</dcterms:created>
  <dcterms:modified xsi:type="dcterms:W3CDTF">2021-04-23T02:44:39Z</dcterms:modified>
</cp:coreProperties>
</file>