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3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1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6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4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1020165" y="781263"/>
            <a:ext cx="255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s</a:t>
            </a:r>
            <a:r>
              <a:rPr lang="en-US" altLang="zh-CN" sz="2400" dirty="0" smtClean="0"/>
              <a:t>=R1</a:t>
            </a:r>
            <a:endParaRPr lang="zh-CN" altLang="en-US" sz="2400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459308" y="790387"/>
            <a:ext cx="288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s</a:t>
            </a:r>
            <a:r>
              <a:rPr lang="en-US" altLang="zh-CN" sz="2400" dirty="0" smtClean="0"/>
              <a:t>=X1 </a:t>
            </a:r>
            <a:endParaRPr lang="zh-CN" altLang="en-US" sz="2400" baseline="-25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971592" y="790386"/>
            <a:ext cx="275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R’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=R2 </a:t>
            </a:r>
            <a:endParaRPr lang="zh-CN" altLang="en-US" sz="2400" baseline="-25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325479" y="780043"/>
            <a:ext cx="27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X’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=X2 </a:t>
            </a:r>
            <a:endParaRPr lang="zh-CN" altLang="en-US" sz="2400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1574800" y="1263576"/>
            <a:ext cx="1442720" cy="45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6963" y="1492511"/>
            <a:ext cx="11878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017520" y="1492511"/>
            <a:ext cx="1016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76240" y="1467369"/>
            <a:ext cx="1463040" cy="7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052957" y="1263575"/>
            <a:ext cx="1442720" cy="45787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39280" y="1270861"/>
            <a:ext cx="1442720" cy="45787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382000" y="1499797"/>
            <a:ext cx="1146178" cy="7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528178" y="1278147"/>
            <a:ext cx="1442720" cy="45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8" idx="3"/>
          </p:cNvCxnSpPr>
          <p:nvPr/>
        </p:nvCxnSpPr>
        <p:spPr>
          <a:xfrm>
            <a:off x="10970898" y="1507083"/>
            <a:ext cx="6824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653332" y="1503662"/>
            <a:ext cx="188" cy="151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1442035" y="3039176"/>
            <a:ext cx="387031" cy="1749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1635551" y="4781617"/>
            <a:ext cx="0" cy="1505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86963" y="6267327"/>
            <a:ext cx="11266369" cy="19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68567" y="1429330"/>
            <a:ext cx="108011" cy="1051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45674" y="2844283"/>
            <a:ext cx="385894" cy="169811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178299" y="6229826"/>
            <a:ext cx="108011" cy="1051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6217036" y="1507083"/>
            <a:ext cx="1" cy="132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43" idx="0"/>
          </p:cNvCxnSpPr>
          <p:nvPr/>
        </p:nvCxnSpPr>
        <p:spPr>
          <a:xfrm>
            <a:off x="6232304" y="4530851"/>
            <a:ext cx="1" cy="1698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04853" y="1482517"/>
            <a:ext cx="737819" cy="8470"/>
          </a:xfrm>
          <a:prstGeom prst="line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62612" y="1666294"/>
            <a:ext cx="9328" cy="4339496"/>
          </a:xfrm>
          <a:prstGeom prst="line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1586" y="3836042"/>
            <a:ext cx="119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</a:t>
            </a:r>
            <a:r>
              <a:rPr lang="en-US" altLang="zh-CN" sz="2400" baseline="-25000" dirty="0" smtClean="0"/>
              <a:t>L-L</a:t>
            </a:r>
            <a:endParaRPr lang="zh-CN" altLang="en-US" sz="2400" baseline="-25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2916265" y="4508281"/>
            <a:ext cx="371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m</a:t>
            </a:r>
            <a:r>
              <a:rPr lang="en-US" altLang="zh-CN" sz="2400" dirty="0" smtClean="0"/>
              <a:t>= XNN</a:t>
            </a:r>
            <a:endParaRPr lang="zh-CN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9634571" y="3533651"/>
                <a:ext cx="1743143" cy="707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 smtClean="0"/>
                  <a:t>R’</a:t>
                </a:r>
                <a:r>
                  <a:rPr lang="en-US" altLang="zh-CN" sz="2400" baseline="-25000" dirty="0" err="1" smtClean="0"/>
                  <a:t>r</a:t>
                </a:r>
                <a:r>
                  <a:rPr lang="en-US" altLang="zh-CN" sz="2400" dirty="0" smtClean="0"/>
                  <a:t>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71" y="3533651"/>
                <a:ext cx="1743143" cy="707310"/>
              </a:xfrm>
              <a:prstGeom prst="rect">
                <a:avLst/>
              </a:prstGeom>
              <a:blipFill>
                <a:blip r:embed="rId2"/>
                <a:stretch>
                  <a:fillRect l="-5245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970898" y="5746282"/>
            <a:ext cx="6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SC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273963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吴延俊</dc:creator>
  <cp:lastModifiedBy>吴延俊</cp:lastModifiedBy>
  <cp:revision>28</cp:revision>
  <dcterms:created xsi:type="dcterms:W3CDTF">2021-02-01T00:10:32Z</dcterms:created>
  <dcterms:modified xsi:type="dcterms:W3CDTF">2021-04-23T06:20:10Z</dcterms:modified>
</cp:coreProperties>
</file>