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6" y="-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888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930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977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169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824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15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576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85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948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435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613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459CB-AE17-496E-98EC-135DA55EFFFC}" type="datetimeFigureOut">
              <a:rPr lang="cs-CZ" smtClean="0"/>
              <a:t>29.4.2013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0307-C83C-4111-866A-66F516F0BA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23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myStore</a:t>
            </a:r>
            <a:r>
              <a:rPr lang="cs-CZ" smtClean="0"/>
              <a:t> mobile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Představení mobilní aplikace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6141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Přihlášení k účtu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054376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</Words>
  <Application>Microsoft Office PowerPoint</Application>
  <PresentationFormat>Předvádění na obrazovce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3" baseType="lpstr">
      <vt:lpstr>Motiv systému Office</vt:lpstr>
      <vt:lpstr>myStore mobile</vt:lpstr>
      <vt:lpstr>Přihlášení k účtu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Michael Zabka</dc:creator>
  <cp:lastModifiedBy>Michael Zabka</cp:lastModifiedBy>
  <cp:revision>4</cp:revision>
  <dcterms:created xsi:type="dcterms:W3CDTF">2013-04-29T17:34:46Z</dcterms:created>
  <dcterms:modified xsi:type="dcterms:W3CDTF">2013-04-29T19:42:44Z</dcterms:modified>
</cp:coreProperties>
</file>