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0" r:id="rId20"/>
    <p:sldId id="271" r:id="rId21"/>
    <p:sldId id="265" r:id="rId22"/>
    <p:sldId id="266" r:id="rId23"/>
    <p:sldId id="278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88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930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7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6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24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5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7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8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48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43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1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23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yretail.avantcore.cz:14500/myRetai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.gl/OdFL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yretail.avantcore.cz:145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.gl/PypOH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myStore</a:t>
            </a:r>
            <a:r>
              <a:rPr lang="cs-CZ" dirty="0" smtClean="0"/>
              <a:t> mobile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Představení mobilní aplikace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660232" y="6165304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Michael Žabka, 2013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Nákupy a seznamy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Nákupní seznamy</a:t>
            </a:r>
          </a:p>
          <a:p>
            <a:pPr lvl="1"/>
            <a:r>
              <a:rPr lang="cs-CZ" dirty="0" smtClean="0"/>
              <a:t>Brzy potřebné</a:t>
            </a:r>
          </a:p>
          <a:p>
            <a:pPr lvl="1"/>
            <a:r>
              <a:rPr lang="cs-CZ" dirty="0" smtClean="0"/>
              <a:t>Skupinové</a:t>
            </a:r>
          </a:p>
          <a:p>
            <a:pPr lvl="1"/>
            <a:r>
              <a:rPr lang="cs-CZ" dirty="0" smtClean="0"/>
              <a:t>Úpravy</a:t>
            </a:r>
          </a:p>
          <a:p>
            <a:pPr lvl="1"/>
            <a:r>
              <a:rPr lang="cs-CZ" dirty="0" smtClean="0"/>
              <a:t>Vytvoření</a:t>
            </a:r>
          </a:p>
          <a:p>
            <a:r>
              <a:rPr lang="cs-CZ" dirty="0" smtClean="0"/>
              <a:t>Provedené nákupy</a:t>
            </a:r>
          </a:p>
          <a:p>
            <a:pPr lvl="1"/>
            <a:r>
              <a:rPr lang="cs-CZ" dirty="0" smtClean="0"/>
              <a:t>Vlastní</a:t>
            </a:r>
          </a:p>
          <a:p>
            <a:pPr lvl="1"/>
            <a:r>
              <a:rPr lang="cs-CZ" dirty="0" smtClean="0"/>
              <a:t>Skupinové</a:t>
            </a:r>
          </a:p>
        </p:txBody>
      </p:sp>
    </p:spTree>
    <p:extLst>
      <p:ext uri="{BB962C8B-B14F-4D97-AF65-F5344CB8AC3E}">
        <p14:creationId xmlns:p14="http://schemas.microsoft.com/office/powerpoint/2010/main" val="16689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Nákupní seznam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Zaškrtávání koupených</a:t>
            </a:r>
          </a:p>
          <a:p>
            <a:r>
              <a:rPr lang="cs-CZ" dirty="0" smtClean="0"/>
              <a:t>Doporučení při nákupu</a:t>
            </a:r>
          </a:p>
          <a:p>
            <a:r>
              <a:rPr lang="cs-CZ" dirty="0" smtClean="0"/>
              <a:t>Ceny</a:t>
            </a:r>
          </a:p>
          <a:p>
            <a:r>
              <a:rPr lang="cs-CZ" dirty="0" smtClean="0"/>
              <a:t>Soc. informace</a:t>
            </a:r>
          </a:p>
          <a:p>
            <a:pPr lvl="1"/>
            <a:r>
              <a:rPr lang="cs-CZ" dirty="0" smtClean="0"/>
              <a:t>Hodnocení</a:t>
            </a:r>
          </a:p>
          <a:p>
            <a:pPr lvl="1"/>
            <a:r>
              <a:rPr lang="cs-CZ" dirty="0" smtClean="0"/>
              <a:t>Komentáře</a:t>
            </a:r>
          </a:p>
          <a:p>
            <a:pPr lvl="1"/>
            <a:r>
              <a:rPr lang="cs-CZ" dirty="0"/>
              <a:t>a</a:t>
            </a:r>
            <a:r>
              <a:rPr lang="cs-CZ" dirty="0" smtClean="0"/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val="350414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 fontScale="90000"/>
          </a:bodyPr>
          <a:lstStyle/>
          <a:p>
            <a:pPr algn="r"/>
            <a:r>
              <a:rPr lang="cs-CZ" dirty="0" smtClean="0"/>
              <a:t>Vytváření seznamů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Doporučování položek</a:t>
            </a:r>
          </a:p>
          <a:p>
            <a:r>
              <a:rPr lang="cs-CZ" dirty="0" smtClean="0"/>
              <a:t>Obecné položky</a:t>
            </a:r>
          </a:p>
          <a:p>
            <a:pPr lvl="1"/>
            <a:r>
              <a:rPr lang="cs-CZ" sz="2400" dirty="0" smtClean="0"/>
              <a:t>(banány, rohlíky)</a:t>
            </a:r>
          </a:p>
          <a:p>
            <a:r>
              <a:rPr lang="cs-CZ" dirty="0" smtClean="0"/>
              <a:t>Konkrétní položky</a:t>
            </a:r>
          </a:p>
          <a:p>
            <a:pPr lvl="1"/>
            <a:r>
              <a:rPr lang="cs-CZ" sz="2400" dirty="0" smtClean="0"/>
              <a:t>(Italské banány 12,-Kč/kg…)</a:t>
            </a:r>
            <a:endParaRPr lang="cs-CZ" dirty="0" smtClean="0"/>
          </a:p>
          <a:p>
            <a:r>
              <a:rPr lang="cs-CZ" dirty="0" smtClean="0"/>
              <a:t>Název seznamu</a:t>
            </a:r>
          </a:p>
          <a:p>
            <a:r>
              <a:rPr lang="cs-CZ" dirty="0" smtClean="0"/>
              <a:t>Soukromé, veřejné i skupinové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670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/>
          </a:bodyPr>
          <a:lstStyle/>
          <a:p>
            <a:pPr algn="r"/>
            <a:r>
              <a:rPr lang="cs-CZ" dirty="0" smtClean="0"/>
              <a:t>Recepty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Doporučené recepty</a:t>
            </a:r>
          </a:p>
          <a:p>
            <a:r>
              <a:rPr lang="cs-CZ" dirty="0" smtClean="0"/>
              <a:t>Ceny položek receptu</a:t>
            </a:r>
          </a:p>
          <a:p>
            <a:r>
              <a:rPr lang="cs-CZ" dirty="0" smtClean="0"/>
              <a:t>Vlastní recepty</a:t>
            </a:r>
          </a:p>
          <a:p>
            <a:r>
              <a:rPr lang="cs-CZ" dirty="0" smtClean="0"/>
              <a:t>Recepty podle položek</a:t>
            </a:r>
          </a:p>
        </p:txBody>
      </p:sp>
    </p:spTree>
    <p:extLst>
      <p:ext uri="{BB962C8B-B14F-4D97-AF65-F5344CB8AC3E}">
        <p14:creationId xmlns:p14="http://schemas.microsoft.com/office/powerpoint/2010/main" val="414907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/>
          </a:bodyPr>
          <a:lstStyle/>
          <a:p>
            <a:pPr algn="r"/>
            <a:r>
              <a:rPr lang="cs-CZ" dirty="0" smtClean="0"/>
              <a:t>Recept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Seznam položek</a:t>
            </a:r>
          </a:p>
          <a:p>
            <a:pPr lvl="1"/>
            <a:r>
              <a:rPr lang="cs-CZ" dirty="0" smtClean="0"/>
              <a:t>Konkrétní</a:t>
            </a:r>
          </a:p>
          <a:p>
            <a:pPr lvl="1"/>
            <a:r>
              <a:rPr lang="cs-CZ" dirty="0" smtClean="0"/>
              <a:t>Obecné</a:t>
            </a:r>
          </a:p>
          <a:p>
            <a:r>
              <a:rPr lang="cs-CZ" dirty="0" smtClean="0"/>
              <a:t>Postup vaření</a:t>
            </a:r>
          </a:p>
          <a:p>
            <a:r>
              <a:rPr lang="cs-CZ" dirty="0" smtClean="0"/>
              <a:t>Soc. informace</a:t>
            </a:r>
          </a:p>
          <a:p>
            <a:pPr lvl="1"/>
            <a:r>
              <a:rPr lang="cs-CZ" dirty="0" smtClean="0"/>
              <a:t>Hodnocení</a:t>
            </a:r>
          </a:p>
          <a:p>
            <a:pPr lvl="1"/>
            <a:r>
              <a:rPr lang="cs-CZ" dirty="0" smtClean="0"/>
              <a:t>Komentáře</a:t>
            </a:r>
          </a:p>
          <a:p>
            <a:r>
              <a:rPr lang="cs-CZ" dirty="0" smtClean="0"/>
              <a:t>Nákupní seznam z receptu</a:t>
            </a:r>
          </a:p>
        </p:txBody>
      </p:sp>
    </p:spTree>
    <p:extLst>
      <p:ext uri="{BB962C8B-B14F-4D97-AF65-F5344CB8AC3E}">
        <p14:creationId xmlns:p14="http://schemas.microsoft.com/office/powerpoint/2010/main" val="97213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 fontScale="90000"/>
          </a:bodyPr>
          <a:lstStyle/>
          <a:p>
            <a:pPr algn="r"/>
            <a:r>
              <a:rPr lang="cs-CZ" dirty="0" smtClean="0"/>
              <a:t>Kategorie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Možnost procházet sortiment</a:t>
            </a:r>
          </a:p>
          <a:p>
            <a:r>
              <a:rPr lang="cs-CZ" dirty="0" smtClean="0"/>
              <a:t>Počty produktů</a:t>
            </a:r>
          </a:p>
          <a:p>
            <a:r>
              <a:rPr lang="cs-CZ" dirty="0" smtClean="0"/>
              <a:t>Načtení produktu fotoaparátem</a:t>
            </a:r>
          </a:p>
          <a:p>
            <a:pPr lvl="1"/>
            <a:r>
              <a:rPr lang="cs-CZ" dirty="0"/>
              <a:t>p</a:t>
            </a:r>
            <a:r>
              <a:rPr lang="cs-CZ" dirty="0" smtClean="0"/>
              <a:t>řes čárový kód</a:t>
            </a:r>
          </a:p>
          <a:p>
            <a:r>
              <a:rPr lang="cs-CZ" dirty="0" smtClean="0"/>
              <a:t>Vyhledávání produktu</a:t>
            </a:r>
          </a:p>
        </p:txBody>
      </p:sp>
    </p:spTree>
    <p:extLst>
      <p:ext uri="{BB962C8B-B14F-4D97-AF65-F5344CB8AC3E}">
        <p14:creationId xmlns:p14="http://schemas.microsoft.com/office/powerpoint/2010/main" val="47600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 fontScale="90000"/>
          </a:bodyPr>
          <a:lstStyle/>
          <a:p>
            <a:pPr algn="r"/>
            <a:r>
              <a:rPr lang="cs-CZ" dirty="0" smtClean="0"/>
              <a:t>Produkty kategorie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Přehledný seznam</a:t>
            </a:r>
          </a:p>
          <a:p>
            <a:r>
              <a:rPr lang="cs-CZ" dirty="0" smtClean="0"/>
              <a:t>Řazení dle vhodnosti</a:t>
            </a:r>
          </a:p>
          <a:p>
            <a:r>
              <a:rPr lang="cs-CZ" dirty="0" smtClean="0"/>
              <a:t>Ceny produktů</a:t>
            </a:r>
          </a:p>
          <a:p>
            <a:r>
              <a:rPr lang="cs-CZ" dirty="0" smtClean="0"/>
              <a:t>Intuitivní obrázky</a:t>
            </a:r>
          </a:p>
        </p:txBody>
      </p:sp>
    </p:spTree>
    <p:extLst>
      <p:ext uri="{BB962C8B-B14F-4D97-AF65-F5344CB8AC3E}">
        <p14:creationId xmlns:p14="http://schemas.microsoft.com/office/powerpoint/2010/main" val="291643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/>
          </a:bodyPr>
          <a:lstStyle/>
          <a:p>
            <a:pPr algn="r"/>
            <a:r>
              <a:rPr lang="cs-CZ" dirty="0" smtClean="0"/>
              <a:t>Produkt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Popis produktu</a:t>
            </a:r>
          </a:p>
          <a:p>
            <a:r>
              <a:rPr lang="cs-CZ" dirty="0" smtClean="0"/>
              <a:t>Soc. informace</a:t>
            </a:r>
          </a:p>
          <a:p>
            <a:r>
              <a:rPr lang="cs-CZ" dirty="0" smtClean="0"/>
              <a:t>Pozice produktu v obchodě</a:t>
            </a:r>
          </a:p>
          <a:p>
            <a:r>
              <a:rPr lang="cs-CZ" dirty="0" smtClean="0"/>
              <a:t>Žádost o smlouvání ceny</a:t>
            </a:r>
          </a:p>
        </p:txBody>
      </p:sp>
    </p:spTree>
    <p:extLst>
      <p:ext uri="{BB962C8B-B14F-4D97-AF65-F5344CB8AC3E}">
        <p14:creationId xmlns:p14="http://schemas.microsoft.com/office/powerpoint/2010/main" val="294268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/>
          </a:bodyPr>
          <a:lstStyle/>
          <a:p>
            <a:pPr algn="r"/>
            <a:r>
              <a:rPr lang="cs-CZ" dirty="0" smtClean="0"/>
              <a:t>Smlouvání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Stanovení podmínek pro získání slevy</a:t>
            </a:r>
          </a:p>
        </p:txBody>
      </p:sp>
    </p:spTree>
    <p:extLst>
      <p:ext uri="{BB962C8B-B14F-4D97-AF65-F5344CB8AC3E}">
        <p14:creationId xmlns:p14="http://schemas.microsoft.com/office/powerpoint/2010/main" val="365922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 fontScale="90000"/>
          </a:bodyPr>
          <a:lstStyle/>
          <a:p>
            <a:pPr algn="r"/>
            <a:r>
              <a:rPr lang="cs-CZ" dirty="0" smtClean="0"/>
              <a:t>Uživatelské skupiny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Věrnostní body</a:t>
            </a:r>
          </a:p>
          <a:p>
            <a:r>
              <a:rPr lang="cs-CZ" dirty="0" smtClean="0"/>
              <a:t>Věrnostní status</a:t>
            </a:r>
          </a:p>
          <a:p>
            <a:r>
              <a:rPr lang="cs-CZ" dirty="0" smtClean="0"/>
              <a:t>QR kód skupiny</a:t>
            </a:r>
          </a:p>
          <a:p>
            <a:r>
              <a:rPr lang="cs-CZ" dirty="0" smtClean="0"/>
              <a:t>Členové skupiny</a:t>
            </a:r>
          </a:p>
          <a:p>
            <a:r>
              <a:rPr lang="cs-CZ" dirty="0" smtClean="0"/>
              <a:t>Nákupy</a:t>
            </a:r>
          </a:p>
        </p:txBody>
      </p:sp>
    </p:spTree>
    <p:extLst>
      <p:ext uri="{BB962C8B-B14F-4D97-AF65-F5344CB8AC3E}">
        <p14:creationId xmlns:p14="http://schemas.microsoft.com/office/powerpoint/2010/main" val="76191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hael\Work\Programing\eclipse\myRetail\diagrams\mockups\images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53"/>
            <a:ext cx="3795175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Přihlášení k účtu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r>
              <a:rPr lang="cs-CZ" dirty="0" smtClean="0"/>
              <a:t>První přihlášení</a:t>
            </a:r>
          </a:p>
          <a:p>
            <a:r>
              <a:rPr lang="cs-CZ" dirty="0" smtClean="0"/>
              <a:t>FB přihlášení</a:t>
            </a:r>
          </a:p>
          <a:p>
            <a:endParaRPr lang="cs-CZ" dirty="0" smtClean="0"/>
          </a:p>
          <a:p>
            <a:r>
              <a:rPr lang="cs-CZ" dirty="0" smtClean="0"/>
              <a:t>Přístup přes:</a:t>
            </a:r>
          </a:p>
          <a:p>
            <a:pPr lvl="1"/>
            <a:r>
              <a:rPr lang="cs-CZ" dirty="0" smtClean="0"/>
              <a:t>www</a:t>
            </a:r>
          </a:p>
          <a:p>
            <a:pPr lvl="1"/>
            <a:r>
              <a:rPr lang="cs-CZ" dirty="0" smtClean="0"/>
              <a:t>Android</a:t>
            </a:r>
          </a:p>
          <a:p>
            <a:pPr lvl="1"/>
            <a:r>
              <a:rPr lang="cs-CZ" dirty="0" err="1" smtClean="0"/>
              <a:t>iOS</a:t>
            </a:r>
            <a:endParaRPr lang="cs-CZ" dirty="0" smtClean="0"/>
          </a:p>
          <a:p>
            <a:pPr lvl="1"/>
            <a:r>
              <a:rPr lang="cs-CZ" dirty="0"/>
              <a:t>a</a:t>
            </a:r>
            <a:r>
              <a:rPr lang="cs-CZ" dirty="0" smtClean="0"/>
              <a:t> další…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5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>
            <a:normAutofit/>
          </a:bodyPr>
          <a:lstStyle/>
          <a:p>
            <a:pPr algn="r"/>
            <a:r>
              <a:rPr lang="cs-CZ" dirty="0" smtClean="0"/>
              <a:t>Nastavení aplikace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Upozornění</a:t>
            </a:r>
          </a:p>
          <a:p>
            <a:pPr lvl="1"/>
            <a:r>
              <a:rPr lang="cs-CZ" dirty="0" smtClean="0"/>
              <a:t>Zvukové, vibrace, světelné, v oznamovací oblasti</a:t>
            </a:r>
          </a:p>
          <a:p>
            <a:r>
              <a:rPr lang="cs-CZ" dirty="0" smtClean="0"/>
              <a:t>Identifikace zákazníka</a:t>
            </a:r>
          </a:p>
          <a:p>
            <a:pPr lvl="1"/>
            <a:r>
              <a:rPr lang="cs-CZ" dirty="0" err="1" smtClean="0"/>
              <a:t>Bluetooth</a:t>
            </a:r>
            <a:r>
              <a:rPr lang="cs-CZ" dirty="0" smtClean="0"/>
              <a:t>, </a:t>
            </a:r>
            <a:r>
              <a:rPr lang="cs-CZ" dirty="0" err="1" smtClean="0"/>
              <a:t>WiFi</a:t>
            </a:r>
            <a:r>
              <a:rPr lang="cs-CZ" dirty="0" smtClean="0"/>
              <a:t>, GPS, BTS (antény)</a:t>
            </a:r>
          </a:p>
        </p:txBody>
      </p:sp>
    </p:spTree>
    <p:extLst>
      <p:ext uri="{BB962C8B-B14F-4D97-AF65-F5344CB8AC3E}">
        <p14:creationId xmlns:p14="http://schemas.microsoft.com/office/powerpoint/2010/main" val="28099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Online </a:t>
            </a:r>
            <a:r>
              <a:rPr lang="cs-CZ" dirty="0" err="1" smtClean="0"/>
              <a:t>mockupy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1752600"/>
          </a:xfrm>
        </p:spPr>
        <p:txBody>
          <a:bodyPr/>
          <a:lstStyle/>
          <a:p>
            <a:r>
              <a:rPr lang="cs-CZ" dirty="0" smtClean="0">
                <a:hlinkClick r:id="rId3"/>
              </a:rPr>
              <a:t>http://myretail.avantcore.cz:14500/myRetail/</a:t>
            </a:r>
            <a:endParaRPr lang="cs-CZ" dirty="0" smtClean="0"/>
          </a:p>
          <a:p>
            <a:r>
              <a:rPr lang="cs-CZ" dirty="0" smtClean="0"/>
              <a:t>(</a:t>
            </a:r>
            <a:r>
              <a:rPr lang="cs-CZ" dirty="0" smtClean="0">
                <a:hlinkClick r:id="rId4"/>
              </a:rPr>
              <a:t>http://goo.gl/</a:t>
            </a:r>
            <a:r>
              <a:rPr lang="cs-CZ" dirty="0" err="1" smtClean="0">
                <a:hlinkClick r:id="rId4"/>
              </a:rPr>
              <a:t>OdFLi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275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Online DEMO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1752600"/>
          </a:xfrm>
        </p:spPr>
        <p:txBody>
          <a:bodyPr/>
          <a:lstStyle/>
          <a:p>
            <a:r>
              <a:rPr lang="cs-CZ" dirty="0" smtClean="0">
                <a:hlinkClick r:id="rId3"/>
              </a:rPr>
              <a:t>http://myretail.avantcore.cz:14500/</a:t>
            </a:r>
            <a:endParaRPr lang="cs-CZ" dirty="0" smtClean="0"/>
          </a:p>
          <a:p>
            <a:r>
              <a:rPr lang="cs-CZ" dirty="0" smtClean="0"/>
              <a:t>(</a:t>
            </a:r>
            <a:r>
              <a:rPr lang="cs-CZ" dirty="0" smtClean="0">
                <a:hlinkClick r:id="rId4"/>
              </a:rPr>
              <a:t>http://goo.gl/</a:t>
            </a:r>
            <a:r>
              <a:rPr lang="cs-CZ" dirty="0" err="1" smtClean="0">
                <a:hlinkClick r:id="rId4"/>
              </a:rPr>
              <a:t>PypOH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54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Kompetenční centrum IBM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1752600"/>
          </a:xfrm>
        </p:spPr>
        <p:txBody>
          <a:bodyPr/>
          <a:lstStyle/>
          <a:p>
            <a:pPr algn="l"/>
            <a:r>
              <a:rPr lang="cs-CZ" b="1" dirty="0" smtClean="0"/>
              <a:t>KIT </a:t>
            </a:r>
            <a:r>
              <a:rPr lang="cs-CZ" dirty="0" smtClean="0"/>
              <a:t>- Katedra informačních technologií VŠE</a:t>
            </a:r>
          </a:p>
          <a:p>
            <a:pPr algn="l"/>
            <a:r>
              <a:rPr lang="cs-CZ" b="1" dirty="0" smtClean="0"/>
              <a:t>MKTI </a:t>
            </a:r>
            <a:r>
              <a:rPr lang="cs-CZ" dirty="0" smtClean="0"/>
              <a:t>- Marketingový institut</a:t>
            </a:r>
          </a:p>
          <a:p>
            <a:pPr algn="l"/>
            <a:r>
              <a:rPr lang="cs-CZ" b="1" dirty="0" smtClean="0"/>
              <a:t>GML</a:t>
            </a:r>
            <a:r>
              <a:rPr lang="cs-CZ" dirty="0" smtClean="0"/>
              <a:t> - Grafická a multimediální laboratoř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223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Domácí obrazovka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Základní menu</a:t>
            </a:r>
          </a:p>
          <a:p>
            <a:endParaRPr lang="cs-CZ" dirty="0" smtClean="0"/>
          </a:p>
          <a:p>
            <a:r>
              <a:rPr lang="cs-CZ" dirty="0" smtClean="0"/>
              <a:t>Přehledně počet nabídek</a:t>
            </a:r>
          </a:p>
          <a:p>
            <a:r>
              <a:rPr lang="cs-CZ" dirty="0" smtClean="0"/>
              <a:t>QR kód pro identifikace na pokladně</a:t>
            </a:r>
          </a:p>
          <a:p>
            <a:r>
              <a:rPr lang="cs-CZ" dirty="0" smtClean="0"/>
              <a:t>Věrnostní body</a:t>
            </a:r>
          </a:p>
          <a:p>
            <a:r>
              <a:rPr lang="cs-CZ" dirty="0" smtClean="0"/>
              <a:t>Věrnostní status</a:t>
            </a:r>
          </a:p>
        </p:txBody>
      </p:sp>
    </p:spTree>
    <p:extLst>
      <p:ext uri="{BB962C8B-B14F-4D97-AF65-F5344CB8AC3E}">
        <p14:creationId xmlns:p14="http://schemas.microsoft.com/office/powerpoint/2010/main" val="218029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Výběr účtu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Výběr různých účtů uživatele (skupiny)</a:t>
            </a:r>
          </a:p>
          <a:p>
            <a:r>
              <a:rPr lang="cs-CZ" dirty="0" smtClean="0"/>
              <a:t>Různé typy identifikace</a:t>
            </a:r>
          </a:p>
          <a:p>
            <a:pPr lvl="1"/>
            <a:r>
              <a:rPr lang="cs-CZ" dirty="0" smtClean="0"/>
              <a:t>QR kód</a:t>
            </a:r>
          </a:p>
          <a:p>
            <a:pPr lvl="1"/>
            <a:r>
              <a:rPr lang="cs-CZ" dirty="0" smtClean="0"/>
              <a:t>Čárový kód</a:t>
            </a:r>
          </a:p>
          <a:p>
            <a:pPr lvl="1"/>
            <a:r>
              <a:rPr lang="cs-CZ" dirty="0" smtClean="0"/>
              <a:t>NFC</a:t>
            </a:r>
          </a:p>
          <a:p>
            <a:pPr lvl="1"/>
            <a:r>
              <a:rPr lang="cs-CZ" dirty="0"/>
              <a:t>a</a:t>
            </a:r>
            <a:r>
              <a:rPr lang="cs-CZ" dirty="0" smtClean="0"/>
              <a:t> další…</a:t>
            </a:r>
          </a:p>
        </p:txBody>
      </p:sp>
    </p:spTree>
    <p:extLst>
      <p:ext uri="{BB962C8B-B14F-4D97-AF65-F5344CB8AC3E}">
        <p14:creationId xmlns:p14="http://schemas.microsoft.com/office/powerpoint/2010/main" val="97528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Nabídky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Nové nabídky</a:t>
            </a:r>
          </a:p>
          <a:p>
            <a:r>
              <a:rPr lang="cs-CZ" dirty="0" smtClean="0"/>
              <a:t>Individuální</a:t>
            </a:r>
          </a:p>
          <a:p>
            <a:r>
              <a:rPr lang="cs-CZ" dirty="0" smtClean="0"/>
              <a:t>Plošné (letákové)</a:t>
            </a:r>
          </a:p>
          <a:p>
            <a:r>
              <a:rPr lang="cs-CZ" dirty="0" smtClean="0"/>
              <a:t>Pro zákaznický segment</a:t>
            </a:r>
          </a:p>
          <a:p>
            <a:pPr lvl="1"/>
            <a:r>
              <a:rPr lang="cs-CZ" dirty="0"/>
              <a:t>č</a:t>
            </a:r>
            <a:r>
              <a:rPr lang="cs-CZ" dirty="0" smtClean="0"/>
              <a:t>i uživatelskou skupinu</a:t>
            </a:r>
          </a:p>
          <a:p>
            <a:r>
              <a:rPr lang="cs-CZ" dirty="0" smtClean="0"/>
              <a:t>Soc. informace</a:t>
            </a:r>
          </a:p>
          <a:p>
            <a:pPr lvl="1"/>
            <a:r>
              <a:rPr lang="cs-CZ" dirty="0" smtClean="0"/>
              <a:t>Hodnocení</a:t>
            </a:r>
          </a:p>
          <a:p>
            <a:pPr lvl="1"/>
            <a:r>
              <a:rPr lang="cs-CZ" dirty="0" smtClean="0"/>
              <a:t>Počet nákupů</a:t>
            </a:r>
          </a:p>
        </p:txBody>
      </p:sp>
    </p:spTree>
    <p:extLst>
      <p:ext uri="{BB962C8B-B14F-4D97-AF65-F5344CB8AC3E}">
        <p14:creationId xmlns:p14="http://schemas.microsoft.com/office/powerpoint/2010/main" val="170355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Slevová nabídka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Obrázky produktu</a:t>
            </a:r>
          </a:p>
          <a:p>
            <a:r>
              <a:rPr lang="cs-CZ" dirty="0" smtClean="0"/>
              <a:t>Sociální hodnocení</a:t>
            </a:r>
          </a:p>
          <a:p>
            <a:r>
              <a:rPr lang="cs-CZ" dirty="0" smtClean="0"/>
              <a:t>Popis nabídky</a:t>
            </a:r>
          </a:p>
          <a:p>
            <a:r>
              <a:rPr lang="cs-CZ" dirty="0" smtClean="0"/>
              <a:t>Ceny</a:t>
            </a:r>
          </a:p>
          <a:p>
            <a:r>
              <a:rPr lang="cs-CZ" dirty="0" smtClean="0"/>
              <a:t>% slevy</a:t>
            </a:r>
          </a:p>
          <a:p>
            <a:r>
              <a:rPr lang="cs-CZ" dirty="0" smtClean="0"/>
              <a:t>Platnost</a:t>
            </a:r>
          </a:p>
        </p:txBody>
      </p:sp>
    </p:spTree>
    <p:extLst>
      <p:ext uri="{BB962C8B-B14F-4D97-AF65-F5344CB8AC3E}">
        <p14:creationId xmlns:p14="http://schemas.microsoft.com/office/powerpoint/2010/main" val="303720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Upozornění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Veškeré změny</a:t>
            </a:r>
          </a:p>
          <a:p>
            <a:r>
              <a:rPr lang="cs-CZ" dirty="0" smtClean="0"/>
              <a:t>Nové nabídky</a:t>
            </a:r>
          </a:p>
          <a:p>
            <a:r>
              <a:rPr lang="cs-CZ" dirty="0" smtClean="0"/>
              <a:t>Získané body</a:t>
            </a:r>
          </a:p>
          <a:p>
            <a:r>
              <a:rPr lang="cs-CZ" dirty="0" smtClean="0"/>
              <a:t>Provedené nákupy</a:t>
            </a:r>
          </a:p>
          <a:p>
            <a:r>
              <a:rPr lang="cs-CZ" dirty="0" smtClean="0"/>
              <a:t>Chyby a varování</a:t>
            </a:r>
          </a:p>
          <a:p>
            <a:r>
              <a:rPr lang="cs-CZ" dirty="0" smtClean="0"/>
              <a:t>Zákaznické sdělení</a:t>
            </a:r>
          </a:p>
          <a:p>
            <a:r>
              <a:rPr lang="cs-CZ" dirty="0" smtClean="0"/>
              <a:t>a další…</a:t>
            </a:r>
          </a:p>
        </p:txBody>
      </p:sp>
    </p:spTree>
    <p:extLst>
      <p:ext uri="{BB962C8B-B14F-4D97-AF65-F5344CB8AC3E}">
        <p14:creationId xmlns:p14="http://schemas.microsoft.com/office/powerpoint/2010/main" val="15225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Menu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Přehledné menu</a:t>
            </a:r>
          </a:p>
          <a:p>
            <a:r>
              <a:rPr lang="cs-CZ" dirty="0" smtClean="0"/>
              <a:t>Vlastní účet</a:t>
            </a:r>
          </a:p>
          <a:p>
            <a:r>
              <a:rPr lang="cs-CZ" dirty="0" smtClean="0"/>
              <a:t>Seznam provedených nákupů</a:t>
            </a:r>
          </a:p>
          <a:p>
            <a:pPr lvl="1"/>
            <a:r>
              <a:rPr lang="cs-CZ" dirty="0" smtClean="0"/>
              <a:t>Uživatelských seznamů</a:t>
            </a:r>
          </a:p>
          <a:p>
            <a:r>
              <a:rPr lang="cs-CZ" dirty="0" smtClean="0"/>
              <a:t>Recepty jídel</a:t>
            </a:r>
          </a:p>
          <a:p>
            <a:r>
              <a:rPr lang="cs-CZ" dirty="0" smtClean="0"/>
              <a:t>Uživatelské skupiny</a:t>
            </a:r>
          </a:p>
          <a:p>
            <a:r>
              <a:rPr lang="cs-CZ" dirty="0" smtClean="0"/>
              <a:t>Nastavení chování aplikace</a:t>
            </a:r>
          </a:p>
        </p:txBody>
      </p:sp>
    </p:spTree>
    <p:extLst>
      <p:ext uri="{BB962C8B-B14F-4D97-AF65-F5344CB8AC3E}">
        <p14:creationId xmlns:p14="http://schemas.microsoft.com/office/powerpoint/2010/main" val="250349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953"/>
            <a:ext cx="3795174" cy="68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39" cy="1143000"/>
          </a:xfrm>
        </p:spPr>
        <p:txBody>
          <a:bodyPr/>
          <a:lstStyle/>
          <a:p>
            <a:pPr algn="r"/>
            <a:r>
              <a:rPr lang="cs-CZ" dirty="0" smtClean="0"/>
              <a:t>Zákazníkův účet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Základní informace o uživateli</a:t>
            </a:r>
          </a:p>
          <a:p>
            <a:r>
              <a:rPr lang="cs-CZ" dirty="0" smtClean="0"/>
              <a:t>Získaná ocenění</a:t>
            </a:r>
          </a:p>
          <a:p>
            <a:r>
              <a:rPr lang="cs-CZ" dirty="0" smtClean="0"/>
              <a:t>Blízká ocenění</a:t>
            </a:r>
          </a:p>
          <a:p>
            <a:r>
              <a:rPr lang="cs-CZ" dirty="0" smtClean="0"/>
              <a:t>Interakce na soc. síti</a:t>
            </a:r>
          </a:p>
        </p:txBody>
      </p:sp>
    </p:spTree>
    <p:extLst>
      <p:ext uri="{BB962C8B-B14F-4D97-AF65-F5344CB8AC3E}">
        <p14:creationId xmlns:p14="http://schemas.microsoft.com/office/powerpoint/2010/main" val="336015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349</Words>
  <Application>Microsoft Office PowerPoint</Application>
  <PresentationFormat>Předvádění na obrazovce (4:3)</PresentationFormat>
  <Paragraphs>141</Paragraphs>
  <Slides>23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4" baseType="lpstr">
      <vt:lpstr>Motiv systému Office</vt:lpstr>
      <vt:lpstr>myStore mobile</vt:lpstr>
      <vt:lpstr>Přihlášení k účtu</vt:lpstr>
      <vt:lpstr>Domácí obrazovka</vt:lpstr>
      <vt:lpstr>Výběr účtu</vt:lpstr>
      <vt:lpstr>Nabídky</vt:lpstr>
      <vt:lpstr>Slevová nabídka</vt:lpstr>
      <vt:lpstr>Upozornění</vt:lpstr>
      <vt:lpstr>Menu</vt:lpstr>
      <vt:lpstr>Zákazníkův účet</vt:lpstr>
      <vt:lpstr>Nákupy a seznamy</vt:lpstr>
      <vt:lpstr>Nákupní seznam</vt:lpstr>
      <vt:lpstr>Vytváření seznamů</vt:lpstr>
      <vt:lpstr>Recepty</vt:lpstr>
      <vt:lpstr>Recept</vt:lpstr>
      <vt:lpstr>Kategorie produktů</vt:lpstr>
      <vt:lpstr>Produkty kategorie</vt:lpstr>
      <vt:lpstr>Produkt</vt:lpstr>
      <vt:lpstr>Smlouvání</vt:lpstr>
      <vt:lpstr>Uživatelské skupiny</vt:lpstr>
      <vt:lpstr>Nastavení aplikace</vt:lpstr>
      <vt:lpstr>Online mockupy</vt:lpstr>
      <vt:lpstr>Online DEMO</vt:lpstr>
      <vt:lpstr>Kompetenční centrum IBM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Michael Zabka</dc:creator>
  <cp:lastModifiedBy>Michael Zabka</cp:lastModifiedBy>
  <cp:revision>33</cp:revision>
  <dcterms:created xsi:type="dcterms:W3CDTF">2013-04-29T17:34:46Z</dcterms:created>
  <dcterms:modified xsi:type="dcterms:W3CDTF">2013-04-29T21:48:06Z</dcterms:modified>
</cp:coreProperties>
</file>