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2" r:id="rId5"/>
    <p:sldId id="257" r:id="rId6"/>
    <p:sldId id="258" r:id="rId7"/>
    <p:sldId id="259" r:id="rId8"/>
    <p:sldId id="260" r:id="rId9"/>
    <p:sldId id="264" r:id="rId10"/>
    <p:sldId id="265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96" y="-1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E67C-D5CA-49B5-B548-8E8620E714CB}" type="datetimeFigureOut">
              <a:rPr kumimoji="1" lang="ja-JP" altLang="en-US" smtClean="0"/>
              <a:t>2022/9/1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5398-1FEC-40C0-8502-44B1F92FD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46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E67C-D5CA-49B5-B548-8E8620E714CB}" type="datetimeFigureOut">
              <a:rPr kumimoji="1" lang="ja-JP" altLang="en-US" smtClean="0"/>
              <a:t>2022/9/1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5398-1FEC-40C0-8502-44B1F92FD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25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E67C-D5CA-49B5-B548-8E8620E714CB}" type="datetimeFigureOut">
              <a:rPr kumimoji="1" lang="ja-JP" altLang="en-US" smtClean="0"/>
              <a:t>2022/9/1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5398-1FEC-40C0-8502-44B1F92FD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E67C-D5CA-49B5-B548-8E8620E714CB}" type="datetimeFigureOut">
              <a:rPr kumimoji="1" lang="ja-JP" altLang="en-US" smtClean="0"/>
              <a:t>2022/9/1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5398-1FEC-40C0-8502-44B1F92FD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E67C-D5CA-49B5-B548-8E8620E714CB}" type="datetimeFigureOut">
              <a:rPr kumimoji="1" lang="ja-JP" altLang="en-US" smtClean="0"/>
              <a:t>2022/9/1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5398-1FEC-40C0-8502-44B1F92FD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84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E67C-D5CA-49B5-B548-8E8620E714CB}" type="datetimeFigureOut">
              <a:rPr kumimoji="1" lang="ja-JP" altLang="en-US" smtClean="0"/>
              <a:t>2022/9/1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5398-1FEC-40C0-8502-44B1F92FD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92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E67C-D5CA-49B5-B548-8E8620E714CB}" type="datetimeFigureOut">
              <a:rPr kumimoji="1" lang="ja-JP" altLang="en-US" smtClean="0"/>
              <a:t>2022/9/1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5398-1FEC-40C0-8502-44B1F92FD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944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E67C-D5CA-49B5-B548-8E8620E714CB}" type="datetimeFigureOut">
              <a:rPr kumimoji="1" lang="ja-JP" altLang="en-US" smtClean="0"/>
              <a:t>2022/9/1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5398-1FEC-40C0-8502-44B1F92FD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6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E67C-D5CA-49B5-B548-8E8620E714CB}" type="datetimeFigureOut">
              <a:rPr kumimoji="1" lang="ja-JP" altLang="en-US" smtClean="0"/>
              <a:t>2022/9/1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5398-1FEC-40C0-8502-44B1F92FD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34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E67C-D5CA-49B5-B548-8E8620E714CB}" type="datetimeFigureOut">
              <a:rPr kumimoji="1" lang="ja-JP" altLang="en-US" smtClean="0"/>
              <a:t>2022/9/1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5398-1FEC-40C0-8502-44B1F92FD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01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E67C-D5CA-49B5-B548-8E8620E714CB}" type="datetimeFigureOut">
              <a:rPr kumimoji="1" lang="ja-JP" altLang="en-US" smtClean="0"/>
              <a:t>2022/9/1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5398-1FEC-40C0-8502-44B1F92FD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56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DE67C-D5CA-49B5-B548-8E8620E714CB}" type="datetimeFigureOut">
              <a:rPr kumimoji="1" lang="ja-JP" altLang="en-US" smtClean="0"/>
              <a:t>2022/9/1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25398-1FEC-40C0-8502-44B1F92FD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44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Qt</a:t>
            </a:r>
            <a:r>
              <a:rPr kumimoji="1" lang="ja-JP" altLang="en-US" dirty="0" smtClean="0"/>
              <a:t>チュートリアル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17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Qt</a:t>
            </a:r>
            <a:r>
              <a:rPr kumimoji="1" lang="ja-JP" altLang="en-US" dirty="0" smtClean="0"/>
              <a:t>クリエーター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ロケーター機能 </a:t>
            </a:r>
            <a:r>
              <a:rPr lang="en-US" altLang="ja-JP" dirty="0" smtClean="0"/>
              <a:t>Ctrl + K</a:t>
            </a:r>
            <a:endParaRPr kumimoji="1" lang="ja-JP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0" y="2421172"/>
            <a:ext cx="5616624" cy="2795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84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プロジェクトの作り方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Qt</a:t>
            </a:r>
            <a:r>
              <a:rPr kumimoji="1" lang="en-US" altLang="ja-JP" dirty="0" smtClean="0"/>
              <a:t> Widget</a:t>
            </a:r>
          </a:p>
          <a:p>
            <a:pPr lvl="1"/>
            <a:r>
              <a:rPr lang="en-US" altLang="ja-JP" dirty="0" smtClean="0"/>
              <a:t>.</a:t>
            </a:r>
            <a:r>
              <a:rPr lang="en-US" altLang="ja-JP" dirty="0" err="1" smtClean="0"/>
              <a:t>ui</a:t>
            </a:r>
            <a:endParaRPr kumimoji="1" lang="en-US" altLang="ja-JP" dirty="0" smtClean="0"/>
          </a:p>
          <a:p>
            <a:r>
              <a:rPr lang="en-US" altLang="ja-JP" dirty="0" err="1" smtClean="0"/>
              <a:t>Qt</a:t>
            </a:r>
            <a:r>
              <a:rPr lang="en-US" altLang="ja-JP" dirty="0" smtClean="0"/>
              <a:t> Quick</a:t>
            </a:r>
          </a:p>
          <a:p>
            <a:pPr lvl="1"/>
            <a:r>
              <a:rPr lang="en-US" altLang="ja-JP" dirty="0" smtClean="0"/>
              <a:t>.</a:t>
            </a:r>
            <a:r>
              <a:rPr lang="en-US" altLang="ja-JP" dirty="0" err="1" smtClean="0"/>
              <a:t>qrc</a:t>
            </a:r>
            <a:r>
              <a:rPr lang="en-US" altLang="ja-JP" dirty="0" smtClean="0"/>
              <a:t> - .</a:t>
            </a:r>
            <a:r>
              <a:rPr lang="en-US" altLang="ja-JP" dirty="0" err="1" smtClean="0"/>
              <a:t>qml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 </a:t>
            </a:r>
            <a:r>
              <a:rPr lang="en-US" altLang="ja-JP" dirty="0" err="1" smtClean="0"/>
              <a:t>Qt</a:t>
            </a:r>
            <a:r>
              <a:rPr lang="en-US" altLang="ja-JP" dirty="0" smtClean="0"/>
              <a:t> Quick </a:t>
            </a:r>
            <a:r>
              <a:rPr lang="ja-JP" altLang="en-US" dirty="0" smtClean="0"/>
              <a:t>デザイナーで実行する（</a:t>
            </a:r>
            <a:r>
              <a:rPr lang="en-US" altLang="ja-JP" dirty="0" err="1" smtClean="0"/>
              <a:t>Qt</a:t>
            </a:r>
            <a:r>
              <a:rPr lang="ja-JP" altLang="en-US" dirty="0" smtClean="0"/>
              <a:t>デザイナーとは別物　機能が揃っていない？）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Qt</a:t>
            </a:r>
            <a:r>
              <a:rPr lang="en-US" altLang="ja-JP" dirty="0" smtClean="0"/>
              <a:t> Quick </a:t>
            </a:r>
            <a:r>
              <a:rPr lang="ja-JP" altLang="en-US" dirty="0" smtClean="0"/>
              <a:t>は コードで</a:t>
            </a:r>
            <a:r>
              <a:rPr lang="en-US" altLang="ja-JP" dirty="0" smtClean="0"/>
              <a:t>UI</a:t>
            </a:r>
            <a:r>
              <a:rPr lang="ja-JP" altLang="en-US" dirty="0" smtClean="0"/>
              <a:t>を作成し、</a:t>
            </a:r>
            <a:r>
              <a:rPr lang="en-US" altLang="ja-JP" dirty="0" smtClean="0"/>
              <a:t>Quick</a:t>
            </a:r>
            <a:r>
              <a:rPr lang="ja-JP" altLang="en-US" dirty="0" smtClean="0"/>
              <a:t>プレビューで</a:t>
            </a:r>
            <a:r>
              <a:rPr lang="en-US" altLang="ja-JP" dirty="0" smtClean="0"/>
              <a:t>UI</a:t>
            </a:r>
            <a:r>
              <a:rPr lang="ja-JP" altLang="en-US" dirty="0" smtClean="0"/>
              <a:t>を確認するとビルドするより早い。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717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QT</a:t>
            </a:r>
            <a:r>
              <a:rPr lang="ja-JP" altLang="en-US" dirty="0"/>
              <a:t>チュートリアル</a:t>
            </a:r>
          </a:p>
          <a:p>
            <a:r>
              <a:rPr lang="en-US" altLang="ja-JP" dirty="0" err="1"/>
              <a:t>qmake</a:t>
            </a:r>
            <a:endParaRPr lang="en-US" altLang="ja-JP" dirty="0"/>
          </a:p>
          <a:p>
            <a:r>
              <a:rPr lang="ja-JP" altLang="en-US" dirty="0"/>
              <a:t>既定クラス　</a:t>
            </a:r>
            <a:r>
              <a:rPr lang="en-US" altLang="ja-JP" dirty="0" err="1"/>
              <a:t>QWidget</a:t>
            </a:r>
            <a:endParaRPr lang="en-US" altLang="ja-JP" dirty="0"/>
          </a:p>
          <a:p>
            <a:r>
              <a:rPr lang="ja-JP" altLang="en-US" dirty="0"/>
              <a:t>プロジェクトファイル </a:t>
            </a:r>
            <a:r>
              <a:rPr lang="en-US" altLang="ja-JP" dirty="0"/>
              <a:t>.pro (profile? project?)</a:t>
            </a:r>
          </a:p>
          <a:p>
            <a:r>
              <a:rPr lang="en-US" altLang="ja-JP" dirty="0"/>
              <a:t>.pro</a:t>
            </a:r>
            <a:r>
              <a:rPr lang="ja-JP" altLang="en-US" dirty="0"/>
              <a:t>開くとき</a:t>
            </a:r>
            <a:r>
              <a:rPr lang="en-US" altLang="ja-JP" dirty="0"/>
              <a:t>configure project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271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Qml</a:t>
            </a:r>
            <a:r>
              <a:rPr kumimoji="1" lang="ja-JP" altLang="en-US" dirty="0" smtClean="0"/>
              <a:t>サンプル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6136" y="2132856"/>
            <a:ext cx="2352890" cy="273630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556792"/>
            <a:ext cx="5143066" cy="435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4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Ｑｔ</a:t>
            </a:r>
            <a:r>
              <a:rPr lang="ja-JP" altLang="en-US" dirty="0" smtClean="0"/>
              <a:t>デザイナー、</a:t>
            </a:r>
            <a:r>
              <a:rPr lang="en-US" altLang="ja-JP" dirty="0" err="1" smtClean="0"/>
              <a:t>ui</a:t>
            </a:r>
            <a:r>
              <a:rPr lang="ja-JP" altLang="en-US" dirty="0" smtClean="0"/>
              <a:t>ファイルを生成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63864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040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Ui</a:t>
            </a:r>
            <a:r>
              <a:rPr kumimoji="1" lang="ja-JP" altLang="en-US" dirty="0" smtClean="0"/>
              <a:t>ファイルとソースの紐づけ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3" y="1484784"/>
            <a:ext cx="7387976" cy="1608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03" y="3212976"/>
            <a:ext cx="4606196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789040"/>
            <a:ext cx="4190963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円/楕円 3"/>
          <p:cNvSpPr/>
          <p:nvPr/>
        </p:nvSpPr>
        <p:spPr>
          <a:xfrm>
            <a:off x="6084168" y="1844824"/>
            <a:ext cx="6480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131840" y="4077072"/>
            <a:ext cx="6480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2509825" y="5229200"/>
            <a:ext cx="6480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7092280" y="4617132"/>
            <a:ext cx="6480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6804248" y="4221088"/>
            <a:ext cx="64807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吹き出し 4"/>
          <p:cNvSpPr/>
          <p:nvPr/>
        </p:nvSpPr>
        <p:spPr>
          <a:xfrm>
            <a:off x="6948264" y="3093368"/>
            <a:ext cx="1728192" cy="983704"/>
          </a:xfrm>
          <a:prstGeom prst="wedgeRectCallout">
            <a:avLst>
              <a:gd name="adj1" fmla="val -33914"/>
              <a:gd name="adj2" fmla="val 653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Ui</a:t>
            </a:r>
            <a:r>
              <a:rPr kumimoji="1" lang="ja-JP" altLang="en-US" dirty="0" smtClean="0"/>
              <a:t>ファイルはヘッダーファイルという扱い</a:t>
            </a:r>
            <a:endParaRPr kumimoji="1" lang="ja-JP" altLang="en-US" dirty="0"/>
          </a:p>
        </p:txBody>
      </p:sp>
      <p:sp>
        <p:nvSpPr>
          <p:cNvPr id="14" name="円/楕円 13"/>
          <p:cNvSpPr/>
          <p:nvPr/>
        </p:nvSpPr>
        <p:spPr>
          <a:xfrm>
            <a:off x="899592" y="4437112"/>
            <a:ext cx="6480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1691680" y="4365104"/>
            <a:ext cx="5112568" cy="25202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564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プロジェクトのフォルダを移動する場合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.</a:t>
            </a:r>
            <a:r>
              <a:rPr lang="en-US" altLang="ja-JP" dirty="0" smtClean="0"/>
              <a:t>user</a:t>
            </a:r>
            <a:r>
              <a:rPr lang="ja-JP" altLang="en-US" dirty="0" err="1" smtClean="0"/>
              <a:t>を削</a:t>
            </a:r>
            <a:r>
              <a:rPr lang="ja-JP" altLang="en-US" dirty="0" smtClean="0"/>
              <a:t>除する、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129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Gitignore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77934"/>
            <a:ext cx="3816424" cy="4518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4860032" y="3645024"/>
            <a:ext cx="3580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https://github.com/github/gitignore</a:t>
            </a:r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436096" y="5013176"/>
            <a:ext cx="1081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.</a:t>
            </a:r>
            <a:r>
              <a:rPr lang="en-US" altLang="ja-JP" dirty="0" err="1" smtClean="0"/>
              <a:t>gitignore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036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Qt</a:t>
            </a:r>
            <a:r>
              <a:rPr kumimoji="1" lang="ja-JP" altLang="en-US" dirty="0" smtClean="0"/>
              <a:t>クリエーター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ウィンドウ分割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.</a:t>
            </a:r>
            <a:r>
              <a:rPr lang="en-US" altLang="ja-JP" dirty="0" err="1" smtClean="0"/>
              <a:t>cpp</a:t>
            </a:r>
            <a:r>
              <a:rPr lang="ja-JP" altLang="en-US" dirty="0" smtClean="0"/>
              <a:t>と</a:t>
            </a:r>
            <a:r>
              <a:rPr lang="en-US" altLang="ja-JP" dirty="0" smtClean="0"/>
              <a:t>.h</a:t>
            </a:r>
            <a:r>
              <a:rPr lang="ja-JP" altLang="en-US" dirty="0" smtClean="0"/>
              <a:t>のファイル間の移動 </a:t>
            </a:r>
            <a:r>
              <a:rPr lang="en-US" altLang="ja-JP" dirty="0" smtClean="0"/>
              <a:t>F4</a:t>
            </a:r>
            <a:r>
              <a:rPr lang="ja-JP" altLang="en-US" dirty="0" smtClean="0"/>
              <a:t>キー</a:t>
            </a:r>
            <a:endParaRPr lang="en-US" altLang="ja-JP" dirty="0" smtClean="0"/>
          </a:p>
          <a:p>
            <a:r>
              <a:rPr kumimoji="1" lang="ja-JP" altLang="en-US" dirty="0" smtClean="0"/>
              <a:t>タグジャンプ </a:t>
            </a:r>
            <a:r>
              <a:rPr kumimoji="1" lang="en-US" altLang="ja-JP" dirty="0" smtClean="0"/>
              <a:t>F2</a:t>
            </a:r>
            <a:r>
              <a:rPr kumimoji="1" lang="ja-JP" altLang="en-US" dirty="0" smtClean="0"/>
              <a:t>キー</a:t>
            </a:r>
            <a:endParaRPr kumimoji="1" lang="en-US" altLang="ja-JP" dirty="0" smtClean="0"/>
          </a:p>
          <a:p>
            <a:r>
              <a:rPr lang="ja-JP" altLang="en-US" dirty="0" smtClean="0"/>
              <a:t>バックジャンプ </a:t>
            </a:r>
            <a:r>
              <a:rPr lang="en-US" altLang="ja-JP" dirty="0" smtClean="0"/>
              <a:t>Alt + </a:t>
            </a:r>
            <a:r>
              <a:rPr lang="ja-JP" altLang="en-US" dirty="0" smtClean="0"/>
              <a:t>左矢印キー</a:t>
            </a:r>
            <a:endParaRPr lang="en-US" altLang="ja-JP" dirty="0" smtClean="0"/>
          </a:p>
          <a:p>
            <a:r>
              <a:rPr kumimoji="1" lang="ja-JP" altLang="en-US" dirty="0" smtClean="0"/>
              <a:t>検索　</a:t>
            </a:r>
            <a:r>
              <a:rPr kumimoji="1" lang="en-US" altLang="ja-JP" dirty="0" smtClean="0"/>
              <a:t>Ctrl + Shift + f</a:t>
            </a:r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132857"/>
            <a:ext cx="3744416" cy="192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951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110</Words>
  <Application>Microsoft Office PowerPoint</Application>
  <PresentationFormat>画面に合わせる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ＭＳ Ｐゴシック</vt:lpstr>
      <vt:lpstr>Arial</vt:lpstr>
      <vt:lpstr>Calibri</vt:lpstr>
      <vt:lpstr>Office ​​テーマ</vt:lpstr>
      <vt:lpstr>Qtチュートリアル</vt:lpstr>
      <vt:lpstr>GUIプロジェクトの作り方</vt:lpstr>
      <vt:lpstr>PowerPoint プレゼンテーション</vt:lpstr>
      <vt:lpstr>Qmlサンプル</vt:lpstr>
      <vt:lpstr>Ｑｔデザイナー、uiファイルを生成</vt:lpstr>
      <vt:lpstr>Uiファイルとソースの紐づけ</vt:lpstr>
      <vt:lpstr>プロジェクトのフォルダを移動する場合</vt:lpstr>
      <vt:lpstr>Gitignoreについて</vt:lpstr>
      <vt:lpstr>Qtクリエーター</vt:lpstr>
      <vt:lpstr>Qtクリエーター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misaki-s</dc:creator>
  <cp:lastModifiedBy>IDS 柴田 美咲</cp:lastModifiedBy>
  <cp:revision>10</cp:revision>
  <dcterms:created xsi:type="dcterms:W3CDTF">2022-08-31T12:24:38Z</dcterms:created>
  <dcterms:modified xsi:type="dcterms:W3CDTF">2022-09-01T09:57:21Z</dcterms:modified>
</cp:coreProperties>
</file>