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6" r:id="rId4"/>
    <p:sldId id="262" r:id="rId5"/>
    <p:sldId id="257" r:id="rId6"/>
    <p:sldId id="263" r:id="rId7"/>
    <p:sldId id="258" r:id="rId8"/>
    <p:sldId id="267" r:id="rId9"/>
    <p:sldId id="268" r:id="rId10"/>
    <p:sldId id="259" r:id="rId11"/>
    <p:sldId id="265" r:id="rId12"/>
    <p:sldId id="269" r:id="rId13"/>
    <p:sldId id="264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260" y="18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02717-1387-4C3E-B584-57EEA7BD7A56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7E62-2212-4EF1-9DE2-77CF409FB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D7E62-2212-4EF1-9DE2-77CF409FB1D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45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46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25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4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3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01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56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DE67C-D5CA-49B5-B548-8E8620E714C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5398-1FEC-40C0-8502-44B1F92FD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thub/gitignore/blob/main/Qt.gitigno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FTTP-ロダン墨東 M" panose="02000600000000000000" pitchFamily="2" charset="-128"/>
                <a:ea typeface="FTTP-ロダン墨東 M" panose="02000600000000000000" pitchFamily="2" charset="-128"/>
              </a:rPr>
              <a:t>Qt</a:t>
            </a:r>
            <a:r>
              <a:rPr lang="ja-JP" altLang="en-US" dirty="0" smtClean="0">
                <a:latin typeface="FTTP-ロダン墨東 M" panose="02000600000000000000" pitchFamily="2" charset="-128"/>
                <a:ea typeface="FTTP-ロダン墨東 M" panose="02000600000000000000" pitchFamily="2" charset="-128"/>
              </a:rPr>
              <a:t>はじめました</a:t>
            </a:r>
            <a:endParaRPr kumimoji="1" lang="ja-JP" altLang="en-US" dirty="0">
              <a:latin typeface="FTTP-ロダン墨東 M" panose="02000600000000000000" pitchFamily="2" charset="-128"/>
              <a:ea typeface="FTTP-ロダン墨東 M" panose="02000600000000000000" pitchFamily="2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009" y="3600450"/>
            <a:ext cx="1535981" cy="11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プロジェクトのフォルダを移動</a:t>
            </a:r>
            <a:r>
              <a:rPr kumimoji="1" lang="ja-JP" altLang="en-US" dirty="0" smtClean="0"/>
              <a:t>する、共有する場合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.</a:t>
            </a:r>
            <a:r>
              <a:rPr lang="en-US" altLang="ja-JP" dirty="0" smtClean="0"/>
              <a:t>user</a:t>
            </a:r>
            <a:r>
              <a:rPr lang="ja-JP" altLang="en-US" dirty="0"/>
              <a:t>ファイル</a:t>
            </a:r>
            <a:r>
              <a:rPr lang="ja-JP" altLang="en-US" dirty="0" smtClean="0"/>
              <a:t>は共有しない</a:t>
            </a:r>
            <a:endParaRPr lang="en-US" altLang="ja-JP" dirty="0" smtClean="0"/>
          </a:p>
          <a:p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gitignore</a:t>
            </a:r>
            <a:r>
              <a:rPr kumimoji="1" lang="ja-JP" altLang="en-US" dirty="0" smtClean="0"/>
              <a:t>に記述する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3096344" cy="366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644008" y="3429000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github.com/github/gitignore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Qt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gitignore</a:t>
            </a:r>
            <a:endParaRPr lang="en-US" altLang="ja-JP" dirty="0"/>
          </a:p>
          <a:p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github.com/github/gitignore/blob/main/Qt.gitignore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129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国際化（言語ファイルの作成）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200" dirty="0" smtClean="0"/>
              <a:t>文字列を</a:t>
            </a:r>
            <a:r>
              <a:rPr lang="en-US" altLang="ja-JP" sz="1200" dirty="0" err="1" smtClean="0"/>
              <a:t>tr</a:t>
            </a:r>
            <a:r>
              <a:rPr lang="en-US" altLang="ja-JP" sz="1200" dirty="0" smtClean="0"/>
              <a:t>()</a:t>
            </a:r>
            <a:r>
              <a:rPr lang="ja-JP" altLang="en-US" sz="1200" dirty="0" smtClean="0"/>
              <a:t>で囲んだものと</a:t>
            </a:r>
            <a:r>
              <a:rPr lang="en-US" altLang="ja-JP" sz="1200" dirty="0" smtClean="0"/>
              <a:t>.</a:t>
            </a:r>
            <a:r>
              <a:rPr lang="en-US" altLang="ja-JP" sz="1200" dirty="0" err="1" smtClean="0"/>
              <a:t>ui</a:t>
            </a:r>
            <a:r>
              <a:rPr lang="ja-JP" altLang="en-US" sz="1200" dirty="0" smtClean="0"/>
              <a:t>ファイルで作ったテキストが対象。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左（←）元の</a:t>
            </a:r>
            <a:r>
              <a:rPr lang="en-US" altLang="ja-JP" sz="1200" dirty="0" err="1" smtClean="0"/>
              <a:t>ui</a:t>
            </a:r>
            <a:r>
              <a:rPr lang="ja-JP" altLang="en-US" sz="1200" dirty="0" err="1" smtClean="0"/>
              <a:t>、</a:t>
            </a:r>
            <a:r>
              <a:rPr lang="ja-JP" altLang="en-US" sz="1200" dirty="0" smtClean="0"/>
              <a:t>右（→）が言語ファイル</a:t>
            </a:r>
            <a:r>
              <a:rPr lang="en-US" altLang="ja-JP" sz="1200" dirty="0" smtClean="0"/>
              <a:t>(.</a:t>
            </a:r>
            <a:r>
              <a:rPr lang="en-US" altLang="ja-JP" sz="1200" dirty="0" err="1" smtClean="0"/>
              <a:t>ts</a:t>
            </a:r>
            <a:r>
              <a:rPr lang="ja-JP" altLang="en-US" sz="1200" dirty="0" smtClean="0"/>
              <a:t>）の作っている</a:t>
            </a:r>
            <a:r>
              <a:rPr lang="en-US" altLang="ja-JP" sz="1200" dirty="0"/>
              <a:t>Linguist</a:t>
            </a:r>
            <a:r>
              <a:rPr lang="ja-JP" altLang="en-US" sz="1200" dirty="0" smtClean="0"/>
              <a:t>ツール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画面</a:t>
            </a:r>
            <a:endParaRPr lang="en-US" altLang="ja-JP" sz="1200" dirty="0" smtClean="0"/>
          </a:p>
          <a:p>
            <a:pPr lvl="1">
              <a:buFont typeface="+mj-lt"/>
              <a:buAutoNum type="arabicPeriod"/>
            </a:pPr>
            <a:r>
              <a:rPr kumimoji="1" lang="en-US" altLang="ja-JP" sz="800" dirty="0" smtClean="0"/>
              <a:t>.</a:t>
            </a:r>
            <a:r>
              <a:rPr lang="en-US" altLang="ja-JP" sz="800" dirty="0" err="1" smtClean="0"/>
              <a:t>u</a:t>
            </a:r>
            <a:r>
              <a:rPr kumimoji="1" lang="en-US" altLang="ja-JP" sz="800" dirty="0" err="1" smtClean="0"/>
              <a:t>i</a:t>
            </a:r>
            <a:r>
              <a:rPr kumimoji="1" lang="ja-JP" altLang="en-US" sz="800" dirty="0" smtClean="0"/>
              <a:t>ファイルを更新する。</a:t>
            </a:r>
            <a:endParaRPr kumimoji="1" lang="en-US" altLang="ja-JP" sz="800" dirty="0" smtClean="0"/>
          </a:p>
          <a:p>
            <a:pPr lvl="1">
              <a:buFont typeface="+mj-lt"/>
              <a:buAutoNum type="arabicPeriod"/>
            </a:pPr>
            <a:r>
              <a:rPr lang="en-US" altLang="ja-JP" sz="800" dirty="0" smtClean="0"/>
              <a:t>Tool-&gt;</a:t>
            </a:r>
            <a:r>
              <a:rPr lang="ja-JP" altLang="en-US" sz="800" dirty="0" smtClean="0"/>
              <a:t>外部ツール</a:t>
            </a:r>
            <a:r>
              <a:rPr lang="en-US" altLang="ja-JP" sz="800" dirty="0" smtClean="0"/>
              <a:t>-&gt;Linguist</a:t>
            </a:r>
            <a:r>
              <a:rPr lang="ja-JP" altLang="en-US" sz="800" dirty="0" smtClean="0"/>
              <a:t>ツール→</a:t>
            </a:r>
            <a:r>
              <a:rPr lang="en-US" altLang="ja-JP" sz="800" dirty="0" err="1" smtClean="0"/>
              <a:t>UpdateTranslations</a:t>
            </a:r>
            <a:r>
              <a:rPr lang="ja-JP" altLang="en-US" sz="800" dirty="0" smtClean="0"/>
              <a:t>→</a:t>
            </a:r>
            <a:r>
              <a:rPr lang="en-US" altLang="ja-JP" sz="800" dirty="0" err="1" smtClean="0"/>
              <a:t>ts</a:t>
            </a:r>
            <a:r>
              <a:rPr lang="ja-JP" altLang="en-US" sz="800" dirty="0" smtClean="0"/>
              <a:t>ファイルを更新</a:t>
            </a:r>
            <a:endParaRPr lang="en-US" altLang="ja-JP" sz="800" dirty="0" smtClean="0"/>
          </a:p>
          <a:p>
            <a:pPr lvl="1">
              <a:buFont typeface="+mj-lt"/>
              <a:buAutoNum type="arabicPeriod"/>
            </a:pPr>
            <a:r>
              <a:rPr lang="ja-JP" altLang="en-US" sz="800" dirty="0" smtClean="0"/>
              <a:t>別ルールの</a:t>
            </a:r>
            <a:r>
              <a:rPr lang="en-US" altLang="ja-JP" sz="800" dirty="0" smtClean="0"/>
              <a:t>Linguist</a:t>
            </a:r>
            <a:r>
              <a:rPr lang="ja-JP" altLang="en-US" sz="800" dirty="0" smtClean="0"/>
              <a:t>から</a:t>
            </a:r>
            <a:r>
              <a:rPr lang="en-US" altLang="ja-JP" sz="800" dirty="0" smtClean="0"/>
              <a:t>.</a:t>
            </a:r>
            <a:r>
              <a:rPr lang="en-US" altLang="ja-JP" sz="800" dirty="0" err="1" smtClean="0"/>
              <a:t>ts</a:t>
            </a:r>
            <a:r>
              <a:rPr lang="ja-JP" altLang="en-US" sz="800" dirty="0" smtClean="0"/>
              <a:t>ファイルを開き、翻訳語のテキスト情報を更新する。</a:t>
            </a:r>
            <a:endParaRPr lang="en-US" altLang="ja-JP" sz="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933056"/>
            <a:ext cx="3096344" cy="21525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3" y="3933056"/>
            <a:ext cx="3906031" cy="21116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140968"/>
            <a:ext cx="1800200" cy="663952"/>
          </a:xfrm>
          <a:prstGeom prst="rect">
            <a:avLst/>
          </a:prstGeom>
        </p:spPr>
      </p:pic>
      <p:sp>
        <p:nvSpPr>
          <p:cNvPr id="8" name="円/楕円 8"/>
          <p:cNvSpPr/>
          <p:nvPr/>
        </p:nvSpPr>
        <p:spPr>
          <a:xfrm>
            <a:off x="4887448" y="3504832"/>
            <a:ext cx="17453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5508104" y="3801432"/>
            <a:ext cx="288032" cy="41965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8"/>
          <p:cNvSpPr/>
          <p:nvPr/>
        </p:nvSpPr>
        <p:spPr>
          <a:xfrm>
            <a:off x="5580112" y="5345688"/>
            <a:ext cx="720080" cy="38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1894969"/>
            <a:ext cx="1728192" cy="3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4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(.exe)</a:t>
            </a:r>
            <a:r>
              <a:rPr kumimoji="1" lang="ja-JP" altLang="en-US" dirty="0" smtClean="0"/>
              <a:t>実行ファイルなど</a:t>
            </a:r>
            <a:r>
              <a:rPr lang="ja-JP" altLang="en-US" dirty="0" smtClean="0"/>
              <a:t>の出力先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プロジェクトフォルダの一つ上に</a:t>
            </a:r>
            <a:r>
              <a:rPr lang="en-US" altLang="ja-JP" dirty="0" smtClean="0"/>
              <a:t>build***</a:t>
            </a:r>
            <a:r>
              <a:rPr lang="ja-JP" altLang="en-US" dirty="0" smtClean="0"/>
              <a:t>フォルダが作られるので</a:t>
            </a:r>
            <a:r>
              <a:rPr lang="en-US" altLang="ja-JP" dirty="0" smtClean="0"/>
              <a:t>exe</a:t>
            </a:r>
            <a:r>
              <a:rPr lang="ja-JP" altLang="en-US" dirty="0" smtClean="0"/>
              <a:t>ファイルが作られる。</a:t>
            </a:r>
            <a:endParaRPr lang="en-US" altLang="ja-JP" dirty="0" smtClean="0"/>
          </a:p>
          <a:p>
            <a:r>
              <a:rPr lang="ja-JP" altLang="en-US" dirty="0" smtClean="0"/>
              <a:t>その中には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ui</a:t>
            </a:r>
            <a:r>
              <a:rPr lang="ja-JP" altLang="en-US" dirty="0" smtClean="0"/>
              <a:t>の編集で作られた。中間生成物である</a:t>
            </a:r>
            <a:r>
              <a:rPr lang="en-US" altLang="ja-JP" dirty="0" err="1" smtClean="0"/>
              <a:t>ui_widget.h</a:t>
            </a:r>
            <a:r>
              <a:rPr lang="ja-JP" altLang="en-US" dirty="0" smtClean="0"/>
              <a:t>などのソースコードが作られるので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ui</a:t>
            </a:r>
            <a:r>
              <a:rPr lang="ja-JP" altLang="en-US" dirty="0" smtClean="0"/>
              <a:t>でうまくいかない場合の問題把握に使える。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14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Qt</a:t>
            </a:r>
            <a:r>
              <a:rPr kumimoji="1" lang="en-US" altLang="ja-JP" dirty="0" smtClean="0"/>
              <a:t> Creator </a:t>
            </a:r>
            <a:r>
              <a:rPr kumimoji="1" lang="ja-JP" altLang="en-US" dirty="0" smtClean="0"/>
              <a:t>よく使う機能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ウィンドウ分割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.</a:t>
            </a:r>
            <a:r>
              <a:rPr lang="en-US" altLang="ja-JP" dirty="0" err="1" smtClean="0"/>
              <a:t>cpp</a:t>
            </a:r>
            <a:r>
              <a:rPr lang="ja-JP" altLang="en-US" dirty="0" smtClean="0"/>
              <a:t>と</a:t>
            </a:r>
            <a:r>
              <a:rPr lang="en-US" altLang="ja-JP" dirty="0" smtClean="0"/>
              <a:t>.h</a:t>
            </a:r>
            <a:r>
              <a:rPr lang="ja-JP" altLang="en-US" dirty="0" smtClean="0"/>
              <a:t>のファイル間の移動 </a:t>
            </a:r>
            <a:r>
              <a:rPr lang="en-US" altLang="ja-JP" dirty="0" smtClean="0"/>
              <a:t>F4</a:t>
            </a:r>
            <a:r>
              <a:rPr lang="ja-JP" altLang="en-US" dirty="0" smtClean="0"/>
              <a:t>キー</a:t>
            </a:r>
            <a:endParaRPr lang="en-US" altLang="ja-JP" dirty="0" smtClean="0"/>
          </a:p>
          <a:p>
            <a:r>
              <a:rPr kumimoji="1" lang="ja-JP" altLang="en-US" dirty="0" smtClean="0"/>
              <a:t>タグジャンプ </a:t>
            </a:r>
            <a:r>
              <a:rPr kumimoji="1" lang="en-US" altLang="ja-JP" dirty="0" smtClean="0"/>
              <a:t>F2</a:t>
            </a:r>
            <a:r>
              <a:rPr kumimoji="1" lang="ja-JP" altLang="en-US" dirty="0" smtClean="0"/>
              <a:t>キー</a:t>
            </a:r>
            <a:endParaRPr kumimoji="1" lang="en-US" altLang="ja-JP" dirty="0" smtClean="0"/>
          </a:p>
          <a:p>
            <a:r>
              <a:rPr lang="ja-JP" altLang="en-US" dirty="0" smtClean="0"/>
              <a:t>バックジャンプ </a:t>
            </a:r>
            <a:r>
              <a:rPr lang="en-US" altLang="ja-JP" dirty="0" smtClean="0"/>
              <a:t>Alt + </a:t>
            </a:r>
            <a:r>
              <a:rPr lang="ja-JP" altLang="en-US" dirty="0" smtClean="0"/>
              <a:t>左矢印キー</a:t>
            </a:r>
            <a:endParaRPr lang="en-US" altLang="ja-JP" dirty="0" smtClean="0"/>
          </a:p>
          <a:p>
            <a:r>
              <a:rPr kumimoji="1" lang="ja-JP" altLang="en-US" dirty="0" smtClean="0"/>
              <a:t>検索　</a:t>
            </a:r>
            <a:r>
              <a:rPr kumimoji="1" lang="en-US" altLang="ja-JP" dirty="0" smtClean="0"/>
              <a:t>Ctrl + Shift + f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132857"/>
            <a:ext cx="3744416" cy="192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5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Qt</a:t>
            </a:r>
            <a:r>
              <a:rPr lang="ja-JP" altLang="en-US" dirty="0" smtClean="0"/>
              <a:t>アプリの始め方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ja-JP" sz="1600" dirty="0" err="1" smtClean="0"/>
              <a:t>Qt</a:t>
            </a:r>
            <a:r>
              <a:rPr lang="ja-JP" altLang="en-US" sz="1600" dirty="0" smtClean="0"/>
              <a:t>のアカウントを作成する。</a:t>
            </a:r>
            <a:endParaRPr lang="en-US" altLang="ja-JP" sz="1600" dirty="0" smtClean="0"/>
          </a:p>
          <a:p>
            <a:pPr>
              <a:buFont typeface="+mj-lt"/>
              <a:buAutoNum type="arabicPeriod"/>
            </a:pPr>
            <a:r>
              <a:rPr lang="en-US" altLang="ja-JP" sz="1600" dirty="0" smtClean="0"/>
              <a:t>https</a:t>
            </a:r>
            <a:r>
              <a:rPr lang="en-US" altLang="ja-JP" sz="1600" dirty="0"/>
              <a:t>://www.qt.io/download</a:t>
            </a:r>
            <a:endParaRPr kumimoji="1" lang="ja-JP" altLang="en-US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8880"/>
            <a:ext cx="3987494" cy="2014901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2483768" y="3717032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18" y="4707538"/>
            <a:ext cx="4250500" cy="1013271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907704" y="5416985"/>
            <a:ext cx="1080120" cy="3162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28" y="2473144"/>
            <a:ext cx="4196671" cy="2780073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5868144" y="3573016"/>
            <a:ext cx="93610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4499992" y="5283801"/>
            <a:ext cx="4464496" cy="953511"/>
          </a:xfrm>
          <a:prstGeom prst="wedgeRectCallout">
            <a:avLst>
              <a:gd name="adj1" fmla="val 2201"/>
              <a:gd name="adj2" fmla="val -18369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何</a:t>
            </a:r>
            <a:r>
              <a:rPr lang="ja-JP" altLang="en-US" sz="1200" dirty="0" smtClean="0">
                <a:solidFill>
                  <a:schemeClr val="tx1"/>
                </a:solidFill>
              </a:rPr>
              <a:t>も考えずに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Qt</a:t>
            </a:r>
            <a:r>
              <a:rPr lang="en-US" altLang="ja-JP" sz="1200" dirty="0" smtClean="0">
                <a:solidFill>
                  <a:schemeClr val="tx1"/>
                </a:solidFill>
              </a:rPr>
              <a:t> 6.3.1</a:t>
            </a:r>
            <a:r>
              <a:rPr lang="ja-JP" altLang="en-US" sz="1200" dirty="0" smtClean="0">
                <a:solidFill>
                  <a:schemeClr val="tx1"/>
                </a:solidFill>
              </a:rPr>
              <a:t>を全て選択してしまうと</a:t>
            </a:r>
            <a:r>
              <a:rPr lang="en-US" altLang="ja-JP" sz="1200" u="sng" dirty="0" smtClean="0">
                <a:solidFill>
                  <a:schemeClr val="tx1"/>
                </a:solidFill>
              </a:rPr>
              <a:t>15GB</a:t>
            </a:r>
            <a:r>
              <a:rPr lang="ja-JP" altLang="en-US" sz="1200" dirty="0" smtClean="0">
                <a:solidFill>
                  <a:schemeClr val="tx1"/>
                </a:solidFill>
              </a:rPr>
              <a:t>の程になってしまうので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VisualStudio</a:t>
            </a:r>
            <a:r>
              <a:rPr lang="ja-JP" altLang="en-US" sz="1200" dirty="0" smtClean="0">
                <a:solidFill>
                  <a:schemeClr val="tx1"/>
                </a:solidFill>
              </a:rPr>
              <a:t>がインストールされている環境であれば </a:t>
            </a:r>
            <a:r>
              <a:rPr lang="en-US" altLang="ja-JP" sz="1200" dirty="0" smtClean="0">
                <a:solidFill>
                  <a:schemeClr val="tx1"/>
                </a:solidFill>
              </a:rPr>
              <a:t>MSVC2019</a:t>
            </a:r>
            <a:r>
              <a:rPr lang="ja-JP" altLang="en-US" sz="1200" dirty="0" smtClean="0">
                <a:solidFill>
                  <a:schemeClr val="tx1"/>
                </a:solidFill>
              </a:rPr>
              <a:t>を入っていない環境では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MinGW</a:t>
            </a:r>
            <a:r>
              <a:rPr lang="ja-JP" altLang="en-US" sz="1200" dirty="0" smtClean="0">
                <a:solidFill>
                  <a:schemeClr val="tx1"/>
                </a:solidFill>
              </a:rPr>
              <a:t>にチェックをいれる。</a:t>
            </a:r>
            <a:r>
              <a:rPr lang="ja-JP" altLang="en-US" sz="1200" dirty="0">
                <a:solidFill>
                  <a:schemeClr val="tx1"/>
                </a:solidFill>
              </a:rPr>
              <a:t>それ</a:t>
            </a:r>
            <a:r>
              <a:rPr lang="ja-JP" altLang="en-US" sz="1200" dirty="0" smtClean="0">
                <a:solidFill>
                  <a:schemeClr val="tx1"/>
                </a:solidFill>
              </a:rPr>
              <a:t>と</a:t>
            </a:r>
            <a:r>
              <a:rPr lang="en-US" altLang="ja-JP" sz="1200" dirty="0" smtClean="0">
                <a:solidFill>
                  <a:schemeClr val="tx1"/>
                </a:solidFill>
              </a:rPr>
              <a:t>Qt5</a:t>
            </a:r>
            <a:r>
              <a:rPr lang="ja-JP" altLang="en-US" sz="1200" dirty="0" smtClean="0">
                <a:solidFill>
                  <a:schemeClr val="tx1"/>
                </a:solidFill>
              </a:rPr>
              <a:t>互換ように</a:t>
            </a:r>
            <a:r>
              <a:rPr lang="en-US" altLang="ja-JP" sz="1200" dirty="0" smtClean="0">
                <a:solidFill>
                  <a:schemeClr val="tx1"/>
                </a:solidFill>
              </a:rPr>
              <a:t>Compatibility Module</a:t>
            </a:r>
            <a:r>
              <a:rPr lang="ja-JP" altLang="en-US" sz="1200" dirty="0" smtClean="0">
                <a:solidFill>
                  <a:schemeClr val="tx1"/>
                </a:solidFill>
              </a:rPr>
              <a:t>をインストールする。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7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プロジェクトの</a:t>
            </a:r>
            <a:r>
              <a:rPr kumimoji="1" lang="ja-JP" altLang="en-US" dirty="0" smtClean="0"/>
              <a:t>作り方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大きく２</a:t>
            </a:r>
            <a:r>
              <a:rPr lang="ja-JP" altLang="en-US" dirty="0"/>
              <a:t>パターン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（枯）</a:t>
            </a:r>
            <a:r>
              <a:rPr kumimoji="1" lang="en-US" altLang="ja-JP" dirty="0" err="1" smtClean="0"/>
              <a:t>Qt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Widget</a:t>
            </a:r>
          </a:p>
          <a:p>
            <a:pPr lvl="2"/>
            <a:r>
              <a:rPr lang="en-US" altLang="ja-JP" dirty="0" smtClean="0"/>
              <a:t>.</a:t>
            </a:r>
            <a:r>
              <a:rPr lang="en-US" altLang="ja-JP" dirty="0" err="1" smtClean="0"/>
              <a:t>ui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（新）</a:t>
            </a:r>
            <a:r>
              <a:rPr lang="en-US" altLang="ja-JP" dirty="0" err="1" smtClean="0"/>
              <a:t>Qt</a:t>
            </a:r>
            <a:r>
              <a:rPr lang="en-US" altLang="ja-JP" dirty="0" smtClean="0"/>
              <a:t> </a:t>
            </a:r>
            <a:r>
              <a:rPr lang="en-US" altLang="ja-JP" dirty="0" smtClean="0"/>
              <a:t>Quick</a:t>
            </a:r>
          </a:p>
          <a:p>
            <a:pPr lvl="2"/>
            <a:r>
              <a:rPr lang="en-US" altLang="ja-JP" dirty="0" smtClean="0"/>
              <a:t>.</a:t>
            </a:r>
            <a:r>
              <a:rPr lang="en-US" altLang="ja-JP" dirty="0" err="1" smtClean="0"/>
              <a:t>qrc</a:t>
            </a:r>
            <a:r>
              <a:rPr lang="en-US" altLang="ja-JP" dirty="0" smtClean="0"/>
              <a:t> - .</a:t>
            </a:r>
            <a:r>
              <a:rPr lang="en-US" altLang="ja-JP" dirty="0" err="1" smtClean="0"/>
              <a:t>qml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 </a:t>
            </a:r>
            <a:r>
              <a:rPr lang="en-US" altLang="ja-JP" dirty="0" err="1" smtClean="0"/>
              <a:t>Qt</a:t>
            </a:r>
            <a:r>
              <a:rPr lang="en-US" altLang="ja-JP" dirty="0" smtClean="0"/>
              <a:t> Quick </a:t>
            </a:r>
            <a:r>
              <a:rPr lang="ja-JP" altLang="en-US" dirty="0" smtClean="0"/>
              <a:t>デザイナーで実行する（</a:t>
            </a:r>
            <a:r>
              <a:rPr lang="en-US" altLang="ja-JP" dirty="0" err="1" smtClean="0"/>
              <a:t>Qt</a:t>
            </a:r>
            <a:r>
              <a:rPr lang="ja-JP" altLang="en-US" dirty="0" smtClean="0"/>
              <a:t>デザイナーとは別物　機能が揃っていない？）</a:t>
            </a:r>
            <a:endParaRPr lang="en-US" altLang="ja-JP" dirty="0" smtClean="0"/>
          </a:p>
          <a:p>
            <a:pPr marL="857250" lvl="2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Qt</a:t>
            </a:r>
            <a:r>
              <a:rPr lang="en-US" altLang="ja-JP" dirty="0" smtClean="0"/>
              <a:t> Quick </a:t>
            </a:r>
            <a:r>
              <a:rPr lang="ja-JP" altLang="en-US" dirty="0" smtClean="0"/>
              <a:t>は コードで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を作成し、</a:t>
            </a:r>
            <a:r>
              <a:rPr lang="en-US" altLang="ja-JP" dirty="0" smtClean="0"/>
              <a:t>Quick</a:t>
            </a:r>
            <a:r>
              <a:rPr lang="ja-JP" altLang="en-US" dirty="0" smtClean="0"/>
              <a:t>プレビューで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を確認するとビルドするより早い。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275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QtQuick</a:t>
            </a:r>
            <a:r>
              <a:rPr kumimoji="1" lang="en-US" altLang="ja-JP" dirty="0" smtClean="0"/>
              <a:t> - </a:t>
            </a:r>
            <a:r>
              <a:rPr kumimoji="1" lang="en-US" altLang="ja-JP" dirty="0" err="1" smtClean="0"/>
              <a:t>Qml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136" y="2132856"/>
            <a:ext cx="2352890" cy="27363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5143066" cy="4353442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6372200" y="4653136"/>
            <a:ext cx="1080120" cy="3162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44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QtWidget</a:t>
            </a:r>
            <a:r>
              <a:rPr kumimoji="1" lang="en-US" altLang="ja-JP" dirty="0" smtClean="0"/>
              <a:t> - </a:t>
            </a:r>
            <a:r>
              <a:rPr kumimoji="1" lang="ja-JP" altLang="en-US" dirty="0" smtClean="0"/>
              <a:t>Ｑｔ</a:t>
            </a:r>
            <a:r>
              <a:rPr lang="ja-JP" altLang="en-US" dirty="0" smtClean="0"/>
              <a:t>デザイナー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ui</a:t>
            </a:r>
            <a:r>
              <a:rPr lang="ja-JP" altLang="en-US" dirty="0" smtClean="0"/>
              <a:t>ファイルを編集する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37830"/>
            <a:ext cx="6480720" cy="394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40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Qmake</a:t>
            </a:r>
            <a:r>
              <a:rPr lang="en-US" altLang="ja-JP" dirty="0" smtClean="0"/>
              <a:t> or </a:t>
            </a:r>
            <a:r>
              <a:rPr lang="en-US" altLang="ja-JP" dirty="0" err="1" smtClean="0"/>
              <a:t>Cmake</a:t>
            </a:r>
            <a:endParaRPr lang="en-US" altLang="ja-JP" dirty="0"/>
          </a:p>
          <a:p>
            <a:r>
              <a:rPr lang="ja-JP" altLang="en-US" dirty="0"/>
              <a:t>既定クラス　</a:t>
            </a:r>
            <a:r>
              <a:rPr lang="en-US" altLang="ja-JP" dirty="0" err="1"/>
              <a:t>QWidget</a:t>
            </a:r>
            <a:endParaRPr lang="en-US" altLang="ja-JP" dirty="0"/>
          </a:p>
          <a:p>
            <a:r>
              <a:rPr lang="ja-JP" altLang="en-US" dirty="0"/>
              <a:t>プロジェクトファイル </a:t>
            </a:r>
            <a:r>
              <a:rPr lang="en-US" altLang="ja-JP" dirty="0"/>
              <a:t>.</a:t>
            </a:r>
            <a:r>
              <a:rPr lang="en-US" altLang="ja-JP" dirty="0" smtClean="0"/>
              <a:t>pro</a:t>
            </a:r>
          </a:p>
          <a:p>
            <a:r>
              <a:rPr lang="en-US" altLang="ja-JP" dirty="0" smtClean="0"/>
              <a:t>.pro</a:t>
            </a:r>
            <a:r>
              <a:rPr lang="ja-JP" altLang="en-US" dirty="0"/>
              <a:t>開く</a:t>
            </a:r>
            <a:r>
              <a:rPr lang="ja-JP" altLang="en-US" dirty="0" smtClean="0"/>
              <a:t>ときは</a:t>
            </a:r>
            <a:r>
              <a:rPr lang="en-US" altLang="ja-JP" dirty="0" smtClean="0"/>
              <a:t>configure project</a:t>
            </a:r>
            <a:r>
              <a:rPr lang="ja-JP" altLang="en-US" dirty="0" smtClean="0"/>
              <a:t>で環境に合わせて</a:t>
            </a:r>
            <a:r>
              <a:rPr lang="en-US" altLang="ja-JP" dirty="0" smtClean="0"/>
              <a:t>.user</a:t>
            </a:r>
            <a:r>
              <a:rPr lang="ja-JP" altLang="en-US" dirty="0" smtClean="0"/>
              <a:t>ファイルを作成する。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271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Ui</a:t>
            </a:r>
            <a:r>
              <a:rPr kumimoji="1" lang="ja-JP" altLang="en-US" dirty="0" smtClean="0"/>
              <a:t>ファイルとソースの紐づけ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3" y="1484784"/>
            <a:ext cx="7387976" cy="160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3" y="3212976"/>
            <a:ext cx="460619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9040"/>
            <a:ext cx="419096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円/楕円 3"/>
          <p:cNvSpPr/>
          <p:nvPr/>
        </p:nvSpPr>
        <p:spPr>
          <a:xfrm>
            <a:off x="6084168" y="1844824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31840" y="407707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509825" y="5229200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7092280" y="461713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6804248" y="4221088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6948264" y="3093368"/>
            <a:ext cx="1728192" cy="983704"/>
          </a:xfrm>
          <a:prstGeom prst="wedgeRectCallout">
            <a:avLst>
              <a:gd name="adj1" fmla="val -33914"/>
              <a:gd name="adj2" fmla="val 65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Ui</a:t>
            </a:r>
            <a:r>
              <a:rPr kumimoji="1" lang="ja-JP" altLang="en-US" dirty="0" smtClean="0"/>
              <a:t>ファイルはヘッダーファイルという扱い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99592" y="443711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691680" y="4365104"/>
            <a:ext cx="5112568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6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イベントと処理の紐づけ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844824"/>
            <a:ext cx="2529054" cy="188520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581128"/>
            <a:ext cx="4352782" cy="172819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169" y="1832165"/>
            <a:ext cx="4169756" cy="2520280"/>
          </a:xfrm>
          <a:prstGeom prst="rect">
            <a:avLst/>
          </a:prstGeom>
        </p:spPr>
      </p:pic>
      <p:sp>
        <p:nvSpPr>
          <p:cNvPr id="18" name="円/楕円 8"/>
          <p:cNvSpPr/>
          <p:nvPr/>
        </p:nvSpPr>
        <p:spPr>
          <a:xfrm>
            <a:off x="1547664" y="2348880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8"/>
          <p:cNvSpPr/>
          <p:nvPr/>
        </p:nvSpPr>
        <p:spPr>
          <a:xfrm>
            <a:off x="4788024" y="2132856"/>
            <a:ext cx="3816424" cy="2304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979712" y="2852936"/>
            <a:ext cx="720080" cy="26642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4716016" y="3861048"/>
            <a:ext cx="216024" cy="172819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971600" y="1598890"/>
            <a:ext cx="2088232" cy="410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イベント＝シグナル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724128" y="1421821"/>
            <a:ext cx="2088232" cy="410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スロット＝関数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483768" y="6368335"/>
            <a:ext cx="2592288" cy="410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Signals and slot Editor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630" y="4676615"/>
            <a:ext cx="3301965" cy="1848722"/>
          </a:xfrm>
          <a:prstGeom prst="rect">
            <a:avLst/>
          </a:prstGeom>
        </p:spPr>
      </p:pic>
      <p:sp>
        <p:nvSpPr>
          <p:cNvPr id="34" name="円/楕円 8"/>
          <p:cNvSpPr/>
          <p:nvPr/>
        </p:nvSpPr>
        <p:spPr>
          <a:xfrm>
            <a:off x="5796136" y="5733256"/>
            <a:ext cx="2376264" cy="8155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 flipV="1">
            <a:off x="5188765" y="5445224"/>
            <a:ext cx="1184317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6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イベントと処理の紐づけ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600" dirty="0" smtClean="0"/>
              <a:t>ボタンを選択して右クリックメニューから</a:t>
            </a:r>
            <a:r>
              <a:rPr lang="en-US" altLang="ja-JP" sz="1600" dirty="0" smtClean="0"/>
              <a:t>Slot</a:t>
            </a:r>
            <a:r>
              <a:rPr lang="ja-JP" altLang="en-US" sz="1600" dirty="0" smtClean="0"/>
              <a:t>へ移動を使った実装方法</a:t>
            </a:r>
            <a:endParaRPr lang="en-US" altLang="ja-JP" sz="1600" dirty="0" smtClean="0"/>
          </a:p>
          <a:p>
            <a:r>
              <a:rPr lang="en-US" altLang="ja-JP" sz="1600" dirty="0" smtClean="0"/>
              <a:t>On_&lt;</a:t>
            </a:r>
            <a:r>
              <a:rPr lang="ja-JP" altLang="en-US" sz="1600" dirty="0" smtClean="0"/>
              <a:t>ボタン名</a:t>
            </a:r>
            <a:r>
              <a:rPr lang="en-US" altLang="ja-JP" sz="1600" dirty="0" smtClean="0"/>
              <a:t>&gt;_&lt;</a:t>
            </a:r>
            <a:r>
              <a:rPr lang="ja-JP" altLang="en-US" sz="1600" dirty="0" smtClean="0"/>
              <a:t>イベント名</a:t>
            </a:r>
            <a:r>
              <a:rPr lang="en-US" altLang="ja-JP" sz="1600" dirty="0" smtClean="0"/>
              <a:t>&gt;</a:t>
            </a:r>
            <a:r>
              <a:rPr lang="ja-JP" altLang="en-US" sz="1600" dirty="0" smtClean="0"/>
              <a:t>の関数が追加されるので処理をこの関数内に記述する</a:t>
            </a:r>
            <a:endParaRPr lang="en-US" altLang="ja-JP" sz="16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11560" y="2616613"/>
            <a:ext cx="3096344" cy="3601069"/>
            <a:chOff x="1331640" y="2924274"/>
            <a:chExt cx="3096344" cy="360106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2924274"/>
              <a:ext cx="3096344" cy="3601069"/>
            </a:xfrm>
            <a:prstGeom prst="rect">
              <a:avLst/>
            </a:prstGeom>
          </p:spPr>
        </p:pic>
        <p:sp>
          <p:nvSpPr>
            <p:cNvPr id="21" name="円/楕円 8"/>
            <p:cNvSpPr/>
            <p:nvPr/>
          </p:nvSpPr>
          <p:spPr>
            <a:xfrm>
              <a:off x="2771800" y="5013176"/>
              <a:ext cx="807136" cy="1862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10" y="2616613"/>
            <a:ext cx="4470490" cy="31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400</Words>
  <Application>Microsoft Office PowerPoint</Application>
  <PresentationFormat>画面に合わせる (4:3)</PresentationFormat>
  <Paragraphs>60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FTTP-ロダン墨東 M</vt:lpstr>
      <vt:lpstr>ＭＳ Ｐゴシック</vt:lpstr>
      <vt:lpstr>游ゴシック</vt:lpstr>
      <vt:lpstr>Arial</vt:lpstr>
      <vt:lpstr>Calibri</vt:lpstr>
      <vt:lpstr>Office ​​テーマ</vt:lpstr>
      <vt:lpstr>Qtはじめました</vt:lpstr>
      <vt:lpstr>Qtアプリの始め方</vt:lpstr>
      <vt:lpstr>GUIプロジェクトの作り方</vt:lpstr>
      <vt:lpstr>QtQuick - Qml</vt:lpstr>
      <vt:lpstr>QtWidget - Ｑｔデザイナー</vt:lpstr>
      <vt:lpstr>基本操作</vt:lpstr>
      <vt:lpstr>Uiファイルとソースの紐づけ</vt:lpstr>
      <vt:lpstr>イベントと処理の紐づけ1</vt:lpstr>
      <vt:lpstr>イベントと処理の紐づけ2</vt:lpstr>
      <vt:lpstr>プロジェクトのフォルダを移動する、共有する場合</vt:lpstr>
      <vt:lpstr>国際化（言語ファイルの作成）</vt:lpstr>
      <vt:lpstr>(.exe)実行ファイルなどの出力先</vt:lpstr>
      <vt:lpstr>Qt Creator よく使う機能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misaki-s</dc:creator>
  <cp:lastModifiedBy>IDS 柴田 美咲</cp:lastModifiedBy>
  <cp:revision>19</cp:revision>
  <dcterms:created xsi:type="dcterms:W3CDTF">2022-08-31T12:24:38Z</dcterms:created>
  <dcterms:modified xsi:type="dcterms:W3CDTF">2022-09-05T07:04:10Z</dcterms:modified>
</cp:coreProperties>
</file>