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279" r:id="rId4"/>
    <p:sldId id="289" r:id="rId5"/>
    <p:sldId id="292" r:id="rId6"/>
    <p:sldId id="291" r:id="rId7"/>
    <p:sldId id="294" r:id="rId8"/>
    <p:sldId id="280" r:id="rId9"/>
    <p:sldId id="290" r:id="rId10"/>
    <p:sldId id="293" r:id="rId11"/>
    <p:sldId id="296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055A5-FB73-497B-B57F-4468DA9F8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62775-AB76-49A4-8666-F0FF681B2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CD2D5-E3B3-4CF3-9418-818DD179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5585-EFA5-405B-8EB1-CDB9B903D14D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D2BDA-752C-44A3-A5F7-3273E98F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4890-7CA7-4A8D-B11A-61F011A5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3D01-9F6A-4DF4-8AC2-4E3BA015B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3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C6C25-92C6-4CB9-8BA9-4124EC2A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1BDA62-3848-414F-A2C3-69DBDABEA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82B07-2D6E-4A43-B305-92488707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5585-EFA5-405B-8EB1-CDB9B903D14D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0A736-7AF1-4F8E-9BED-0F9CF179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37B3D-A5FA-432A-A0DF-55332F45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3D01-9F6A-4DF4-8AC2-4E3BA015B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9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A01CB1-42C7-4552-8A48-F66E82EC0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7FF476-C48F-4D41-9E95-121481960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15918-277A-43FB-881C-52B67A8F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5585-EFA5-405B-8EB1-CDB9B903D14D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587B9-6FBA-4FD3-B8AE-1E72C88D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47B2A-4867-4A59-A176-0DA4322B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3D01-9F6A-4DF4-8AC2-4E3BA015B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3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5546F-593A-40BC-8C6A-0C2A9297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202A5-0D60-43BC-8560-FEBB2842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EB3FC-8489-4829-A103-20CBA194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5585-EFA5-405B-8EB1-CDB9B903D14D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89759-302E-4DEB-9DF1-806AADBC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43C87-B319-416E-9BC0-E73B4818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3D01-9F6A-4DF4-8AC2-4E3BA015B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781F-06FC-4B44-A992-24E55E9D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2DCC2-5937-4FBB-8B6B-81CF821A1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36D38-0969-4E57-9AF0-FE5FDB3B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5585-EFA5-405B-8EB1-CDB9B903D14D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30483-EF7A-4754-BC73-D0EEADEE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1C957-7482-4097-9822-D1F353B3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3D01-9F6A-4DF4-8AC2-4E3BA015B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4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374EC-22A8-4F59-9AE2-27525B9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C366B-14FC-4C7D-B307-3D84ECFF0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E203F-B8B1-44F2-9D00-1C421D96F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989772-74AD-495E-BDC7-A9911543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5585-EFA5-405B-8EB1-CDB9B903D14D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887B6-0AC9-4B71-A4A6-6E8875E1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21433-EF1E-454B-8922-A6DAA436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3D01-9F6A-4DF4-8AC2-4E3BA015B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57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CB845-5961-43EB-B6A5-4E1C47D3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D910D-3BF7-4A8E-8DE0-A19DC038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996AC-5CD1-486A-BE7B-F6F7B776C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AF846A-DEB2-4935-AE51-CBC7965DF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457005-D701-43E2-84EB-F6AE71B7A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FFA225-123F-41F5-914E-D0C244F2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5585-EFA5-405B-8EB1-CDB9B903D14D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82D549-F48C-42B6-B71B-DE3268D9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6D2C44-87CC-4451-BA0B-C52D39C6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3D01-9F6A-4DF4-8AC2-4E3BA015B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0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8C76-9B77-4254-A2CB-FD507AF6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717675-60CB-4C3A-BB3A-A5908BF8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5585-EFA5-405B-8EB1-CDB9B903D14D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ACE62-EF57-4ADE-AA40-5CAA2C0B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9C45DD-3B3B-409A-A8F7-CEDCFFCE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3D01-9F6A-4DF4-8AC2-4E3BA015B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635FEA-F98E-4B25-B9EC-2E6A176F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5585-EFA5-405B-8EB1-CDB9B903D14D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FCE6C-C25B-4C52-9A5C-FBE3C137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EF2E0E-D61E-471C-B055-C3D9F5DE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3D01-9F6A-4DF4-8AC2-4E3BA015B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3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24E47-AF00-4DD9-AEC8-6DD5AEC4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7112B-54C8-4349-9161-4735A7A07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80B0E-F7BA-4A45-B434-DB9483AF0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80D3C-9ABF-4BBF-9983-73E6EB50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5585-EFA5-405B-8EB1-CDB9B903D14D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3BDD3C-D6AB-4034-8775-278E6BF2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B3962-DE8B-456C-AB63-CC5C1FAA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3D01-9F6A-4DF4-8AC2-4E3BA015B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3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1E900-CE28-47A5-93A9-ED98E8F8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3318C-2689-43B6-B255-2B31743A8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68EF1-EA06-4ADA-AC7F-65C10F59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7AD6F-142B-4D30-A766-E1FB7F0A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5585-EFA5-405B-8EB1-CDB9B903D14D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5F6E4-4AB0-466F-A661-C258101D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A0A5B-41F8-429D-B9EC-49F11338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3D01-9F6A-4DF4-8AC2-4E3BA015B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0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6D231B-AED3-4F4B-AAA4-FAF19ED2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5DF7F-D581-437E-9EC1-7A7972C57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4F175-45C2-427B-AC8C-4B7B402EC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5585-EFA5-405B-8EB1-CDB9B903D14D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01A8A-DCB6-4CA4-9F53-62CBB3A91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603BB-E247-4B38-9A46-53C9025D2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3D01-9F6A-4DF4-8AC2-4E3BA015B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2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intro/intro2_4.html" TargetMode="External"/><Relationship Id="rId2" Type="http://schemas.openxmlformats.org/officeDocument/2006/relationships/hyperlink" Target="https://codedragon.tistory.com/713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CDF52-FC74-4158-B20E-F104FB94A101}"/>
              </a:ext>
            </a:extLst>
          </p:cNvPr>
          <p:cNvSpPr txBox="1"/>
          <p:nvPr/>
        </p:nvSpPr>
        <p:spPr>
          <a:xfrm>
            <a:off x="195308" y="204187"/>
            <a:ext cx="81408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[</a:t>
            </a:r>
            <a:r>
              <a:rPr lang="ko-KR" altLang="en-US" sz="3200" b="1" dirty="0"/>
              <a:t>목차</a:t>
            </a:r>
            <a:r>
              <a:rPr lang="en-US" altLang="ko-KR" sz="3200" b="1" dirty="0"/>
              <a:t>]</a:t>
            </a:r>
            <a:r>
              <a:rPr lang="ko-KR" altLang="en-US" sz="3200" b="1" dirty="0"/>
              <a:t> </a:t>
            </a:r>
            <a:endParaRPr lang="en-US" altLang="ko-KR" sz="3200" b="1" dirty="0"/>
          </a:p>
          <a:p>
            <a:r>
              <a:rPr lang="en-US" altLang="ko-KR" sz="3200" dirty="0"/>
              <a:t>   </a:t>
            </a:r>
            <a:r>
              <a:rPr lang="en-US" altLang="ko-KR" sz="2800" dirty="0"/>
              <a:t>1.</a:t>
            </a:r>
            <a:r>
              <a:rPr lang="ko-KR" altLang="en-US" sz="2800" dirty="0"/>
              <a:t>간단한 설명</a:t>
            </a:r>
            <a:endParaRPr lang="en-US" altLang="ko-KR" sz="2800" b="1" dirty="0"/>
          </a:p>
          <a:p>
            <a:pPr lvl="1"/>
            <a:r>
              <a:rPr lang="en-US" altLang="ko-KR" sz="2800" dirty="0"/>
              <a:t>2.Branch </a:t>
            </a:r>
            <a:r>
              <a:rPr lang="ko-KR" altLang="en-US" sz="2800" dirty="0"/>
              <a:t>생성 </a:t>
            </a:r>
            <a:r>
              <a:rPr lang="en-US" altLang="ko-KR" sz="2800" dirty="0"/>
              <a:t>/ Switch</a:t>
            </a:r>
          </a:p>
          <a:p>
            <a:pPr lvl="1"/>
            <a:r>
              <a:rPr lang="en-US" altLang="ko-KR" sz="2800" dirty="0"/>
              <a:t>3.Pull/Fetch</a:t>
            </a:r>
          </a:p>
          <a:p>
            <a:pPr lvl="1"/>
            <a:r>
              <a:rPr lang="en-US" altLang="ko-KR" sz="2800" dirty="0"/>
              <a:t>4.Commit / Push</a:t>
            </a:r>
          </a:p>
          <a:p>
            <a:pPr lvl="1"/>
            <a:r>
              <a:rPr lang="en-US" altLang="ko-KR" sz="2800" dirty="0"/>
              <a:t>5.</a:t>
            </a:r>
            <a:r>
              <a:rPr lang="ko-KR" altLang="en-US" sz="28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88252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6B74305-C928-49DA-A1F4-11BFD005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79" y="671548"/>
            <a:ext cx="8361905" cy="50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2607D3-C37F-4515-B1CE-8C5FC43AD09F}"/>
              </a:ext>
            </a:extLst>
          </p:cNvPr>
          <p:cNvSpPr txBox="1"/>
          <p:nvPr/>
        </p:nvSpPr>
        <p:spPr>
          <a:xfrm>
            <a:off x="130859" y="137983"/>
            <a:ext cx="81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TortoiseGit</a:t>
            </a:r>
            <a:r>
              <a:rPr lang="en-US" altLang="ko-KR" dirty="0"/>
              <a:t> Commit : </a:t>
            </a:r>
            <a:r>
              <a:rPr lang="ko-KR" altLang="en-US" dirty="0"/>
              <a:t>작업한 내용을 자신의 </a:t>
            </a:r>
            <a:r>
              <a:rPr lang="en-US" altLang="ko-KR" dirty="0"/>
              <a:t>Local Branch</a:t>
            </a:r>
            <a:r>
              <a:rPr lang="ko-KR" altLang="en-US" dirty="0"/>
              <a:t>로 올리는 것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FA0550-3CCD-4E90-9581-FF0ACFCA53B8}"/>
              </a:ext>
            </a:extLst>
          </p:cNvPr>
          <p:cNvCxnSpPr/>
          <p:nvPr/>
        </p:nvCxnSpPr>
        <p:spPr>
          <a:xfrm flipH="1">
            <a:off x="2361461" y="4332302"/>
            <a:ext cx="887767" cy="24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CD2F9B-7871-404E-B9D6-DCCC09F1B20D}"/>
              </a:ext>
            </a:extLst>
          </p:cNvPr>
          <p:cNvSpPr txBox="1"/>
          <p:nvPr/>
        </p:nvSpPr>
        <p:spPr>
          <a:xfrm>
            <a:off x="319597" y="4563122"/>
            <a:ext cx="247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올릴 파일들을 </a:t>
            </a:r>
            <a:r>
              <a:rPr lang="en-US" altLang="ko-KR" sz="1200" b="1" dirty="0">
                <a:solidFill>
                  <a:srgbClr val="FF0000"/>
                </a:solidFill>
              </a:rPr>
              <a:t>Check</a:t>
            </a:r>
          </a:p>
          <a:p>
            <a:r>
              <a:rPr lang="ko-KR" altLang="en-US" sz="1200" dirty="0"/>
              <a:t>체크 하지 않으면 올라가지 않음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5678FDC-124D-4602-BEC2-CFD124CC79ED}"/>
              </a:ext>
            </a:extLst>
          </p:cNvPr>
          <p:cNvCxnSpPr/>
          <p:nvPr/>
        </p:nvCxnSpPr>
        <p:spPr>
          <a:xfrm flipH="1">
            <a:off x="8158579" y="5530788"/>
            <a:ext cx="923277" cy="6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D7212F-A113-40D3-BEE1-873CA2C85DF1}"/>
              </a:ext>
            </a:extLst>
          </p:cNvPr>
          <p:cNvSpPr txBox="1"/>
          <p:nvPr/>
        </p:nvSpPr>
        <p:spPr>
          <a:xfrm>
            <a:off x="7066624" y="6081191"/>
            <a:ext cx="3045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올릴 파일을 </a:t>
            </a:r>
            <a:r>
              <a:rPr lang="en-US" altLang="ko-KR" sz="1200" dirty="0"/>
              <a:t>Check</a:t>
            </a:r>
            <a:r>
              <a:rPr lang="ko-KR" altLang="en-US" sz="1200" dirty="0"/>
              <a:t>하면 활성화 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497467B-5B3E-448B-88C7-92A82EEDD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9" y="872982"/>
            <a:ext cx="2561220" cy="204242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DF23DD-58C7-4227-8E33-F8A566F5FF3E}"/>
              </a:ext>
            </a:extLst>
          </p:cNvPr>
          <p:cNvSpPr/>
          <p:nvPr/>
        </p:nvSpPr>
        <p:spPr>
          <a:xfrm>
            <a:off x="230819" y="2379216"/>
            <a:ext cx="1340530" cy="114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428FAA-4EC0-4BDE-8833-1ED5A62FAA9A}"/>
              </a:ext>
            </a:extLst>
          </p:cNvPr>
          <p:cNvCxnSpPr>
            <a:cxnSpLocks/>
          </p:cNvCxnSpPr>
          <p:nvPr/>
        </p:nvCxnSpPr>
        <p:spPr>
          <a:xfrm flipV="1">
            <a:off x="1528870" y="2139519"/>
            <a:ext cx="1720358" cy="31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0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1155D7F-0CBD-4079-9991-836091E2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1" y="864016"/>
            <a:ext cx="3485714" cy="13904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6DFF76-3C71-453D-8DF6-2978C37DD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819" y="507315"/>
            <a:ext cx="4533333" cy="462857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73C216-5D55-4399-BC6F-9A525A01E573}"/>
              </a:ext>
            </a:extLst>
          </p:cNvPr>
          <p:cNvCxnSpPr>
            <a:cxnSpLocks/>
          </p:cNvCxnSpPr>
          <p:nvPr/>
        </p:nvCxnSpPr>
        <p:spPr>
          <a:xfrm>
            <a:off x="3946849" y="2127380"/>
            <a:ext cx="566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7DD309-10C9-4572-A131-8402366A3283}"/>
              </a:ext>
            </a:extLst>
          </p:cNvPr>
          <p:cNvSpPr txBox="1"/>
          <p:nvPr/>
        </p:nvSpPr>
        <p:spPr>
          <a:xfrm>
            <a:off x="9047152" y="1282255"/>
            <a:ext cx="2777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올릴 </a:t>
            </a:r>
            <a:r>
              <a:rPr lang="en-US" altLang="ko-KR" sz="1200" dirty="0"/>
              <a:t>Branch </a:t>
            </a:r>
            <a:r>
              <a:rPr lang="ko-KR" altLang="en-US" sz="12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C38FCA-3E77-4E9A-82EC-599CEC7CA35D}"/>
              </a:ext>
            </a:extLst>
          </p:cNvPr>
          <p:cNvSpPr txBox="1"/>
          <p:nvPr/>
        </p:nvSpPr>
        <p:spPr>
          <a:xfrm>
            <a:off x="130858" y="137983"/>
            <a:ext cx="875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TortoiseGit</a:t>
            </a:r>
            <a:r>
              <a:rPr lang="en-US" altLang="ko-KR" dirty="0"/>
              <a:t> Push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r>
              <a:rPr lang="ko-KR" altLang="en-US" dirty="0"/>
              <a:t>된 내용을 </a:t>
            </a:r>
            <a:r>
              <a:rPr lang="en-US" altLang="ko-KR" dirty="0"/>
              <a:t>Remote </a:t>
            </a:r>
            <a:r>
              <a:rPr lang="ko-KR" altLang="en-US" dirty="0"/>
              <a:t>서버에 올리는 것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316CF6-AF4F-4EA3-A29E-17BF5AC57CD2}"/>
              </a:ext>
            </a:extLst>
          </p:cNvPr>
          <p:cNvSpPr txBox="1"/>
          <p:nvPr/>
        </p:nvSpPr>
        <p:spPr>
          <a:xfrm>
            <a:off x="9047152" y="2127380"/>
            <a:ext cx="277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올리게될</a:t>
            </a:r>
            <a:r>
              <a:rPr lang="ko-KR" altLang="en-US" sz="1200" dirty="0"/>
              <a:t> </a:t>
            </a:r>
            <a:r>
              <a:rPr lang="en-US" altLang="ko-KR" sz="1200" dirty="0"/>
              <a:t>Remote </a:t>
            </a:r>
            <a:r>
              <a:rPr lang="ko-KR" altLang="en-US" sz="1200" dirty="0"/>
              <a:t>서버 </a:t>
            </a:r>
            <a:br>
              <a:rPr lang="en-US" altLang="ko-KR" sz="1200" dirty="0"/>
            </a:br>
            <a:r>
              <a:rPr lang="ko-KR" altLang="en-US" sz="1200" dirty="0"/>
              <a:t>보통 </a:t>
            </a:r>
            <a:r>
              <a:rPr lang="en-US" altLang="ko-KR" sz="1200" dirty="0"/>
              <a:t>origin </a:t>
            </a:r>
            <a:r>
              <a:rPr lang="ko-KR" altLang="en-US" sz="1200" dirty="0"/>
              <a:t>하나 사용</a:t>
            </a:r>
          </a:p>
        </p:txBody>
      </p:sp>
    </p:spTree>
    <p:extLst>
      <p:ext uri="{BB962C8B-B14F-4D97-AF65-F5344CB8AC3E}">
        <p14:creationId xmlns:p14="http://schemas.microsoft.com/office/powerpoint/2010/main" val="323667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33D737-B824-4D6B-97D8-CE12A3E30852}"/>
              </a:ext>
            </a:extLst>
          </p:cNvPr>
          <p:cNvSpPr/>
          <p:nvPr/>
        </p:nvSpPr>
        <p:spPr>
          <a:xfrm>
            <a:off x="321160" y="501134"/>
            <a:ext cx="57761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참고자료 </a:t>
            </a:r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3"/>
              </a:rPr>
              <a:t>https://backlog.com/git-tutorial/kr/intro/intro2_4.html</a:t>
            </a:r>
            <a:endParaRPr lang="en-US" altLang="ko-KR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18234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DF6969-4AE7-42D3-AF37-C25B3DC949A3}"/>
              </a:ext>
            </a:extLst>
          </p:cNvPr>
          <p:cNvSpPr/>
          <p:nvPr/>
        </p:nvSpPr>
        <p:spPr>
          <a:xfrm>
            <a:off x="959314" y="5139231"/>
            <a:ext cx="1451295" cy="729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624B3-303A-4343-B890-38A1D8E199E3}"/>
              </a:ext>
            </a:extLst>
          </p:cNvPr>
          <p:cNvSpPr txBox="1"/>
          <p:nvPr/>
        </p:nvSpPr>
        <p:spPr>
          <a:xfrm>
            <a:off x="593558" y="432994"/>
            <a:ext cx="677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작업 프로세스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9A9F94-F9A6-47E1-96E4-E409AC6F38D7}"/>
              </a:ext>
            </a:extLst>
          </p:cNvPr>
          <p:cNvSpPr/>
          <p:nvPr/>
        </p:nvSpPr>
        <p:spPr>
          <a:xfrm>
            <a:off x="959315" y="3196864"/>
            <a:ext cx="1451295" cy="729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D96C6C-E90F-436D-A93F-699E5225DE6E}"/>
              </a:ext>
            </a:extLst>
          </p:cNvPr>
          <p:cNvSpPr/>
          <p:nvPr/>
        </p:nvSpPr>
        <p:spPr>
          <a:xfrm>
            <a:off x="959315" y="1254497"/>
            <a:ext cx="1451295" cy="729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65D148-DB54-4C5A-9312-25DCE8F6B2B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684962" y="3926706"/>
            <a:ext cx="1" cy="1212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9A6A82-113C-4A02-BEED-6467F4459540}"/>
              </a:ext>
            </a:extLst>
          </p:cNvPr>
          <p:cNvCxnSpPr>
            <a:cxnSpLocks/>
          </p:cNvCxnSpPr>
          <p:nvPr/>
        </p:nvCxnSpPr>
        <p:spPr>
          <a:xfrm flipV="1">
            <a:off x="1865567" y="1966816"/>
            <a:ext cx="1" cy="1212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0">
            <a:extLst>
              <a:ext uri="{FF2B5EF4-FFF2-40B4-BE49-F238E27FC236}">
                <a16:creationId xmlns:a16="http://schemas.microsoft.com/office/drawing/2014/main" id="{206E1DC3-AB62-486C-BB95-0B58BBB5C896}"/>
              </a:ext>
            </a:extLst>
          </p:cNvPr>
          <p:cNvSpPr txBox="1"/>
          <p:nvPr/>
        </p:nvSpPr>
        <p:spPr>
          <a:xfrm>
            <a:off x="2495994" y="5365652"/>
            <a:ext cx="402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작업한 내역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자신의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관리 하도록 추가</a:t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Tortoisgit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사용하면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자동으로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해줌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D71A7100-AE39-401D-8442-0598379E96A9}"/>
              </a:ext>
            </a:extLst>
          </p:cNvPr>
          <p:cNvSpPr txBox="1"/>
          <p:nvPr/>
        </p:nvSpPr>
        <p:spPr>
          <a:xfrm>
            <a:off x="1865566" y="2457799"/>
            <a:ext cx="616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Remote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업로드</a:t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(Remote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호스팅 서버에 있는 저장소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(Git hub)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9FF042-F97C-4614-A471-18CD1C568547}"/>
              </a:ext>
            </a:extLst>
          </p:cNvPr>
          <p:cNvCxnSpPr>
            <a:cxnSpLocks/>
          </p:cNvCxnSpPr>
          <p:nvPr/>
        </p:nvCxnSpPr>
        <p:spPr>
          <a:xfrm>
            <a:off x="1368232" y="1966816"/>
            <a:ext cx="0" cy="1212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0">
            <a:extLst>
              <a:ext uri="{FF2B5EF4-FFF2-40B4-BE49-F238E27FC236}">
                <a16:creationId xmlns:a16="http://schemas.microsoft.com/office/drawing/2014/main" id="{9EB9FA4A-6388-4C43-8DEA-FF8F059F1A6B}"/>
              </a:ext>
            </a:extLst>
          </p:cNvPr>
          <p:cNvSpPr txBox="1"/>
          <p:nvPr/>
        </p:nvSpPr>
        <p:spPr>
          <a:xfrm>
            <a:off x="244826" y="2452102"/>
            <a:ext cx="11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Pull or Fetch</a:t>
            </a:r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A827DB92-56DB-4D52-BA98-EE0033771FE5}"/>
              </a:ext>
            </a:extLst>
          </p:cNvPr>
          <p:cNvSpPr txBox="1"/>
          <p:nvPr/>
        </p:nvSpPr>
        <p:spPr>
          <a:xfrm>
            <a:off x="1684961" y="4394469"/>
            <a:ext cx="470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작업한 내역을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저장소에서 관리 하도록 추가</a:t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(local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저장소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컴퓨터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61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CC1EB5-B4C5-4E1D-89D8-9BD391907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9" y="0"/>
            <a:ext cx="5175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67D47-75B2-421D-8D85-C57B3C9BDD3F}"/>
              </a:ext>
            </a:extLst>
          </p:cNvPr>
          <p:cNvSpPr txBox="1"/>
          <p:nvPr/>
        </p:nvSpPr>
        <p:spPr>
          <a:xfrm>
            <a:off x="6542843" y="585926"/>
            <a:ext cx="5752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 : </a:t>
            </a:r>
            <a:r>
              <a:rPr lang="ko-KR" altLang="en-US" dirty="0"/>
              <a:t>가지</a:t>
            </a:r>
            <a:r>
              <a:rPr lang="en-US" altLang="ko-KR" dirty="0"/>
              <a:t> , </a:t>
            </a:r>
            <a:r>
              <a:rPr lang="ko-KR" altLang="en-US" dirty="0"/>
              <a:t>분기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을 쓰는 의미가 퇴색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기능별로 나눠 각각의 작업을 진행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작업 방식은 </a:t>
            </a:r>
            <a:r>
              <a:rPr lang="en-US" altLang="ko-KR" dirty="0"/>
              <a:t>Branch</a:t>
            </a:r>
            <a:r>
              <a:rPr lang="ko-KR" altLang="en-US" dirty="0"/>
              <a:t>를 기반으로 이뤄지기 때문에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Pull </a:t>
            </a:r>
            <a:r>
              <a:rPr lang="ko-KR" altLang="en-US" dirty="0"/>
              <a:t>하여 </a:t>
            </a:r>
            <a:r>
              <a:rPr lang="en-US" altLang="ko-KR" dirty="0"/>
              <a:t>Remote</a:t>
            </a:r>
            <a:r>
              <a:rPr lang="ko-KR" altLang="en-US" dirty="0"/>
              <a:t>에 있는 </a:t>
            </a:r>
            <a:r>
              <a:rPr lang="en-US" altLang="ko-KR" dirty="0"/>
              <a:t>Data</a:t>
            </a:r>
            <a:r>
              <a:rPr lang="ko-KR" altLang="en-US" dirty="0"/>
              <a:t>로 최신화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자신이 작업할 </a:t>
            </a:r>
            <a:r>
              <a:rPr lang="en-US" altLang="ko-KR" dirty="0"/>
              <a:t>Branch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Switch</a:t>
            </a:r>
            <a:r>
              <a:rPr lang="ko-KR" altLang="en-US" dirty="0"/>
              <a:t>하여 자신이 만든 </a:t>
            </a:r>
            <a:r>
              <a:rPr lang="en-US" altLang="ko-KR" dirty="0"/>
              <a:t>Branch</a:t>
            </a:r>
            <a:r>
              <a:rPr lang="ko-KR" altLang="en-US" dirty="0"/>
              <a:t>로 이동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작업 후 </a:t>
            </a:r>
            <a:r>
              <a:rPr lang="en-US" altLang="ko-KR" dirty="0"/>
              <a:t>Commit Push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Remote </a:t>
            </a:r>
            <a:r>
              <a:rPr lang="ko-KR" altLang="en-US" dirty="0"/>
              <a:t>서버 확인하여 자신의 작업 내용이 잘 올라갔나 확인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위 단계로 진행됩니다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013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CC25716-FDF1-41D1-9B9A-025A55F11801}"/>
              </a:ext>
            </a:extLst>
          </p:cNvPr>
          <p:cNvGrpSpPr/>
          <p:nvPr/>
        </p:nvGrpSpPr>
        <p:grpSpPr>
          <a:xfrm>
            <a:off x="5417992" y="698804"/>
            <a:ext cx="7010746" cy="523220"/>
            <a:chOff x="4172505" y="664762"/>
            <a:chExt cx="7010746" cy="523220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15A7BA7D-ADA4-4F18-84F7-CBECCA8763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2505" y="926372"/>
              <a:ext cx="1249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8C8DB9-4499-4C08-A852-7ED890737075}"/>
                </a:ext>
              </a:extLst>
            </p:cNvPr>
            <p:cNvSpPr txBox="1"/>
            <p:nvPr/>
          </p:nvSpPr>
          <p:spPr>
            <a:xfrm>
              <a:off x="5421643" y="664762"/>
              <a:ext cx="5761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Remote</a:t>
              </a:r>
              <a:r>
                <a:rPr lang="ko-KR" altLang="en-US" sz="1000" dirty="0"/>
                <a:t> 서버에 올라와 있는 파일을 자신의 </a:t>
              </a:r>
              <a:r>
                <a:rPr lang="en-US" altLang="ko-KR" sz="1000" dirty="0"/>
                <a:t>local </a:t>
              </a:r>
              <a:r>
                <a:rPr lang="ko-KR" altLang="en-US" sz="1000" dirty="0"/>
                <a:t>저장소로 </a:t>
              </a:r>
              <a:r>
                <a:rPr lang="ko-KR" altLang="en-US" sz="1000" dirty="0" err="1"/>
                <a:t>내려받고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Merge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시켜줌</a:t>
              </a:r>
              <a:r>
                <a:rPr lang="ko-KR" altLang="en-US" sz="1000" dirty="0"/>
                <a:t> </a:t>
              </a:r>
              <a:br>
                <a:rPr lang="en-US" altLang="ko-KR" sz="1000" dirty="0"/>
              </a:br>
              <a:r>
                <a:rPr lang="en-US" altLang="ko-KR" sz="1000" dirty="0"/>
                <a:t>: </a:t>
              </a:r>
              <a:r>
                <a:rPr lang="en-US" altLang="ko-KR" sz="1000" dirty="0" err="1"/>
                <a:t>Github</a:t>
              </a:r>
              <a:r>
                <a:rPr lang="ko-KR" altLang="en-US" sz="1000" dirty="0"/>
                <a:t>에 다른 사람들이 </a:t>
              </a:r>
              <a:r>
                <a:rPr lang="en-US" altLang="ko-KR" sz="1000" dirty="0"/>
                <a:t>Push </a:t>
              </a:r>
              <a:r>
                <a:rPr lang="ko-KR" altLang="en-US" sz="1000" dirty="0" err="1"/>
                <a:t>해놓은</a:t>
              </a:r>
              <a:r>
                <a:rPr lang="ko-KR" altLang="en-US" sz="1000" dirty="0"/>
                <a:t> 내용을 자신의 </a:t>
              </a:r>
              <a:r>
                <a:rPr lang="en-US" altLang="ko-KR" sz="1000" dirty="0"/>
                <a:t>local </a:t>
              </a:r>
              <a:r>
                <a:rPr lang="ko-KR" altLang="en-US" sz="1000" dirty="0"/>
                <a:t>저장소로 가져와 내용을 </a:t>
              </a:r>
              <a:r>
                <a:rPr lang="ko-KR" altLang="en-US" sz="1000" dirty="0" err="1"/>
                <a:t>합쳐줌</a:t>
              </a:r>
              <a:r>
                <a:rPr lang="ko-KR" altLang="en-US" sz="1000" dirty="0"/>
                <a:t> </a:t>
              </a:r>
              <a:r>
                <a:rPr lang="ko-KR" altLang="en-US" dirty="0"/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8ACC3EF-3F14-4133-BC14-42534ACE1494}"/>
              </a:ext>
            </a:extLst>
          </p:cNvPr>
          <p:cNvGrpSpPr/>
          <p:nvPr/>
        </p:nvGrpSpPr>
        <p:grpSpPr>
          <a:xfrm>
            <a:off x="5282220" y="1497669"/>
            <a:ext cx="7445759" cy="616685"/>
            <a:chOff x="4036732" y="1564989"/>
            <a:chExt cx="7445759" cy="616685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B98F253-B936-46ED-9A76-DC3EF72C3B88}"/>
                </a:ext>
              </a:extLst>
            </p:cNvPr>
            <p:cNvCxnSpPr/>
            <p:nvPr/>
          </p:nvCxnSpPr>
          <p:spPr>
            <a:xfrm rot="1902114">
              <a:off x="4036732" y="1564989"/>
              <a:ext cx="18199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CD18B8-B6B5-4387-A55B-C1270D86E113}"/>
                </a:ext>
              </a:extLst>
            </p:cNvPr>
            <p:cNvSpPr txBox="1"/>
            <p:nvPr/>
          </p:nvSpPr>
          <p:spPr>
            <a:xfrm>
              <a:off x="5720883" y="1781564"/>
              <a:ext cx="5761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Remote</a:t>
              </a:r>
              <a:r>
                <a:rPr lang="ko-KR" altLang="en-US" sz="1000" dirty="0"/>
                <a:t> 서버에 올라와 있는 파일을 자신의 </a:t>
              </a:r>
              <a:r>
                <a:rPr lang="en-US" altLang="ko-KR" sz="1000" dirty="0"/>
                <a:t>local </a:t>
              </a:r>
              <a:r>
                <a:rPr lang="ko-KR" altLang="en-US" sz="1000" dirty="0"/>
                <a:t>저장소로 내려 받음</a:t>
              </a:r>
              <a:br>
                <a:rPr lang="en-US" altLang="ko-KR" sz="1000" dirty="0"/>
              </a:br>
              <a:r>
                <a:rPr lang="en-US" altLang="ko-KR" sz="1000" dirty="0"/>
                <a:t>: </a:t>
              </a:r>
              <a:r>
                <a:rPr lang="en-US" altLang="ko-KR" sz="1000" dirty="0" err="1"/>
                <a:t>Github</a:t>
              </a:r>
              <a:r>
                <a:rPr lang="ko-KR" altLang="en-US" sz="1000" dirty="0"/>
                <a:t>에 다른 사람들이 </a:t>
              </a:r>
              <a:r>
                <a:rPr lang="en-US" altLang="ko-KR" sz="1000" dirty="0"/>
                <a:t>Push </a:t>
              </a:r>
              <a:r>
                <a:rPr lang="ko-KR" altLang="en-US" sz="1000" dirty="0" err="1"/>
                <a:t>해놓은</a:t>
              </a:r>
              <a:r>
                <a:rPr lang="ko-KR" altLang="en-US" sz="1000" dirty="0"/>
                <a:t> 내용을 자신의 </a:t>
              </a:r>
              <a:r>
                <a:rPr lang="en-US" altLang="ko-KR" sz="1000" dirty="0"/>
                <a:t>local </a:t>
              </a:r>
              <a:r>
                <a:rPr lang="ko-KR" altLang="en-US" sz="1000" dirty="0"/>
                <a:t>저장소로 가져만 옴 </a:t>
              </a:r>
              <a:endParaRPr lang="ko-KR" altLang="en-US" dirty="0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8330B1C-2DF2-4B0D-9CEB-71A7406E47EC}"/>
              </a:ext>
            </a:extLst>
          </p:cNvPr>
          <p:cNvCxnSpPr/>
          <p:nvPr/>
        </p:nvCxnSpPr>
        <p:spPr>
          <a:xfrm flipH="1">
            <a:off x="1111842" y="767314"/>
            <a:ext cx="998564" cy="298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A97AFAD-1B96-4FA8-ABDC-002F75AA35C9}"/>
              </a:ext>
            </a:extLst>
          </p:cNvPr>
          <p:cNvGrpSpPr/>
          <p:nvPr/>
        </p:nvGrpSpPr>
        <p:grpSpPr>
          <a:xfrm>
            <a:off x="5417992" y="1387604"/>
            <a:ext cx="5935568" cy="2919857"/>
            <a:chOff x="5417992" y="1387604"/>
            <a:chExt cx="5935568" cy="2919857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253C96B-3D7B-4B42-86CB-B2850CD8AA1D}"/>
                </a:ext>
              </a:extLst>
            </p:cNvPr>
            <p:cNvCxnSpPr/>
            <p:nvPr/>
          </p:nvCxnSpPr>
          <p:spPr>
            <a:xfrm>
              <a:off x="5417992" y="1387604"/>
              <a:ext cx="2305581" cy="2642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B80CDC-58BC-44EA-B625-ED5A35BFA92A}"/>
                </a:ext>
              </a:extLst>
            </p:cNvPr>
            <p:cNvSpPr txBox="1"/>
            <p:nvPr/>
          </p:nvSpPr>
          <p:spPr>
            <a:xfrm>
              <a:off x="7742307" y="3907351"/>
              <a:ext cx="3611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Commit</a:t>
              </a:r>
              <a:r>
                <a:rPr lang="ko-KR" altLang="en-US" sz="1000" dirty="0"/>
                <a:t>에서 자신의 </a:t>
              </a:r>
              <a:r>
                <a:rPr lang="en-US" altLang="ko-KR" sz="1000" dirty="0"/>
                <a:t>local </a:t>
              </a:r>
              <a:r>
                <a:rPr lang="ko-KR" altLang="en-US" sz="1000" dirty="0"/>
                <a:t>저장소에 올린 내용을</a:t>
              </a:r>
              <a:br>
                <a:rPr lang="en-US" altLang="ko-KR" sz="1000" dirty="0"/>
              </a:br>
              <a:r>
                <a:rPr lang="en-US" altLang="ko-KR" sz="1000" dirty="0"/>
                <a:t>Remote </a:t>
              </a:r>
              <a:r>
                <a:rPr lang="ko-KR" altLang="en-US" sz="1000" dirty="0"/>
                <a:t>서버로 올림 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40A3D3B-F13E-4568-A184-1EA3858C45DC}"/>
              </a:ext>
            </a:extLst>
          </p:cNvPr>
          <p:cNvGrpSpPr/>
          <p:nvPr/>
        </p:nvGrpSpPr>
        <p:grpSpPr>
          <a:xfrm>
            <a:off x="2108273" y="0"/>
            <a:ext cx="3502414" cy="6858000"/>
            <a:chOff x="2108273" y="0"/>
            <a:chExt cx="3502414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4F64B4B-BACA-49D2-A6F1-70C869ED643B}"/>
                </a:ext>
              </a:extLst>
            </p:cNvPr>
            <p:cNvGrpSpPr/>
            <p:nvPr/>
          </p:nvGrpSpPr>
          <p:grpSpPr>
            <a:xfrm>
              <a:off x="2108273" y="0"/>
              <a:ext cx="3502414" cy="6858000"/>
              <a:chOff x="818219" y="0"/>
              <a:chExt cx="3502414" cy="68580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0C2DC179-E167-4B20-BF87-4376A8955BE2}"/>
                  </a:ext>
                </a:extLst>
              </p:cNvPr>
              <p:cNvGrpSpPr/>
              <p:nvPr/>
            </p:nvGrpSpPr>
            <p:grpSpPr>
              <a:xfrm>
                <a:off x="818219" y="0"/>
                <a:ext cx="3502414" cy="6858000"/>
                <a:chOff x="818219" y="0"/>
                <a:chExt cx="3502414" cy="6858000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DD5197E9-AF7C-40AF-AEFB-F21DCF29F8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484" y="0"/>
                  <a:ext cx="3498149" cy="6858000"/>
                </a:xfrm>
                <a:prstGeom prst="rect">
                  <a:avLst/>
                </a:prstGeom>
              </p:spPr>
            </p:pic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5F0FCB2C-1E9F-4DC4-96FF-25753D5843DD}"/>
                    </a:ext>
                  </a:extLst>
                </p:cNvPr>
                <p:cNvSpPr/>
                <p:nvPr/>
              </p:nvSpPr>
              <p:spPr>
                <a:xfrm>
                  <a:off x="2618913" y="1029810"/>
                  <a:ext cx="1683971" cy="16558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2CF1DEA3-6ABD-449D-8514-25825E48EEA2}"/>
                    </a:ext>
                  </a:extLst>
                </p:cNvPr>
                <p:cNvSpPr/>
                <p:nvPr/>
              </p:nvSpPr>
              <p:spPr>
                <a:xfrm>
                  <a:off x="818219" y="679278"/>
                  <a:ext cx="1800694" cy="176073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7A10BA3-679C-46CC-ACB1-F656F82C093E}"/>
                  </a:ext>
                </a:extLst>
              </p:cNvPr>
              <p:cNvSpPr/>
              <p:nvPr/>
            </p:nvSpPr>
            <p:spPr>
              <a:xfrm>
                <a:off x="2618913" y="1222024"/>
                <a:ext cx="1683971" cy="16558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7048C1E-A977-4EA4-8DB3-31CFDB329085}"/>
                  </a:ext>
                </a:extLst>
              </p:cNvPr>
              <p:cNvSpPr/>
              <p:nvPr/>
            </p:nvSpPr>
            <p:spPr>
              <a:xfrm>
                <a:off x="2618913" y="855352"/>
                <a:ext cx="1683971" cy="16558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B2F6D8-BA29-474B-A4DC-D14001831BD0}"/>
                </a:ext>
              </a:extLst>
            </p:cNvPr>
            <p:cNvSpPr/>
            <p:nvPr/>
          </p:nvSpPr>
          <p:spPr>
            <a:xfrm>
              <a:off x="3926716" y="4413441"/>
              <a:ext cx="1683971" cy="1655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87BAD40-728B-41A1-ACD5-B081A49D77D2}"/>
                </a:ext>
              </a:extLst>
            </p:cNvPr>
            <p:cNvSpPr/>
            <p:nvPr/>
          </p:nvSpPr>
          <p:spPr>
            <a:xfrm>
              <a:off x="3926716" y="4796420"/>
              <a:ext cx="1683971" cy="1655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A1A1D7-A67F-479D-A30B-C2F5FFD338DA}"/>
              </a:ext>
            </a:extLst>
          </p:cNvPr>
          <p:cNvCxnSpPr>
            <a:stCxn id="30" idx="3"/>
          </p:cNvCxnSpPr>
          <p:nvPr/>
        </p:nvCxnSpPr>
        <p:spPr>
          <a:xfrm>
            <a:off x="5610687" y="4496231"/>
            <a:ext cx="2441360" cy="38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C150C40-5C23-453D-B58C-96CB54E38CA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610687" y="4879210"/>
            <a:ext cx="2441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4F07B6-39EF-4CDE-950A-756F9160A121}"/>
              </a:ext>
            </a:extLst>
          </p:cNvPr>
          <p:cNvSpPr txBox="1"/>
          <p:nvPr/>
        </p:nvSpPr>
        <p:spPr>
          <a:xfrm>
            <a:off x="8052047" y="4687720"/>
            <a:ext cx="338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Switch/Checkout : </a:t>
            </a:r>
            <a:r>
              <a:rPr lang="ko-KR" altLang="en-US" sz="1000" dirty="0"/>
              <a:t>생성된 다른 </a:t>
            </a:r>
            <a:r>
              <a:rPr lang="en-US" altLang="ko-KR" sz="1000" dirty="0"/>
              <a:t>Branch</a:t>
            </a:r>
            <a:r>
              <a:rPr lang="ko-KR" altLang="en-US" sz="1000" dirty="0"/>
              <a:t>로 이동 </a:t>
            </a:r>
            <a:endParaRPr lang="en-US" altLang="ko-KR" sz="1000" dirty="0"/>
          </a:p>
          <a:p>
            <a:r>
              <a:rPr lang="en-US" altLang="ko-KR" sz="1000" dirty="0"/>
              <a:t>Create</a:t>
            </a:r>
            <a:r>
              <a:rPr lang="ko-KR" altLang="en-US" sz="1000" dirty="0"/>
              <a:t> </a:t>
            </a:r>
            <a:r>
              <a:rPr lang="en-US" altLang="ko-KR" sz="1000" dirty="0"/>
              <a:t>Branch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Branch</a:t>
            </a:r>
            <a:r>
              <a:rPr lang="ko-KR" altLang="en-US" sz="1000" dirty="0"/>
              <a:t> 생성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C38FCA-3E77-4E9A-82EC-599CEC7CA35D}"/>
              </a:ext>
            </a:extLst>
          </p:cNvPr>
          <p:cNvSpPr txBox="1"/>
          <p:nvPr/>
        </p:nvSpPr>
        <p:spPr>
          <a:xfrm>
            <a:off x="130859" y="137983"/>
            <a:ext cx="677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TortoiseGit</a:t>
            </a:r>
            <a:r>
              <a:rPr lang="en-US" altLang="ko-KR" dirty="0"/>
              <a:t> </a:t>
            </a:r>
            <a:r>
              <a:rPr lang="ko-KR" altLang="en-US" dirty="0"/>
              <a:t>설명 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105C184-C450-48E1-B878-E0514CDCA86A}"/>
              </a:ext>
            </a:extLst>
          </p:cNvPr>
          <p:cNvCxnSpPr>
            <a:cxnSpLocks/>
          </p:cNvCxnSpPr>
          <p:nvPr/>
        </p:nvCxnSpPr>
        <p:spPr>
          <a:xfrm>
            <a:off x="5135739" y="2319142"/>
            <a:ext cx="2676611" cy="48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F81D9BF-766B-4EEB-A5EE-E2FBFC99BC1F}"/>
              </a:ext>
            </a:extLst>
          </p:cNvPr>
          <p:cNvSpPr txBox="1"/>
          <p:nvPr/>
        </p:nvSpPr>
        <p:spPr>
          <a:xfrm>
            <a:off x="7742307" y="2709033"/>
            <a:ext cx="1173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P.6 </a:t>
            </a:r>
            <a:r>
              <a:rPr lang="ko-KR" altLang="en-US" sz="1000" dirty="0"/>
              <a:t>확인 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F0B7926-098E-495D-8440-11EF3343FC81}"/>
              </a:ext>
            </a:extLst>
          </p:cNvPr>
          <p:cNvCxnSpPr>
            <a:cxnSpLocks/>
          </p:cNvCxnSpPr>
          <p:nvPr/>
        </p:nvCxnSpPr>
        <p:spPr>
          <a:xfrm>
            <a:off x="5338192" y="1991869"/>
            <a:ext cx="2676611" cy="48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C9C9EE5-FFB8-445B-9B17-5E240AF05871}"/>
              </a:ext>
            </a:extLst>
          </p:cNvPr>
          <p:cNvSpPr txBox="1"/>
          <p:nvPr/>
        </p:nvSpPr>
        <p:spPr>
          <a:xfrm>
            <a:off x="8044297" y="2319142"/>
            <a:ext cx="1173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P.5 </a:t>
            </a:r>
            <a:r>
              <a:rPr lang="ko-KR" altLang="en-US" sz="1000" dirty="0"/>
              <a:t>확인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09914A-9FE1-42F3-A9E7-848DFE109579}"/>
              </a:ext>
            </a:extLst>
          </p:cNvPr>
          <p:cNvSpPr txBox="1"/>
          <p:nvPr/>
        </p:nvSpPr>
        <p:spPr>
          <a:xfrm>
            <a:off x="64755" y="3733839"/>
            <a:ext cx="3498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자신의 변경 사항을 자신의 </a:t>
            </a:r>
            <a:r>
              <a:rPr lang="en-US" altLang="ko-KR" sz="1000" dirty="0"/>
              <a:t>Local </a:t>
            </a:r>
            <a:r>
              <a:rPr lang="ko-KR" altLang="en-US" sz="1000" dirty="0"/>
              <a:t>저장소에 올림 </a:t>
            </a:r>
          </a:p>
        </p:txBody>
      </p:sp>
    </p:spTree>
    <p:extLst>
      <p:ext uri="{BB962C8B-B14F-4D97-AF65-F5344CB8AC3E}">
        <p14:creationId xmlns:p14="http://schemas.microsoft.com/office/powerpoint/2010/main" val="635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A1A1D7-A67F-479D-A30B-C2F5FFD338DA}"/>
              </a:ext>
            </a:extLst>
          </p:cNvPr>
          <p:cNvCxnSpPr>
            <a:cxnSpLocks/>
          </p:cNvCxnSpPr>
          <p:nvPr/>
        </p:nvCxnSpPr>
        <p:spPr>
          <a:xfrm>
            <a:off x="5610687" y="4496231"/>
            <a:ext cx="2441360" cy="38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C150C40-5C23-453D-B58C-96CB54E38CA9}"/>
              </a:ext>
            </a:extLst>
          </p:cNvPr>
          <p:cNvCxnSpPr>
            <a:cxnSpLocks/>
          </p:cNvCxnSpPr>
          <p:nvPr/>
        </p:nvCxnSpPr>
        <p:spPr>
          <a:xfrm>
            <a:off x="5610687" y="4879210"/>
            <a:ext cx="2441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4F07B6-39EF-4CDE-950A-756F9160A121}"/>
              </a:ext>
            </a:extLst>
          </p:cNvPr>
          <p:cNvSpPr txBox="1"/>
          <p:nvPr/>
        </p:nvSpPr>
        <p:spPr>
          <a:xfrm>
            <a:off x="8052047" y="4687720"/>
            <a:ext cx="338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Switch/Checkout : </a:t>
            </a:r>
            <a:r>
              <a:rPr lang="ko-KR" altLang="en-US" sz="1000" dirty="0"/>
              <a:t>생성된 다른 </a:t>
            </a:r>
            <a:r>
              <a:rPr lang="en-US" altLang="ko-KR" sz="1000" dirty="0"/>
              <a:t>Branch</a:t>
            </a:r>
            <a:r>
              <a:rPr lang="ko-KR" altLang="en-US" sz="1000" dirty="0"/>
              <a:t>로 이동 </a:t>
            </a:r>
            <a:endParaRPr lang="en-US" altLang="ko-KR" sz="1000" dirty="0"/>
          </a:p>
          <a:p>
            <a:r>
              <a:rPr lang="en-US" altLang="ko-KR" sz="1000" dirty="0"/>
              <a:t>Create</a:t>
            </a:r>
            <a:r>
              <a:rPr lang="ko-KR" altLang="en-US" sz="1000" dirty="0"/>
              <a:t> </a:t>
            </a:r>
            <a:r>
              <a:rPr lang="en-US" altLang="ko-KR" sz="1000" dirty="0"/>
              <a:t>Branch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Branch</a:t>
            </a:r>
            <a:r>
              <a:rPr lang="ko-KR" altLang="en-US" sz="1000" dirty="0"/>
              <a:t> 생성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C38FCA-3E77-4E9A-82EC-599CEC7CA35D}"/>
              </a:ext>
            </a:extLst>
          </p:cNvPr>
          <p:cNvSpPr txBox="1"/>
          <p:nvPr/>
        </p:nvSpPr>
        <p:spPr>
          <a:xfrm>
            <a:off x="130859" y="137983"/>
            <a:ext cx="677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TortoiseGit</a:t>
            </a:r>
            <a:r>
              <a:rPr lang="en-US" altLang="ko-KR" dirty="0"/>
              <a:t> </a:t>
            </a:r>
            <a:r>
              <a:rPr lang="ko-KR" altLang="en-US" dirty="0"/>
              <a:t>설명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FBFB4A3B-2D35-47E8-AEA6-5066CD67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9" y="745080"/>
            <a:ext cx="12192000" cy="53678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D7251D-946E-4B15-AE06-591F5D172E8C}"/>
              </a:ext>
            </a:extLst>
          </p:cNvPr>
          <p:cNvSpPr txBox="1"/>
          <p:nvPr/>
        </p:nvSpPr>
        <p:spPr>
          <a:xfrm>
            <a:off x="9463596" y="1463156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rgbClr val="FF0000"/>
                </a:solidFill>
              </a:rPr>
              <a:t>올린이</a:t>
            </a:r>
            <a:r>
              <a:rPr lang="ko-KR" alt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72DB48-1B54-437C-B371-3AB70493C896}"/>
              </a:ext>
            </a:extLst>
          </p:cNvPr>
          <p:cNvSpPr txBox="1"/>
          <p:nvPr/>
        </p:nvSpPr>
        <p:spPr>
          <a:xfrm>
            <a:off x="10209646" y="1463156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rgbClr val="FF0000"/>
                </a:solidFill>
              </a:rPr>
              <a:t>올린날짜</a:t>
            </a:r>
            <a:r>
              <a:rPr lang="ko-KR" alt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6C467B-BAD8-48F2-972E-99024EB915E1}"/>
              </a:ext>
            </a:extLst>
          </p:cNvPr>
          <p:cNvSpPr txBox="1"/>
          <p:nvPr/>
        </p:nvSpPr>
        <p:spPr>
          <a:xfrm>
            <a:off x="3881347" y="1322747"/>
            <a:ext cx="13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rgbClr val="FF0000"/>
                </a:solidFill>
              </a:rPr>
              <a:t>커밋</a:t>
            </a:r>
            <a:r>
              <a:rPr lang="ko-KR" altLang="en-US" sz="1400" b="1" dirty="0">
                <a:solidFill>
                  <a:srgbClr val="FF0000"/>
                </a:solidFill>
              </a:rPr>
              <a:t> 메시지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6D33A8-7578-4210-A10E-80C7BD5E89C5}"/>
              </a:ext>
            </a:extLst>
          </p:cNvPr>
          <p:cNvSpPr txBox="1"/>
          <p:nvPr/>
        </p:nvSpPr>
        <p:spPr>
          <a:xfrm>
            <a:off x="2728729" y="199538"/>
            <a:ext cx="693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Showlog</a:t>
            </a:r>
            <a:r>
              <a:rPr lang="en-US" altLang="ko-KR" dirty="0"/>
              <a:t> </a:t>
            </a:r>
            <a:r>
              <a:rPr lang="ko-KR" altLang="en-US" dirty="0"/>
              <a:t>창은 </a:t>
            </a:r>
            <a:r>
              <a:rPr lang="en-US" altLang="ko-KR" dirty="0"/>
              <a:t>Commit </a:t>
            </a:r>
            <a:r>
              <a:rPr lang="ko-KR" altLang="en-US" dirty="0"/>
              <a:t>또는 </a:t>
            </a:r>
            <a:r>
              <a:rPr lang="en-US" altLang="ko-KR" dirty="0"/>
              <a:t>Pull </a:t>
            </a:r>
            <a:r>
              <a:rPr lang="ko-KR" altLang="en-US" dirty="0"/>
              <a:t>등 다양한 작업 후 확인할 수 있어 많이 이용되는 창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93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25C38FCA-3E77-4E9A-82EC-599CEC7CA35D}"/>
              </a:ext>
            </a:extLst>
          </p:cNvPr>
          <p:cNvSpPr txBox="1"/>
          <p:nvPr/>
        </p:nvSpPr>
        <p:spPr>
          <a:xfrm>
            <a:off x="130859" y="137983"/>
            <a:ext cx="677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TortoiseGit</a:t>
            </a:r>
            <a:r>
              <a:rPr lang="en-US" altLang="ko-KR" dirty="0"/>
              <a:t> </a:t>
            </a:r>
            <a:r>
              <a:rPr lang="ko-KR" altLang="en-US" dirty="0"/>
              <a:t>설명 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11C9C9-74B3-4D6F-9BC2-B26B4987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56" y="948599"/>
            <a:ext cx="6695238" cy="424761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117EE5C-DB63-4F78-AC48-F7B8B409EA42}"/>
              </a:ext>
            </a:extLst>
          </p:cNvPr>
          <p:cNvCxnSpPr/>
          <p:nvPr/>
        </p:nvCxnSpPr>
        <p:spPr>
          <a:xfrm flipH="1">
            <a:off x="1260629" y="1864311"/>
            <a:ext cx="1145220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09BE91-F582-472F-9177-C23C84AB93EA}"/>
              </a:ext>
            </a:extLst>
          </p:cNvPr>
          <p:cNvSpPr txBox="1"/>
          <p:nvPr/>
        </p:nvSpPr>
        <p:spPr>
          <a:xfrm>
            <a:off x="42913" y="2269469"/>
            <a:ext cx="2229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자신의 </a:t>
            </a:r>
            <a:r>
              <a:rPr lang="en-US" altLang="ko-KR" sz="1000" b="1" dirty="0">
                <a:solidFill>
                  <a:srgbClr val="FF0000"/>
                </a:solidFill>
              </a:rPr>
              <a:t>Local</a:t>
            </a:r>
            <a:r>
              <a:rPr lang="ko-KR" altLang="en-US" sz="1000" dirty="0"/>
              <a:t>에 있는 </a:t>
            </a:r>
            <a:r>
              <a:rPr lang="en-US" altLang="ko-KR" sz="1000" dirty="0"/>
              <a:t>Branch </a:t>
            </a:r>
            <a:r>
              <a:rPr lang="ko-KR" altLang="en-US" sz="1000" dirty="0"/>
              <a:t>목록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72387-E84C-4909-A3C2-96DA170E5502}"/>
              </a:ext>
            </a:extLst>
          </p:cNvPr>
          <p:cNvSpPr txBox="1"/>
          <p:nvPr/>
        </p:nvSpPr>
        <p:spPr>
          <a:xfrm>
            <a:off x="2272682" y="2059970"/>
            <a:ext cx="2229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Remote</a:t>
            </a:r>
            <a:r>
              <a:rPr lang="en-US" altLang="ko-KR" sz="1000" dirty="0"/>
              <a:t> </a:t>
            </a:r>
            <a:r>
              <a:rPr lang="ko-KR" altLang="en-US" sz="1000" dirty="0"/>
              <a:t>서버에 있는</a:t>
            </a:r>
            <a:endParaRPr lang="en-US" altLang="ko-KR" sz="1000" dirty="0"/>
          </a:p>
          <a:p>
            <a:r>
              <a:rPr lang="en-US" altLang="ko-KR" sz="1000" dirty="0"/>
              <a:t>Branch </a:t>
            </a:r>
            <a:r>
              <a:rPr lang="ko-KR" altLang="en-US" sz="1000" dirty="0"/>
              <a:t>목록 </a:t>
            </a:r>
          </a:p>
        </p:txBody>
      </p:sp>
    </p:spTree>
    <p:extLst>
      <p:ext uri="{BB962C8B-B14F-4D97-AF65-F5344CB8AC3E}">
        <p14:creationId xmlns:p14="http://schemas.microsoft.com/office/powerpoint/2010/main" val="18637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D785A2-5EF0-4010-A8A3-C9082F5C9308}"/>
              </a:ext>
            </a:extLst>
          </p:cNvPr>
          <p:cNvSpPr txBox="1"/>
          <p:nvPr/>
        </p:nvSpPr>
        <p:spPr>
          <a:xfrm>
            <a:off x="130859" y="137983"/>
            <a:ext cx="804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TortoiseGit</a:t>
            </a:r>
            <a:r>
              <a:rPr lang="en-US" altLang="ko-KR" dirty="0"/>
              <a:t> Pull : Remote</a:t>
            </a:r>
            <a:r>
              <a:rPr lang="ko-KR" altLang="en-US" dirty="0"/>
              <a:t> 서버의 내용을 자신의 </a:t>
            </a:r>
            <a:r>
              <a:rPr lang="en-US" altLang="ko-KR" dirty="0"/>
              <a:t>Local</a:t>
            </a:r>
            <a:r>
              <a:rPr lang="ko-KR" altLang="en-US" dirty="0"/>
              <a:t>로 가져와 병합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CB6B11-72FC-43AF-9851-19CED0D1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9" y="1015698"/>
            <a:ext cx="4714286" cy="37714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74292D0-6C2E-4F6B-9F30-568E086E26B6}"/>
              </a:ext>
            </a:extLst>
          </p:cNvPr>
          <p:cNvCxnSpPr/>
          <p:nvPr/>
        </p:nvCxnSpPr>
        <p:spPr>
          <a:xfrm>
            <a:off x="5141167" y="1744824"/>
            <a:ext cx="1875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55B37C-AEB3-4692-A330-6A6BD4A9551C}"/>
              </a:ext>
            </a:extLst>
          </p:cNvPr>
          <p:cNvSpPr txBox="1"/>
          <p:nvPr/>
        </p:nvSpPr>
        <p:spPr>
          <a:xfrm>
            <a:off x="6908648" y="1411550"/>
            <a:ext cx="4714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Remote </a:t>
            </a:r>
            <a:r>
              <a:rPr lang="ko-KR" altLang="en-US" sz="1200" dirty="0"/>
              <a:t>서버 이름을 정하는 것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:</a:t>
            </a:r>
            <a:r>
              <a:rPr lang="ko-KR" altLang="en-US" sz="1200" dirty="0"/>
              <a:t> 보통 </a:t>
            </a:r>
            <a:r>
              <a:rPr lang="en-US" altLang="ko-KR" sz="1200" dirty="0"/>
              <a:t>Origin </a:t>
            </a:r>
            <a:r>
              <a:rPr lang="ko-KR" altLang="en-US" sz="1200" dirty="0"/>
              <a:t>밖에 없으니까 신경 쓰지 않아도 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8E1DEC-7955-4D22-8C07-2231717FFAEB}"/>
              </a:ext>
            </a:extLst>
          </p:cNvPr>
          <p:cNvSpPr txBox="1"/>
          <p:nvPr/>
        </p:nvSpPr>
        <p:spPr>
          <a:xfrm>
            <a:off x="6806214" y="2243117"/>
            <a:ext cx="471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자신이 </a:t>
            </a:r>
            <a:r>
              <a:rPr lang="en-US" altLang="ko-KR" sz="1200" b="1" dirty="0">
                <a:solidFill>
                  <a:srgbClr val="FF0000"/>
                </a:solidFill>
              </a:rPr>
              <a:t>Pull</a:t>
            </a:r>
            <a:r>
              <a:rPr lang="ko-KR" altLang="en-US" sz="1200" b="1" dirty="0">
                <a:solidFill>
                  <a:srgbClr val="FF0000"/>
                </a:solidFill>
              </a:rPr>
              <a:t>을 받아올 </a:t>
            </a:r>
            <a:r>
              <a:rPr lang="en-US" altLang="ko-KR" sz="1200" b="1" dirty="0">
                <a:solidFill>
                  <a:srgbClr val="FF0000"/>
                </a:solidFill>
              </a:rPr>
              <a:t>Branch 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기본적으로 현재 자신이 있는 </a:t>
            </a:r>
            <a:r>
              <a:rPr lang="en-US" altLang="ko-KR" sz="1200" dirty="0"/>
              <a:t>Branch</a:t>
            </a:r>
            <a:r>
              <a:rPr lang="ko-KR" altLang="en-US" sz="1200" dirty="0"/>
              <a:t>에 있는 이름으로 지정됨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바꿀 일이</a:t>
            </a:r>
            <a:r>
              <a:rPr lang="en-US" altLang="ko-KR" sz="1200" dirty="0"/>
              <a:t>..</a:t>
            </a:r>
            <a:r>
              <a:rPr lang="ko-KR" altLang="en-US" sz="1200" dirty="0"/>
              <a:t>아마 없을 것으로 예상됨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5DF8C54-252A-40E5-8369-13F647F30D46}"/>
              </a:ext>
            </a:extLst>
          </p:cNvPr>
          <p:cNvCxnSpPr/>
          <p:nvPr/>
        </p:nvCxnSpPr>
        <p:spPr>
          <a:xfrm>
            <a:off x="5033195" y="2473950"/>
            <a:ext cx="1875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8EB0E7E-AD6B-4E2C-89C9-9F33C811A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4" y="635770"/>
            <a:ext cx="4467225" cy="35623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C18F62-DFAD-4EFD-BB6C-F0F0047C249D}"/>
              </a:ext>
            </a:extLst>
          </p:cNvPr>
          <p:cNvSpPr/>
          <p:nvPr/>
        </p:nvSpPr>
        <p:spPr>
          <a:xfrm>
            <a:off x="3053918" y="1574443"/>
            <a:ext cx="1855433" cy="147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85A2-5EF0-4010-A8A3-C9082F5C9308}"/>
              </a:ext>
            </a:extLst>
          </p:cNvPr>
          <p:cNvSpPr txBox="1"/>
          <p:nvPr/>
        </p:nvSpPr>
        <p:spPr>
          <a:xfrm>
            <a:off x="130859" y="137983"/>
            <a:ext cx="677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TortoiseGit</a:t>
            </a:r>
            <a:r>
              <a:rPr lang="en-US" altLang="ko-KR" dirty="0"/>
              <a:t> Branch</a:t>
            </a:r>
            <a:r>
              <a:rPr lang="ko-KR" altLang="en-US" dirty="0"/>
              <a:t> 생성 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BFC8748-D42B-45EA-9AFA-D51C2EBD822B}"/>
              </a:ext>
            </a:extLst>
          </p:cNvPr>
          <p:cNvCxnSpPr/>
          <p:nvPr/>
        </p:nvCxnSpPr>
        <p:spPr>
          <a:xfrm>
            <a:off x="4829453" y="1645465"/>
            <a:ext cx="1083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4AC9312-B1B3-4FD6-9EA0-7C716140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528" y="617168"/>
            <a:ext cx="4257143" cy="3580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A629E0-823D-4255-BAD5-767A57F5D5B1}"/>
              </a:ext>
            </a:extLst>
          </p:cNvPr>
          <p:cNvSpPr txBox="1"/>
          <p:nvPr/>
        </p:nvSpPr>
        <p:spPr>
          <a:xfrm>
            <a:off x="10072017" y="1038516"/>
            <a:ext cx="2219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생성할 </a:t>
            </a:r>
            <a:r>
              <a:rPr lang="en-US" altLang="ko-KR" sz="1000" b="1" dirty="0">
                <a:solidFill>
                  <a:srgbClr val="FF0000"/>
                </a:solidFill>
              </a:rPr>
              <a:t>Branch </a:t>
            </a:r>
            <a:r>
              <a:rPr lang="ko-KR" altLang="en-US" sz="1000" b="1" dirty="0">
                <a:solidFill>
                  <a:srgbClr val="FF0000"/>
                </a:solidFill>
              </a:rPr>
              <a:t>이름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r>
              <a:rPr lang="ko-KR" altLang="en-US" sz="1000" dirty="0"/>
              <a:t>보통 개발할  기능으로 이름을 지음 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6F2F62-15A4-4604-8F38-D4644AFC597E}"/>
              </a:ext>
            </a:extLst>
          </p:cNvPr>
          <p:cNvCxnSpPr/>
          <p:nvPr/>
        </p:nvCxnSpPr>
        <p:spPr>
          <a:xfrm flipH="1">
            <a:off x="4829453" y="1574443"/>
            <a:ext cx="1420427" cy="332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DEF8B3-1DA4-4135-B415-90F097FEC5CD}"/>
              </a:ext>
            </a:extLst>
          </p:cNvPr>
          <p:cNvSpPr txBox="1"/>
          <p:nvPr/>
        </p:nvSpPr>
        <p:spPr>
          <a:xfrm>
            <a:off x="4065972" y="4962617"/>
            <a:ext cx="36220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어디를 기반으로 </a:t>
            </a:r>
            <a:r>
              <a:rPr lang="en-US" altLang="ko-KR" sz="1200" dirty="0"/>
              <a:t>Branch </a:t>
            </a:r>
            <a:r>
              <a:rPr lang="ko-KR" altLang="en-US" sz="1200" dirty="0"/>
              <a:t>를 생성할 지 선택</a:t>
            </a:r>
            <a:br>
              <a:rPr lang="en-US" altLang="ko-KR" sz="1000" dirty="0"/>
            </a:br>
            <a:r>
              <a:rPr lang="en-US" altLang="ko-KR" sz="1000" b="1" dirty="0">
                <a:solidFill>
                  <a:srgbClr val="FF0000"/>
                </a:solidFill>
              </a:rPr>
              <a:t>Head</a:t>
            </a:r>
            <a:r>
              <a:rPr lang="en-US" altLang="ko-KR" sz="1000" dirty="0"/>
              <a:t> : </a:t>
            </a:r>
            <a:r>
              <a:rPr lang="ko-KR" altLang="en-US" sz="1000" dirty="0"/>
              <a:t>현재 자신이 위치한 </a:t>
            </a:r>
            <a:r>
              <a:rPr lang="en-US" altLang="ko-KR" sz="1000" dirty="0"/>
              <a:t>Branch</a:t>
            </a:r>
            <a:r>
              <a:rPr lang="ko-KR" altLang="en-US" sz="1000" dirty="0"/>
              <a:t>를 기반으로 생성</a:t>
            </a:r>
            <a:br>
              <a:rPr lang="en-US" altLang="ko-KR" sz="1000" dirty="0"/>
            </a:br>
            <a:r>
              <a:rPr lang="en-US" altLang="ko-KR" sz="1000" dirty="0"/>
              <a:t>Branch : </a:t>
            </a:r>
            <a:r>
              <a:rPr lang="ko-KR" altLang="en-US" sz="1000" dirty="0"/>
              <a:t>다른 </a:t>
            </a:r>
            <a:r>
              <a:rPr lang="en-US" altLang="ko-KR" sz="1000" dirty="0"/>
              <a:t>Branch</a:t>
            </a:r>
            <a:r>
              <a:rPr lang="ko-KR" altLang="en-US" sz="1000" dirty="0"/>
              <a:t>의 </a:t>
            </a:r>
            <a:r>
              <a:rPr lang="en-US" altLang="ko-KR" sz="1000" dirty="0"/>
              <a:t>Head</a:t>
            </a:r>
            <a:r>
              <a:rPr lang="ko-KR" altLang="en-US" sz="1000" dirty="0"/>
              <a:t>를 기반으로 생성 </a:t>
            </a:r>
            <a:br>
              <a:rPr lang="en-US" altLang="ko-KR" sz="1000" dirty="0"/>
            </a:br>
            <a:r>
              <a:rPr lang="en-US" altLang="ko-KR" sz="1000" dirty="0"/>
              <a:t>Tag : Tag</a:t>
            </a:r>
            <a:r>
              <a:rPr lang="ko-KR" altLang="en-US" sz="1000" dirty="0"/>
              <a:t>로 저장된 곳을 기반 </a:t>
            </a:r>
            <a:br>
              <a:rPr lang="en-US" altLang="ko-KR" sz="1000" dirty="0"/>
            </a:br>
            <a:r>
              <a:rPr lang="en-US" altLang="ko-KR" sz="1000" dirty="0" err="1"/>
              <a:t>Cmmit</a:t>
            </a:r>
            <a:r>
              <a:rPr lang="en-US" altLang="ko-KR" sz="1000" dirty="0"/>
              <a:t> : Commit </a:t>
            </a:r>
            <a:r>
              <a:rPr lang="ko-KR" altLang="en-US" sz="1000" dirty="0"/>
              <a:t>아이디를 기반으로 생성 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C17D6E-1FF4-45DB-9506-D9EA0BE8B06B}"/>
              </a:ext>
            </a:extLst>
          </p:cNvPr>
          <p:cNvCxnSpPr>
            <a:cxnSpLocks/>
          </p:cNvCxnSpPr>
          <p:nvPr/>
        </p:nvCxnSpPr>
        <p:spPr>
          <a:xfrm>
            <a:off x="8329076" y="2920583"/>
            <a:ext cx="308897" cy="204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D1502D-14B3-497C-8F57-CF6B83E0B67E}"/>
              </a:ext>
            </a:extLst>
          </p:cNvPr>
          <p:cNvSpPr txBox="1"/>
          <p:nvPr/>
        </p:nvSpPr>
        <p:spPr>
          <a:xfrm>
            <a:off x="8247355" y="5051394"/>
            <a:ext cx="311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체크하면 </a:t>
            </a:r>
            <a:r>
              <a:rPr lang="en-US" altLang="ko-KR" sz="1400" dirty="0"/>
              <a:t>Switch</a:t>
            </a:r>
            <a:r>
              <a:rPr lang="ko-KR" altLang="en-US" sz="1400" dirty="0"/>
              <a:t>까지 바로 </a:t>
            </a:r>
            <a:r>
              <a:rPr lang="ko-KR" altLang="en-US" sz="1400" dirty="0" err="1"/>
              <a:t>해줌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003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8EB0E7E-AD6B-4E2C-89C9-9F33C811A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4" y="635770"/>
            <a:ext cx="4467225" cy="35623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68A204-F6E1-4A48-8EB0-F0D9E7406927}"/>
              </a:ext>
            </a:extLst>
          </p:cNvPr>
          <p:cNvSpPr/>
          <p:nvPr/>
        </p:nvSpPr>
        <p:spPr>
          <a:xfrm>
            <a:off x="3053917" y="1238571"/>
            <a:ext cx="1855433" cy="147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85A2-5EF0-4010-A8A3-C9082F5C9308}"/>
              </a:ext>
            </a:extLst>
          </p:cNvPr>
          <p:cNvSpPr txBox="1"/>
          <p:nvPr/>
        </p:nvSpPr>
        <p:spPr>
          <a:xfrm>
            <a:off x="130859" y="137983"/>
            <a:ext cx="677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TortoiseGit</a:t>
            </a:r>
            <a:r>
              <a:rPr lang="en-US" altLang="ko-KR" dirty="0"/>
              <a:t> Branch</a:t>
            </a:r>
            <a:r>
              <a:rPr lang="ko-KR" altLang="en-US" dirty="0"/>
              <a:t> 생성 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BFC8748-D42B-45EA-9AFA-D51C2EBD822B}"/>
              </a:ext>
            </a:extLst>
          </p:cNvPr>
          <p:cNvCxnSpPr/>
          <p:nvPr/>
        </p:nvCxnSpPr>
        <p:spPr>
          <a:xfrm>
            <a:off x="4829453" y="1306701"/>
            <a:ext cx="1083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A629E0-823D-4255-BAD5-767A57F5D5B1}"/>
              </a:ext>
            </a:extLst>
          </p:cNvPr>
          <p:cNvSpPr txBox="1"/>
          <p:nvPr/>
        </p:nvSpPr>
        <p:spPr>
          <a:xfrm>
            <a:off x="9972583" y="906591"/>
            <a:ext cx="2219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변경할 </a:t>
            </a:r>
            <a:r>
              <a:rPr lang="en-US" altLang="ko-KR" sz="1000" b="1" dirty="0">
                <a:solidFill>
                  <a:srgbClr val="FF0000"/>
                </a:solidFill>
              </a:rPr>
              <a:t>Branch </a:t>
            </a:r>
            <a:r>
              <a:rPr lang="ko-KR" altLang="en-US" sz="1000" b="1" dirty="0">
                <a:solidFill>
                  <a:srgbClr val="FF0000"/>
                </a:solidFill>
              </a:rPr>
              <a:t>이름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4FE513-7965-4530-ADDC-911907CC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588" y="340234"/>
            <a:ext cx="4171429" cy="318095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C17D6E-1FF4-45DB-9506-D9EA0BE8B06B}"/>
              </a:ext>
            </a:extLst>
          </p:cNvPr>
          <p:cNvCxnSpPr>
            <a:cxnSpLocks/>
          </p:cNvCxnSpPr>
          <p:nvPr/>
        </p:nvCxnSpPr>
        <p:spPr>
          <a:xfrm flipH="1">
            <a:off x="4829453" y="1060069"/>
            <a:ext cx="4933667" cy="328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57A24A3-5FC4-4300-BCA8-C6AE533F3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59" y="4341181"/>
            <a:ext cx="4876190" cy="7809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EB3E5F-FCC2-4752-930F-D73D56D98273}"/>
              </a:ext>
            </a:extLst>
          </p:cNvPr>
          <p:cNvSpPr txBox="1"/>
          <p:nvPr/>
        </p:nvSpPr>
        <p:spPr>
          <a:xfrm>
            <a:off x="1766412" y="4450515"/>
            <a:ext cx="2219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자신의 </a:t>
            </a:r>
            <a:r>
              <a:rPr lang="en-US" altLang="ko-KR" sz="1000" b="1" dirty="0">
                <a:solidFill>
                  <a:srgbClr val="FF0000"/>
                </a:solidFill>
              </a:rPr>
              <a:t>Local</a:t>
            </a:r>
            <a:r>
              <a:rPr lang="ko-KR" altLang="en-US" sz="1000" b="1" dirty="0">
                <a:solidFill>
                  <a:srgbClr val="FF0000"/>
                </a:solidFill>
              </a:rPr>
              <a:t>에 있는 </a:t>
            </a:r>
            <a:r>
              <a:rPr lang="en-US" altLang="ko-KR" sz="1000" b="1" dirty="0">
                <a:solidFill>
                  <a:srgbClr val="FF0000"/>
                </a:solidFill>
              </a:rPr>
              <a:t>Branch</a:t>
            </a:r>
            <a:r>
              <a:rPr lang="ko-KR" altLang="en-US" sz="1000" b="1" dirty="0">
                <a:solidFill>
                  <a:srgbClr val="FF0000"/>
                </a:solidFill>
              </a:rPr>
              <a:t> 목록 </a:t>
            </a:r>
            <a:endParaRPr lang="en-US" altLang="ko-KR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421969-1D8A-4F44-9A17-C338599D4DE7}"/>
              </a:ext>
            </a:extLst>
          </p:cNvPr>
          <p:cNvSpPr txBox="1"/>
          <p:nvPr/>
        </p:nvSpPr>
        <p:spPr>
          <a:xfrm>
            <a:off x="1766412" y="4724769"/>
            <a:ext cx="2219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Remote </a:t>
            </a:r>
            <a:r>
              <a:rPr lang="ko-KR" altLang="en-US" sz="1000" b="1" dirty="0">
                <a:solidFill>
                  <a:srgbClr val="FF0000"/>
                </a:solidFill>
              </a:rPr>
              <a:t>서버에 있는 </a:t>
            </a:r>
            <a:r>
              <a:rPr lang="en-US" altLang="ko-KR" sz="1000" b="1" dirty="0">
                <a:solidFill>
                  <a:srgbClr val="FF0000"/>
                </a:solidFill>
              </a:rPr>
              <a:t>Branch </a:t>
            </a:r>
            <a:r>
              <a:rPr lang="ko-KR" altLang="en-US" sz="1000" b="1" dirty="0">
                <a:solidFill>
                  <a:srgbClr val="FF0000"/>
                </a:solidFill>
              </a:rPr>
              <a:t>목록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41519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369</Words>
  <Application>Microsoft Office PowerPoint</Application>
  <PresentationFormat>와이드스크린</PresentationFormat>
  <Paragraphs>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Study</dc:title>
  <dc:creator>Josungho</dc:creator>
  <cp:lastModifiedBy>조 성호</cp:lastModifiedBy>
  <cp:revision>82</cp:revision>
  <dcterms:created xsi:type="dcterms:W3CDTF">2019-05-08T10:04:45Z</dcterms:created>
  <dcterms:modified xsi:type="dcterms:W3CDTF">2020-04-18T10:58:50Z</dcterms:modified>
</cp:coreProperties>
</file>