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1" r:id="rId3"/>
    <p:sldId id="257" r:id="rId5"/>
    <p:sldId id="307" r:id="rId6"/>
    <p:sldId id="302" r:id="rId7"/>
    <p:sldId id="303" r:id="rId8"/>
    <p:sldId id="304" r:id="rId9"/>
    <p:sldId id="308" r:id="rId10"/>
    <p:sldId id="305" r:id="rId11"/>
    <p:sldId id="28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77DB"/>
    <a:srgbClr val="FFFFFF"/>
    <a:srgbClr val="2B398F"/>
    <a:srgbClr val="118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113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0B395-2DD1-4E0C-AD7F-C33E717CE14B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66332-D461-43D9-A1C1-8FF0295CCEC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9D75-7377-4CBC-BF93-28CDEBE9C9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70EE-524A-45C3-93D8-E84E0C4390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9D75-7377-4CBC-BF93-28CDEBE9C9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70EE-524A-45C3-93D8-E84E0C4390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9D75-7377-4CBC-BF93-28CDEBE9C9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70EE-524A-45C3-93D8-E84E0C4390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1" hasCustomPrompt="1"/>
          </p:nvPr>
        </p:nvSpPr>
        <p:spPr>
          <a:xfrm>
            <a:off x="4579776" y="0"/>
            <a:ext cx="7013473" cy="6858000"/>
          </a:xfrm>
          <a:custGeom>
            <a:avLst/>
            <a:gdLst>
              <a:gd name="connsiteX0" fmla="*/ 6604205 w 7013473"/>
              <a:gd name="connsiteY0" fmla="*/ 3576483 h 6858000"/>
              <a:gd name="connsiteX1" fmla="*/ 7013473 w 7013473"/>
              <a:gd name="connsiteY1" fmla="*/ 3985751 h 6858000"/>
              <a:gd name="connsiteX2" fmla="*/ 7013472 w 7013473"/>
              <a:gd name="connsiteY2" fmla="*/ 4988642 h 6858000"/>
              <a:gd name="connsiteX3" fmla="*/ 6604204 w 7013473"/>
              <a:gd name="connsiteY3" fmla="*/ 5397910 h 6858000"/>
              <a:gd name="connsiteX4" fmla="*/ 6604205 w 7013473"/>
              <a:gd name="connsiteY4" fmla="*/ 5397909 h 6858000"/>
              <a:gd name="connsiteX5" fmla="*/ 6194937 w 7013473"/>
              <a:gd name="connsiteY5" fmla="*/ 4988641 h 6858000"/>
              <a:gd name="connsiteX6" fmla="*/ 6194937 w 7013473"/>
              <a:gd name="connsiteY6" fmla="*/ 3985751 h 6858000"/>
              <a:gd name="connsiteX7" fmla="*/ 6604205 w 7013473"/>
              <a:gd name="connsiteY7" fmla="*/ 3576483 h 6858000"/>
              <a:gd name="connsiteX8" fmla="*/ 409268 w 7013473"/>
              <a:gd name="connsiteY8" fmla="*/ 3060290 h 6858000"/>
              <a:gd name="connsiteX9" fmla="*/ 818536 w 7013473"/>
              <a:gd name="connsiteY9" fmla="*/ 3469558 h 6858000"/>
              <a:gd name="connsiteX10" fmla="*/ 818535 w 7013473"/>
              <a:gd name="connsiteY10" fmla="*/ 5504836 h 6858000"/>
              <a:gd name="connsiteX11" fmla="*/ 409267 w 7013473"/>
              <a:gd name="connsiteY11" fmla="*/ 5914104 h 6858000"/>
              <a:gd name="connsiteX12" fmla="*/ 409268 w 7013473"/>
              <a:gd name="connsiteY12" fmla="*/ 5914103 h 6858000"/>
              <a:gd name="connsiteX13" fmla="*/ 0 w 7013473"/>
              <a:gd name="connsiteY13" fmla="*/ 5504835 h 6858000"/>
              <a:gd name="connsiteX14" fmla="*/ 0 w 7013473"/>
              <a:gd name="connsiteY14" fmla="*/ 3469558 h 6858000"/>
              <a:gd name="connsiteX15" fmla="*/ 409268 w 7013473"/>
              <a:gd name="connsiteY15" fmla="*/ 3060290 h 6858000"/>
              <a:gd name="connsiteX16" fmla="*/ 1441757 w 7013473"/>
              <a:gd name="connsiteY16" fmla="*/ 2566219 h 6858000"/>
              <a:gd name="connsiteX17" fmla="*/ 1851025 w 7013473"/>
              <a:gd name="connsiteY17" fmla="*/ 2975487 h 6858000"/>
              <a:gd name="connsiteX18" fmla="*/ 1851024 w 7013473"/>
              <a:gd name="connsiteY18" fmla="*/ 6858000 h 6858000"/>
              <a:gd name="connsiteX19" fmla="*/ 1032489 w 7013473"/>
              <a:gd name="connsiteY19" fmla="*/ 6858000 h 6858000"/>
              <a:gd name="connsiteX20" fmla="*/ 1032489 w 7013473"/>
              <a:gd name="connsiteY20" fmla="*/ 2975487 h 6858000"/>
              <a:gd name="connsiteX21" fmla="*/ 1441757 w 7013473"/>
              <a:gd name="connsiteY21" fmla="*/ 2566219 h 6858000"/>
              <a:gd name="connsiteX22" fmla="*/ 5571713 w 7013473"/>
              <a:gd name="connsiteY22" fmla="*/ 1836175 h 6858000"/>
              <a:gd name="connsiteX23" fmla="*/ 5980981 w 7013473"/>
              <a:gd name="connsiteY23" fmla="*/ 2245443 h 6858000"/>
              <a:gd name="connsiteX24" fmla="*/ 5980980 w 7013473"/>
              <a:gd name="connsiteY24" fmla="*/ 4214354 h 6858000"/>
              <a:gd name="connsiteX25" fmla="*/ 5571712 w 7013473"/>
              <a:gd name="connsiteY25" fmla="*/ 4623622 h 6858000"/>
              <a:gd name="connsiteX26" fmla="*/ 5571713 w 7013473"/>
              <a:gd name="connsiteY26" fmla="*/ 4623621 h 6858000"/>
              <a:gd name="connsiteX27" fmla="*/ 5162445 w 7013473"/>
              <a:gd name="connsiteY27" fmla="*/ 4214353 h 6858000"/>
              <a:gd name="connsiteX28" fmla="*/ 5162445 w 7013473"/>
              <a:gd name="connsiteY28" fmla="*/ 2245443 h 6858000"/>
              <a:gd name="connsiteX29" fmla="*/ 5571713 w 7013473"/>
              <a:gd name="connsiteY29" fmla="*/ 1836175 h 6858000"/>
              <a:gd name="connsiteX30" fmla="*/ 4539224 w 7013473"/>
              <a:gd name="connsiteY30" fmla="*/ 1091380 h 6858000"/>
              <a:gd name="connsiteX31" fmla="*/ 4948492 w 7013473"/>
              <a:gd name="connsiteY31" fmla="*/ 1500648 h 6858000"/>
              <a:gd name="connsiteX32" fmla="*/ 4948491 w 7013473"/>
              <a:gd name="connsiteY32" fmla="*/ 5110384 h 6858000"/>
              <a:gd name="connsiteX33" fmla="*/ 4539223 w 7013473"/>
              <a:gd name="connsiteY33" fmla="*/ 5519652 h 6858000"/>
              <a:gd name="connsiteX34" fmla="*/ 4539224 w 7013473"/>
              <a:gd name="connsiteY34" fmla="*/ 5519651 h 6858000"/>
              <a:gd name="connsiteX35" fmla="*/ 4129956 w 7013473"/>
              <a:gd name="connsiteY35" fmla="*/ 5110383 h 6858000"/>
              <a:gd name="connsiteX36" fmla="*/ 4129956 w 7013473"/>
              <a:gd name="connsiteY36" fmla="*/ 1500648 h 6858000"/>
              <a:gd name="connsiteX37" fmla="*/ 4539224 w 7013473"/>
              <a:gd name="connsiteY37" fmla="*/ 1091380 h 6858000"/>
              <a:gd name="connsiteX38" fmla="*/ 2474246 w 7013473"/>
              <a:gd name="connsiteY38" fmla="*/ 774290 h 6858000"/>
              <a:gd name="connsiteX39" fmla="*/ 2883514 w 7013473"/>
              <a:gd name="connsiteY39" fmla="*/ 1183558 h 6858000"/>
              <a:gd name="connsiteX40" fmla="*/ 2883513 w 7013473"/>
              <a:gd name="connsiteY40" fmla="*/ 5334828 h 6858000"/>
              <a:gd name="connsiteX41" fmla="*/ 2474245 w 7013473"/>
              <a:gd name="connsiteY41" fmla="*/ 5744096 h 6858000"/>
              <a:gd name="connsiteX42" fmla="*/ 2474246 w 7013473"/>
              <a:gd name="connsiteY42" fmla="*/ 5744095 h 6858000"/>
              <a:gd name="connsiteX43" fmla="*/ 2064978 w 7013473"/>
              <a:gd name="connsiteY43" fmla="*/ 5334827 h 6858000"/>
              <a:gd name="connsiteX44" fmla="*/ 2064978 w 7013473"/>
              <a:gd name="connsiteY44" fmla="*/ 1183558 h 6858000"/>
              <a:gd name="connsiteX45" fmla="*/ 2474246 w 7013473"/>
              <a:gd name="connsiteY45" fmla="*/ 774290 h 6858000"/>
              <a:gd name="connsiteX46" fmla="*/ 3097467 w 7013473"/>
              <a:gd name="connsiteY46" fmla="*/ 0 h 6858000"/>
              <a:gd name="connsiteX47" fmla="*/ 3916003 w 7013473"/>
              <a:gd name="connsiteY47" fmla="*/ 0 h 6858000"/>
              <a:gd name="connsiteX48" fmla="*/ 3916002 w 7013473"/>
              <a:gd name="connsiteY48" fmla="*/ 5711314 h 6858000"/>
              <a:gd name="connsiteX49" fmla="*/ 3506734 w 7013473"/>
              <a:gd name="connsiteY49" fmla="*/ 6120582 h 6858000"/>
              <a:gd name="connsiteX50" fmla="*/ 3506735 w 7013473"/>
              <a:gd name="connsiteY50" fmla="*/ 6120581 h 6858000"/>
              <a:gd name="connsiteX51" fmla="*/ 3097467 w 7013473"/>
              <a:gd name="connsiteY51" fmla="*/ 57113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013473" h="6858000">
                <a:moveTo>
                  <a:pt x="6604205" y="3576483"/>
                </a:moveTo>
                <a:cubicBezTo>
                  <a:pt x="6830237" y="3576483"/>
                  <a:pt x="7013473" y="3759719"/>
                  <a:pt x="7013473" y="3985751"/>
                </a:cubicBezTo>
                <a:cubicBezTo>
                  <a:pt x="7013473" y="4320048"/>
                  <a:pt x="7013472" y="4654345"/>
                  <a:pt x="7013472" y="4988642"/>
                </a:cubicBezTo>
                <a:cubicBezTo>
                  <a:pt x="7013472" y="5214674"/>
                  <a:pt x="6830236" y="5397910"/>
                  <a:pt x="6604204" y="5397910"/>
                </a:cubicBezTo>
                <a:lnTo>
                  <a:pt x="6604205" y="5397909"/>
                </a:lnTo>
                <a:cubicBezTo>
                  <a:pt x="6378173" y="5397909"/>
                  <a:pt x="6194937" y="5214673"/>
                  <a:pt x="6194937" y="4988641"/>
                </a:cubicBezTo>
                <a:lnTo>
                  <a:pt x="6194937" y="3985751"/>
                </a:lnTo>
                <a:cubicBezTo>
                  <a:pt x="6194937" y="3759719"/>
                  <a:pt x="6378173" y="3576483"/>
                  <a:pt x="6604205" y="3576483"/>
                </a:cubicBezTo>
                <a:close/>
                <a:moveTo>
                  <a:pt x="409268" y="3060290"/>
                </a:moveTo>
                <a:cubicBezTo>
                  <a:pt x="635300" y="3060290"/>
                  <a:pt x="818536" y="3243526"/>
                  <a:pt x="818536" y="3469558"/>
                </a:cubicBezTo>
                <a:cubicBezTo>
                  <a:pt x="818536" y="4147984"/>
                  <a:pt x="818535" y="4826410"/>
                  <a:pt x="818535" y="5504836"/>
                </a:cubicBezTo>
                <a:cubicBezTo>
                  <a:pt x="818535" y="5730868"/>
                  <a:pt x="635299" y="5914104"/>
                  <a:pt x="409267" y="5914104"/>
                </a:cubicBezTo>
                <a:lnTo>
                  <a:pt x="409268" y="5914103"/>
                </a:lnTo>
                <a:cubicBezTo>
                  <a:pt x="183236" y="5914103"/>
                  <a:pt x="0" y="5730867"/>
                  <a:pt x="0" y="5504835"/>
                </a:cubicBezTo>
                <a:lnTo>
                  <a:pt x="0" y="3469558"/>
                </a:lnTo>
                <a:cubicBezTo>
                  <a:pt x="0" y="3243526"/>
                  <a:pt x="183236" y="3060290"/>
                  <a:pt x="409268" y="3060290"/>
                </a:cubicBezTo>
                <a:close/>
                <a:moveTo>
                  <a:pt x="1441757" y="2566219"/>
                </a:moveTo>
                <a:cubicBezTo>
                  <a:pt x="1667789" y="2566219"/>
                  <a:pt x="1851025" y="2749455"/>
                  <a:pt x="1851025" y="2975487"/>
                </a:cubicBezTo>
                <a:lnTo>
                  <a:pt x="1851024" y="6858000"/>
                </a:lnTo>
                <a:lnTo>
                  <a:pt x="1032489" y="6858000"/>
                </a:lnTo>
                <a:lnTo>
                  <a:pt x="1032489" y="2975487"/>
                </a:lnTo>
                <a:cubicBezTo>
                  <a:pt x="1032489" y="2749455"/>
                  <a:pt x="1215725" y="2566219"/>
                  <a:pt x="1441757" y="2566219"/>
                </a:cubicBezTo>
                <a:close/>
                <a:moveTo>
                  <a:pt x="5571713" y="1836175"/>
                </a:moveTo>
                <a:cubicBezTo>
                  <a:pt x="5797745" y="1836175"/>
                  <a:pt x="5980981" y="2019412"/>
                  <a:pt x="5980981" y="2245443"/>
                </a:cubicBezTo>
                <a:cubicBezTo>
                  <a:pt x="5980981" y="2901747"/>
                  <a:pt x="5980980" y="3558050"/>
                  <a:pt x="5980980" y="4214354"/>
                </a:cubicBezTo>
                <a:cubicBezTo>
                  <a:pt x="5980980" y="4440386"/>
                  <a:pt x="5797744" y="4623622"/>
                  <a:pt x="5571712" y="4623622"/>
                </a:cubicBezTo>
                <a:lnTo>
                  <a:pt x="5571713" y="4623621"/>
                </a:lnTo>
                <a:cubicBezTo>
                  <a:pt x="5345681" y="4623621"/>
                  <a:pt x="5162445" y="4440385"/>
                  <a:pt x="5162445" y="4214353"/>
                </a:cubicBezTo>
                <a:lnTo>
                  <a:pt x="5162445" y="2245443"/>
                </a:lnTo>
                <a:cubicBezTo>
                  <a:pt x="5162445" y="2019412"/>
                  <a:pt x="5345681" y="1836175"/>
                  <a:pt x="5571713" y="1836175"/>
                </a:cubicBezTo>
                <a:close/>
                <a:moveTo>
                  <a:pt x="4539224" y="1091380"/>
                </a:moveTo>
                <a:cubicBezTo>
                  <a:pt x="4765256" y="1091380"/>
                  <a:pt x="4948492" y="1274616"/>
                  <a:pt x="4948492" y="1500648"/>
                </a:cubicBezTo>
                <a:cubicBezTo>
                  <a:pt x="4948492" y="2703893"/>
                  <a:pt x="4948491" y="3907139"/>
                  <a:pt x="4948491" y="5110384"/>
                </a:cubicBezTo>
                <a:cubicBezTo>
                  <a:pt x="4948491" y="5336416"/>
                  <a:pt x="4765255" y="5519652"/>
                  <a:pt x="4539223" y="5519652"/>
                </a:cubicBezTo>
                <a:lnTo>
                  <a:pt x="4539224" y="5519651"/>
                </a:lnTo>
                <a:cubicBezTo>
                  <a:pt x="4313192" y="5519651"/>
                  <a:pt x="4129956" y="5336415"/>
                  <a:pt x="4129956" y="5110383"/>
                </a:cubicBezTo>
                <a:lnTo>
                  <a:pt x="4129956" y="1500648"/>
                </a:lnTo>
                <a:cubicBezTo>
                  <a:pt x="4129956" y="1274616"/>
                  <a:pt x="4313192" y="1091380"/>
                  <a:pt x="4539224" y="1091380"/>
                </a:cubicBezTo>
                <a:close/>
                <a:moveTo>
                  <a:pt x="2474246" y="774290"/>
                </a:moveTo>
                <a:cubicBezTo>
                  <a:pt x="2700278" y="774290"/>
                  <a:pt x="2883514" y="957526"/>
                  <a:pt x="2883514" y="1183558"/>
                </a:cubicBezTo>
                <a:cubicBezTo>
                  <a:pt x="2883514" y="2567315"/>
                  <a:pt x="2883513" y="3951071"/>
                  <a:pt x="2883513" y="5334828"/>
                </a:cubicBezTo>
                <a:cubicBezTo>
                  <a:pt x="2883513" y="5560860"/>
                  <a:pt x="2700277" y="5744096"/>
                  <a:pt x="2474245" y="5744096"/>
                </a:cubicBezTo>
                <a:lnTo>
                  <a:pt x="2474246" y="5744095"/>
                </a:lnTo>
                <a:cubicBezTo>
                  <a:pt x="2248214" y="5744095"/>
                  <a:pt x="2064978" y="5560859"/>
                  <a:pt x="2064978" y="5334827"/>
                </a:cubicBezTo>
                <a:lnTo>
                  <a:pt x="2064978" y="1183558"/>
                </a:lnTo>
                <a:cubicBezTo>
                  <a:pt x="2064978" y="957526"/>
                  <a:pt x="2248214" y="774290"/>
                  <a:pt x="2474246" y="774290"/>
                </a:cubicBezTo>
                <a:close/>
                <a:moveTo>
                  <a:pt x="3097467" y="0"/>
                </a:moveTo>
                <a:lnTo>
                  <a:pt x="3916003" y="0"/>
                </a:lnTo>
                <a:lnTo>
                  <a:pt x="3916002" y="5711314"/>
                </a:lnTo>
                <a:cubicBezTo>
                  <a:pt x="3916002" y="5937346"/>
                  <a:pt x="3732766" y="6120582"/>
                  <a:pt x="3506734" y="6120582"/>
                </a:cubicBezTo>
                <a:lnTo>
                  <a:pt x="3506735" y="6120581"/>
                </a:lnTo>
                <a:cubicBezTo>
                  <a:pt x="3280703" y="6120581"/>
                  <a:pt x="3097467" y="5937345"/>
                  <a:pt x="3097467" y="571131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41300" dist="38100" dir="5400000" algn="t" rotWithShape="0">
              <a:prstClr val="black">
                <a:alpha val="17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smtClean="0"/>
              <a:t>Drag &amp; Drop Image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9D75-7377-4CBC-BF93-28CDEBE9C9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70EE-524A-45C3-93D8-E84E0C4390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9D75-7377-4CBC-BF93-28CDEBE9C9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70EE-524A-45C3-93D8-E84E0C4390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9D75-7377-4CBC-BF93-28CDEBE9C9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70EE-524A-45C3-93D8-E84E0C4390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9D75-7377-4CBC-BF93-28CDEBE9C9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70EE-524A-45C3-93D8-E84E0C4390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9D75-7377-4CBC-BF93-28CDEBE9C9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70EE-524A-45C3-93D8-E84E0C4390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9D75-7377-4CBC-BF93-28CDEBE9C9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70EE-524A-45C3-93D8-E84E0C4390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9D75-7377-4CBC-BF93-28CDEBE9C9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70EE-524A-45C3-93D8-E84E0C4390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9D75-7377-4CBC-BF93-28CDEBE9C9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70EE-524A-45C3-93D8-E84E0C4390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E9D75-7377-4CBC-BF93-28CDEBE9C9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270EE-524A-45C3-93D8-E84E0C4390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13"/>
          <a:stretch>
            <a:fillRect/>
          </a:stretch>
        </p:blipFill>
        <p:spPr>
          <a:xfrm rot="10800000" flipH="1" flipV="1">
            <a:off x="-635" y="0"/>
            <a:ext cx="6984365" cy="6858000"/>
          </a:xfrm>
          <a:custGeom>
            <a:avLst/>
            <a:gdLst>
              <a:gd name="connsiteX0" fmla="*/ 0 w 10552389"/>
              <a:gd name="connsiteY0" fmla="*/ 0 h 6857999"/>
              <a:gd name="connsiteX1" fmla="*/ 10552389 w 10552389"/>
              <a:gd name="connsiteY1" fmla="*/ 0 h 6857999"/>
              <a:gd name="connsiteX2" fmla="*/ 10552389 w 10552389"/>
              <a:gd name="connsiteY2" fmla="*/ 36650 h 6857999"/>
              <a:gd name="connsiteX3" fmla="*/ 4298459 w 10552389"/>
              <a:gd name="connsiteY3" fmla="*/ 6857999 h 6857999"/>
              <a:gd name="connsiteX4" fmla="*/ 0 w 10552389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52389" h="6857999">
                <a:moveTo>
                  <a:pt x="0" y="0"/>
                </a:moveTo>
                <a:lnTo>
                  <a:pt x="10552389" y="0"/>
                </a:lnTo>
                <a:lnTo>
                  <a:pt x="10552389" y="36650"/>
                </a:lnTo>
                <a:lnTo>
                  <a:pt x="4298459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3" name="矩形 2"/>
          <p:cNvSpPr/>
          <p:nvPr/>
        </p:nvSpPr>
        <p:spPr>
          <a:xfrm>
            <a:off x="0" y="5847004"/>
            <a:ext cx="12227168" cy="1010996"/>
          </a:xfrm>
          <a:prstGeom prst="rect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308997" y="534519"/>
            <a:ext cx="66490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4800" b="1" dirty="0">
                <a:solidFill>
                  <a:srgbClr val="1F77DB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Michel dos Santos Kuguio</a:t>
            </a:r>
            <a:endParaRPr lang="pt-BR" altLang="en-US" sz="4800" b="1" dirty="0">
              <a:solidFill>
                <a:srgbClr val="1F77DB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664200" y="1364615"/>
            <a:ext cx="5939155" cy="6515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pt-BR" altLang="en-US" sz="1600" dirty="0">
                <a:solidFill>
                  <a:srgbClr val="000000"/>
                </a:solidFill>
                <a:latin typeface="Calibri" panose="020F0502020204030204" pitchFamily="34" charset="0"/>
                <a:ea typeface="+mj-ea"/>
              </a:rPr>
              <a:t>Formado em Analise e Desenvolvimento de Sistemas pela FATEC - RP</a:t>
            </a:r>
            <a:endParaRPr lang="pt-BR" altLang="en-US" sz="1600" dirty="0">
              <a:solidFill>
                <a:srgbClr val="000000"/>
              </a:solidFill>
              <a:latin typeface="Calibri" panose="020F0502020204030204" pitchFamily="34" charset="0"/>
              <a:ea typeface="+mj-ea"/>
            </a:endParaRPr>
          </a:p>
          <a:p>
            <a:pPr algn="ctr">
              <a:lnSpc>
                <a:spcPct val="114000"/>
              </a:lnSpc>
            </a:pPr>
            <a:r>
              <a:rPr lang="pt-BR" altLang="en-US" sz="1600" dirty="0">
                <a:solidFill>
                  <a:srgbClr val="000000"/>
                </a:solidFill>
                <a:latin typeface="Calibri" panose="020F0502020204030204" pitchFamily="34" charset="0"/>
                <a:ea typeface="+mj-ea"/>
              </a:rPr>
              <a:t>Desenvolvedor FullStack na Luizalabs</a:t>
            </a:r>
            <a:endParaRPr lang="pt-BR" altLang="en-US" sz="1600" dirty="0">
              <a:solidFill>
                <a:srgbClr val="000000"/>
              </a:solidFill>
              <a:latin typeface="Calibri" panose="020F0502020204030204" pitchFamily="34" charset="0"/>
              <a:ea typeface="+mj-ea"/>
            </a:endParaRPr>
          </a:p>
        </p:txBody>
      </p:sp>
      <p:pic>
        <p:nvPicPr>
          <p:cNvPr id="9" name="Imagem 8" descr="fram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820" y="2675255"/>
            <a:ext cx="2857500" cy="3552825"/>
          </a:xfrm>
          <a:prstGeom prst="rect">
            <a:avLst/>
          </a:prstGeom>
        </p:spPr>
      </p:pic>
      <p:sp>
        <p:nvSpPr>
          <p:cNvPr id="14" name="Retângulo arredondado 13"/>
          <p:cNvSpPr/>
          <p:nvPr/>
        </p:nvSpPr>
        <p:spPr>
          <a:xfrm>
            <a:off x="711835" y="715010"/>
            <a:ext cx="4304665" cy="5436870"/>
          </a:xfrm>
          <a:prstGeom prst="roundRect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文本框 23"/>
          <p:cNvSpPr txBox="1"/>
          <p:nvPr/>
        </p:nvSpPr>
        <p:spPr>
          <a:xfrm rot="16200000">
            <a:off x="8104267" y="4799814"/>
            <a:ext cx="14401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sz="3000" b="1" dirty="0">
                <a:solidFill>
                  <a:srgbClr val="1F77DB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linkedin</a:t>
            </a:r>
            <a:endParaRPr lang="pt-BR" altLang="en-US" sz="3000" b="1" dirty="0">
              <a:solidFill>
                <a:srgbClr val="1F77DB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sp>
        <p:nvSpPr>
          <p:cNvPr id="17" name="Retângulo arredondado 16"/>
          <p:cNvSpPr/>
          <p:nvPr/>
        </p:nvSpPr>
        <p:spPr>
          <a:xfrm rot="1140000">
            <a:off x="5275580" y="2239010"/>
            <a:ext cx="736600" cy="672465"/>
          </a:xfrm>
          <a:prstGeom prst="round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132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Retângulo arredondado 17"/>
          <p:cNvSpPr/>
          <p:nvPr/>
        </p:nvSpPr>
        <p:spPr>
          <a:xfrm rot="20340000">
            <a:off x="6163310" y="2631440"/>
            <a:ext cx="1160780" cy="1129030"/>
          </a:xfrm>
          <a:prstGeom prst="round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132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" name="Retângulo arredondado 18"/>
          <p:cNvSpPr/>
          <p:nvPr/>
        </p:nvSpPr>
        <p:spPr>
          <a:xfrm rot="1440000">
            <a:off x="5786120" y="3955415"/>
            <a:ext cx="1040765" cy="992505"/>
          </a:xfrm>
          <a:prstGeom prst="round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132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Retângulo arredondado 19"/>
          <p:cNvSpPr/>
          <p:nvPr/>
        </p:nvSpPr>
        <p:spPr>
          <a:xfrm rot="960000">
            <a:off x="7075805" y="4550410"/>
            <a:ext cx="823595" cy="786130"/>
          </a:xfrm>
          <a:prstGeom prst="round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132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Retângulo arredondado 20"/>
          <p:cNvSpPr/>
          <p:nvPr/>
        </p:nvSpPr>
        <p:spPr>
          <a:xfrm rot="20040000">
            <a:off x="5222240" y="5273675"/>
            <a:ext cx="1948815" cy="1895475"/>
          </a:xfrm>
          <a:prstGeom prst="round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132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rcRect r="-42895"/>
          <a:stretch>
            <a:fillRect/>
          </a:stretch>
        </p:blipFill>
        <p:spPr>
          <a:xfrm>
            <a:off x="2997835" y="0"/>
            <a:ext cx="13115290" cy="68573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90" t="46564"/>
          <a:stretch>
            <a:fillRect/>
          </a:stretch>
        </p:blipFill>
        <p:spPr>
          <a:xfrm>
            <a:off x="8349901" y="3193367"/>
            <a:ext cx="3842099" cy="3664632"/>
          </a:xfrm>
          <a:custGeom>
            <a:avLst/>
            <a:gdLst>
              <a:gd name="connsiteX0" fmla="*/ 3842099 w 3842099"/>
              <a:gd name="connsiteY0" fmla="*/ 0 h 3664632"/>
              <a:gd name="connsiteX1" fmla="*/ 3842099 w 3842099"/>
              <a:gd name="connsiteY1" fmla="*/ 3664632 h 3664632"/>
              <a:gd name="connsiteX2" fmla="*/ 0 w 3842099"/>
              <a:gd name="connsiteY2" fmla="*/ 3664632 h 366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2099" h="3664632">
                <a:moveTo>
                  <a:pt x="3842099" y="0"/>
                </a:moveTo>
                <a:lnTo>
                  <a:pt x="3842099" y="3664632"/>
                </a:lnTo>
                <a:lnTo>
                  <a:pt x="0" y="3664632"/>
                </a:lnTo>
                <a:close/>
              </a:path>
            </a:pathLst>
          </a:cu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0552389" cy="6857999"/>
          </a:xfrm>
          <a:custGeom>
            <a:avLst/>
            <a:gdLst>
              <a:gd name="connsiteX0" fmla="*/ 0 w 10552389"/>
              <a:gd name="connsiteY0" fmla="*/ 0 h 6857999"/>
              <a:gd name="connsiteX1" fmla="*/ 10552389 w 10552389"/>
              <a:gd name="connsiteY1" fmla="*/ 0 h 6857999"/>
              <a:gd name="connsiteX2" fmla="*/ 10552389 w 10552389"/>
              <a:gd name="connsiteY2" fmla="*/ 36650 h 6857999"/>
              <a:gd name="connsiteX3" fmla="*/ 4298459 w 10552389"/>
              <a:gd name="connsiteY3" fmla="*/ 6857999 h 6857999"/>
              <a:gd name="connsiteX4" fmla="*/ 0 w 10552389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52389" h="6857999">
                <a:moveTo>
                  <a:pt x="0" y="0"/>
                </a:moveTo>
                <a:lnTo>
                  <a:pt x="10552389" y="0"/>
                </a:lnTo>
                <a:lnTo>
                  <a:pt x="10552389" y="36650"/>
                </a:lnTo>
                <a:lnTo>
                  <a:pt x="4298459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8" name="文本框 17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432212" y="1092259"/>
            <a:ext cx="446633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 sz="5400" b="1" dirty="0">
                <a:solidFill>
                  <a:schemeClr val="bg1"/>
                </a:solidFill>
                <a:latin typeface="Calibri" panose="020F0502020204030204" pitchFamily="34" charset="0"/>
                <a:ea typeface="方正兰亭超细黑简体" panose="02000000000000000000" pitchFamily="2" charset="-122"/>
                <a:cs typeface="Miriam" panose="020B0502050101010101" pitchFamily="34" charset="-79"/>
                <a:sym typeface="+mn-ea"/>
              </a:rPr>
              <a:t>Gerenciamento de estado Global</a:t>
            </a:r>
            <a:br>
              <a:rPr lang="pt-BR" altLang="en-US" sz="5400" b="1" dirty="0">
                <a:solidFill>
                  <a:schemeClr val="bg1"/>
                </a:solidFill>
                <a:latin typeface="Calibri" panose="020F0502020204030204" pitchFamily="34" charset="0"/>
                <a:ea typeface="方正兰亭超细黑简体" panose="02000000000000000000" pitchFamily="2" charset="-122"/>
                <a:cs typeface="Miriam" panose="020B0502050101010101" pitchFamily="34" charset="-79"/>
              </a:rPr>
            </a:br>
            <a:r>
              <a:rPr lang="pt-BR" altLang="en-US" sz="5400" b="1" dirty="0">
                <a:solidFill>
                  <a:schemeClr val="bg1"/>
                </a:solidFill>
                <a:latin typeface="Calibri" panose="020F0502020204030204" pitchFamily="34" charset="0"/>
                <a:ea typeface="方正兰亭超细黑简体" panose="02000000000000000000" pitchFamily="2" charset="-122"/>
                <a:cs typeface="Miriam" panose="020B0502050101010101" pitchFamily="34" charset="-79"/>
              </a:rPr>
              <a:t> </a:t>
            </a:r>
            <a:r>
              <a:rPr lang="pt-BR" altLang="en-US" sz="4400" b="1" dirty="0">
                <a:solidFill>
                  <a:schemeClr val="bg1"/>
                </a:solidFill>
                <a:latin typeface="Calibri" panose="020F0502020204030204" pitchFamily="34" charset="0"/>
                <a:ea typeface="方正兰亭超细黑简体" panose="02000000000000000000" pitchFamily="2" charset="-122"/>
                <a:cs typeface="Miriam" panose="020B0502050101010101" pitchFamily="34" charset="-79"/>
              </a:rPr>
              <a:t> </a:t>
            </a:r>
            <a:endParaRPr lang="pt-BR" altLang="en-US" sz="5400" b="1" dirty="0">
              <a:solidFill>
                <a:schemeClr val="bg1"/>
              </a:solidFill>
              <a:latin typeface="Calibri" panose="020F0502020204030204" pitchFamily="34" charset="0"/>
              <a:ea typeface="方正兰亭超细黑简体" panose="02000000000000000000" pitchFamily="2" charset="-122"/>
              <a:cs typeface="Miriam" panose="020B0502050101010101" pitchFamily="34" charset="-79"/>
            </a:endParaRPr>
          </a:p>
        </p:txBody>
      </p:sp>
      <p:sp>
        <p:nvSpPr>
          <p:cNvPr id="3" name="文本框 17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432435" y="3759200"/>
            <a:ext cx="33496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br>
              <a:rPr lang="pt-BR" alt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方正兰亭超细黑简体" panose="02000000000000000000" pitchFamily="2" charset="-122"/>
                <a:cs typeface="Miriam" panose="020B0502050101010101" pitchFamily="34" charset="-79"/>
              </a:rPr>
            </a:br>
            <a:r>
              <a:rPr lang="pt-BR" alt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方正兰亭超细黑简体" panose="02000000000000000000" pitchFamily="2" charset="-122"/>
                <a:cs typeface="Miriam" panose="020B0502050101010101" pitchFamily="34" charset="-79"/>
              </a:rPr>
              <a:t>Context Api vs Lib dedicada </a:t>
            </a:r>
            <a:r>
              <a:rPr lang="pt-BR" alt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方正兰亭超细黑简体" panose="02000000000000000000" pitchFamily="2" charset="-122"/>
                <a:cs typeface="Miriam" panose="020B0502050101010101" pitchFamily="34" charset="-79"/>
              </a:rPr>
              <a:t> </a:t>
            </a:r>
            <a:endParaRPr lang="pt-BR" altLang="en-US" sz="3200" b="1" dirty="0">
              <a:solidFill>
                <a:schemeClr val="bg1"/>
              </a:solidFill>
              <a:latin typeface="Calibri" panose="020F0502020204030204" pitchFamily="34" charset="0"/>
              <a:ea typeface="方正兰亭超细黑简体" panose="02000000000000000000" pitchFamily="2" charset="-122"/>
              <a:cs typeface="Miriam" panose="020B0502050101010101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flipV="1">
            <a:off x="-1359871" y="0"/>
            <a:ext cx="3825489" cy="1163779"/>
          </a:xfrm>
          <a:prstGeom prst="parallelogram">
            <a:avLst>
              <a:gd name="adj" fmla="val 80941"/>
            </a:avLst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77112" y="178735"/>
            <a:ext cx="235140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48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</a:rPr>
              <a:t>Objetivo</a:t>
            </a:r>
            <a:endParaRPr lang="pt-BR" altLang="en-US" sz="4800" b="1" dirty="0">
              <a:gradFill>
                <a:gsLst>
                  <a:gs pos="0">
                    <a:srgbClr val="1181E7"/>
                  </a:gs>
                  <a:gs pos="100000">
                    <a:srgbClr val="2B398F"/>
                  </a:gs>
                </a:gsLst>
                <a:lin ang="13200000" scaled="0"/>
              </a:gra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75554" y="1114792"/>
            <a:ext cx="8017326" cy="243919"/>
          </a:xfrm>
          <a:prstGeom prst="rect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027805" y="1987550"/>
            <a:ext cx="7378065" cy="107632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r"/>
            <a:r>
              <a:rPr lang="pt-BR" altLang="en-US" sz="32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</a:rPr>
              <a:t>Mostrar diferenca do comportamento Context Api vs Lib dedicada</a:t>
            </a:r>
            <a:endParaRPr lang="pt-BR" altLang="en-US" sz="3200" b="1" dirty="0">
              <a:gradFill>
                <a:gsLst>
                  <a:gs pos="0">
                    <a:srgbClr val="1181E7"/>
                  </a:gs>
                  <a:gs pos="100000">
                    <a:srgbClr val="2B398F"/>
                  </a:gs>
                </a:gsLst>
                <a:lin ang="13200000" scaled="0"/>
              </a:gradFill>
              <a:latin typeface="Calibri" panose="020F0502020204030204" pitchFamily="34" charset="0"/>
            </a:endParaRPr>
          </a:p>
        </p:txBody>
      </p:sp>
      <p:sp>
        <p:nvSpPr>
          <p:cNvPr id="9" name="矩形 38"/>
          <p:cNvSpPr/>
          <p:nvPr/>
        </p:nvSpPr>
        <p:spPr>
          <a:xfrm>
            <a:off x="3977005" y="3527425"/>
            <a:ext cx="7479030" cy="107632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r"/>
            <a:r>
              <a:rPr lang="pt-BR" altLang="en-US" sz="32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</a:rPr>
              <a:t>O Porque uma lib dedicada costuma ser melhor que o Context Api</a:t>
            </a:r>
            <a:endParaRPr lang="pt-BR" altLang="en-US" sz="3200" b="1" dirty="0">
              <a:gradFill>
                <a:gsLst>
                  <a:gs pos="0">
                    <a:srgbClr val="1181E7"/>
                  </a:gs>
                  <a:gs pos="100000">
                    <a:srgbClr val="2B398F"/>
                  </a:gs>
                </a:gsLst>
                <a:lin ang="13200000" scaled="0"/>
              </a:gradFill>
              <a:latin typeface="Calibri" panose="020F0502020204030204" pitchFamily="34" charset="0"/>
            </a:endParaRPr>
          </a:p>
        </p:txBody>
      </p:sp>
      <p:sp>
        <p:nvSpPr>
          <p:cNvPr id="11" name="矩形 38"/>
          <p:cNvSpPr/>
          <p:nvPr/>
        </p:nvSpPr>
        <p:spPr>
          <a:xfrm>
            <a:off x="3926840" y="5067300"/>
            <a:ext cx="7479030" cy="5835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r"/>
            <a:r>
              <a:rPr lang="pt-BR" altLang="en-US" sz="32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</a:rPr>
              <a:t>Quando é interessante usar o Context Api</a:t>
            </a:r>
            <a:endParaRPr lang="pt-BR" altLang="en-US" sz="3200" b="1" dirty="0">
              <a:gradFill>
                <a:gsLst>
                  <a:gs pos="0">
                    <a:srgbClr val="1181E7"/>
                  </a:gs>
                  <a:gs pos="100000">
                    <a:srgbClr val="2B398F"/>
                  </a:gs>
                </a:gsLst>
                <a:lin ang="13200000" scaled="0"/>
              </a:gra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flipV="1">
            <a:off x="-1359871" y="0"/>
            <a:ext cx="3825489" cy="1163779"/>
          </a:xfrm>
          <a:prstGeom prst="parallelogram">
            <a:avLst>
              <a:gd name="adj" fmla="val 80941"/>
            </a:avLst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77112" y="178735"/>
            <a:ext cx="187706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48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</a:rPr>
              <a:t>Estado</a:t>
            </a:r>
            <a:endParaRPr lang="pt-BR" altLang="en-US" sz="4800" b="1" dirty="0">
              <a:gradFill>
                <a:gsLst>
                  <a:gs pos="0">
                    <a:srgbClr val="1181E7"/>
                  </a:gs>
                  <a:gs pos="100000">
                    <a:srgbClr val="2B398F"/>
                  </a:gs>
                </a:gsLst>
                <a:lin ang="13200000" scaled="0"/>
              </a:gra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75554" y="1114792"/>
            <a:ext cx="8017326" cy="243919"/>
          </a:xfrm>
          <a:prstGeom prst="rect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 bwMode="auto">
          <a:xfrm>
            <a:off x="7394141" y="1766072"/>
            <a:ext cx="4793615" cy="991235"/>
            <a:chOff x="4483030" y="4181387"/>
            <a:chExt cx="4794137" cy="991095"/>
          </a:xfrm>
        </p:grpSpPr>
        <p:sp>
          <p:nvSpPr>
            <p:cNvPr id="38" name="矩形 37"/>
            <p:cNvSpPr/>
            <p:nvPr/>
          </p:nvSpPr>
          <p:spPr>
            <a:xfrm>
              <a:off x="5149218" y="4835345"/>
              <a:ext cx="4127949" cy="33713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é um dado que varia no tempo.</a:t>
              </a:r>
              <a:endParaRPr lang="pt-B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483030" y="4181387"/>
              <a:ext cx="4219407" cy="5834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pt-BR" altLang="en-US" sz="3200" b="1" dirty="0">
                  <a:gradFill>
                    <a:gsLst>
                      <a:gs pos="0">
                        <a:srgbClr val="1181E7"/>
                      </a:gs>
                      <a:gs pos="100000">
                        <a:srgbClr val="2B398F"/>
                      </a:gs>
                    </a:gsLst>
                    <a:lin ang="13200000" scaled="0"/>
                  </a:gradFill>
                  <a:latin typeface="Calibri" panose="020F0502020204030204" pitchFamily="34" charset="0"/>
                </a:rPr>
                <a:t>Oque é o estado?</a:t>
              </a:r>
              <a:endParaRPr lang="pt-BR" altLang="en-US" sz="32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</a:endParaRPr>
            </a:p>
          </p:txBody>
        </p:sp>
      </p:grpSp>
      <p:grpSp>
        <p:nvGrpSpPr>
          <p:cNvPr id="2" name="组合 36"/>
          <p:cNvGrpSpPr/>
          <p:nvPr/>
        </p:nvGrpSpPr>
        <p:grpSpPr bwMode="auto">
          <a:xfrm>
            <a:off x="7641590" y="3435985"/>
            <a:ext cx="3876040" cy="2310765"/>
            <a:chOff x="4483030" y="4181387"/>
            <a:chExt cx="3876462" cy="777071"/>
          </a:xfrm>
        </p:grpSpPr>
        <p:sp>
          <p:nvSpPr>
            <p:cNvPr id="13" name="矩形 37"/>
            <p:cNvSpPr/>
            <p:nvPr/>
          </p:nvSpPr>
          <p:spPr>
            <a:xfrm>
              <a:off x="4818982" y="4762215"/>
              <a:ext cx="3404606" cy="1962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Inicia novo processo de renderizacao e processamento do compomente </a:t>
              </a:r>
              <a:endParaRPr lang="pt-B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1" name="矩形 38"/>
            <p:cNvSpPr/>
            <p:nvPr/>
          </p:nvSpPr>
          <p:spPr>
            <a:xfrm>
              <a:off x="4483030" y="4181387"/>
              <a:ext cx="3876462" cy="5274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pt-BR" altLang="en-US" sz="3200" b="1" dirty="0">
                  <a:gradFill>
                    <a:gsLst>
                      <a:gs pos="0">
                        <a:srgbClr val="1181E7"/>
                      </a:gs>
                      <a:gs pos="100000">
                        <a:srgbClr val="2B398F"/>
                      </a:gs>
                    </a:gsLst>
                    <a:lin ang="13200000" scaled="0"/>
                  </a:gradFill>
                  <a:latin typeface="Calibri" panose="020F0502020204030204" pitchFamily="34" charset="0"/>
                </a:rPr>
                <a:t>Como o React se comporta com alteracao do estado?</a:t>
              </a:r>
              <a:endParaRPr lang="pt-BR" altLang="en-US" sz="32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</a:endParaRPr>
            </a:p>
          </p:txBody>
        </p:sp>
      </p:grpSp>
      <p:pic>
        <p:nvPicPr>
          <p:cNvPr id="42" name="Imagem 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545" y="6036945"/>
            <a:ext cx="6970395" cy="457200"/>
          </a:xfrm>
          <a:prstGeom prst="rect">
            <a:avLst/>
          </a:prstGeom>
        </p:spPr>
      </p:pic>
      <p:sp>
        <p:nvSpPr>
          <p:cNvPr id="44" name="Retângulo arredondado 43"/>
          <p:cNvSpPr/>
          <p:nvPr/>
        </p:nvSpPr>
        <p:spPr>
          <a:xfrm>
            <a:off x="314325" y="1695450"/>
            <a:ext cx="6146800" cy="381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5" name="Retângulo arredondado 44"/>
          <p:cNvSpPr/>
          <p:nvPr/>
        </p:nvSpPr>
        <p:spPr>
          <a:xfrm>
            <a:off x="936625" y="2019935"/>
            <a:ext cx="4902200" cy="4826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Estados</a:t>
            </a:r>
            <a:endParaRPr lang="pt-BR" altLang="en-US"/>
          </a:p>
        </p:txBody>
      </p:sp>
      <p:sp>
        <p:nvSpPr>
          <p:cNvPr id="46" name="Retângulo arredondado 45"/>
          <p:cNvSpPr/>
          <p:nvPr/>
        </p:nvSpPr>
        <p:spPr>
          <a:xfrm>
            <a:off x="936625" y="2747010"/>
            <a:ext cx="4876800" cy="10668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Ciclo de vida</a:t>
            </a:r>
            <a:endParaRPr lang="pt-BR" altLang="en-US"/>
          </a:p>
        </p:txBody>
      </p:sp>
      <p:sp>
        <p:nvSpPr>
          <p:cNvPr id="47" name="Retângulo arredondado 46"/>
          <p:cNvSpPr/>
          <p:nvPr/>
        </p:nvSpPr>
        <p:spPr>
          <a:xfrm>
            <a:off x="962025" y="4058285"/>
            <a:ext cx="4876800" cy="10668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Renderização</a:t>
            </a:r>
            <a:endParaRPr lang="pt-B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flipV="1">
            <a:off x="-1359871" y="0"/>
            <a:ext cx="3825489" cy="1163779"/>
          </a:xfrm>
          <a:prstGeom prst="parallelogram">
            <a:avLst>
              <a:gd name="adj" fmla="val 80941"/>
            </a:avLst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77112" y="178735"/>
            <a:ext cx="26244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48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</a:rPr>
              <a:t>Problema</a:t>
            </a:r>
            <a:endParaRPr lang="pt-BR" altLang="en-US" sz="4800" b="1" dirty="0">
              <a:gradFill>
                <a:gsLst>
                  <a:gs pos="0">
                    <a:srgbClr val="1181E7"/>
                  </a:gs>
                  <a:gs pos="100000">
                    <a:srgbClr val="2B398F"/>
                  </a:gs>
                </a:gsLst>
                <a:lin ang="13200000" scaled="0"/>
              </a:gra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75554" y="1114792"/>
            <a:ext cx="8017326" cy="243919"/>
          </a:xfrm>
          <a:prstGeom prst="rect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tângulo arredondado 43"/>
          <p:cNvSpPr/>
          <p:nvPr/>
        </p:nvSpPr>
        <p:spPr>
          <a:xfrm>
            <a:off x="248920" y="1590040"/>
            <a:ext cx="4203065" cy="4665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5" name="Retângulo arredondado 44"/>
          <p:cNvSpPr/>
          <p:nvPr/>
        </p:nvSpPr>
        <p:spPr>
          <a:xfrm>
            <a:off x="781050" y="1908175"/>
            <a:ext cx="1293495" cy="39433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 u="sng"/>
              <a:t>Ultimo </a:t>
            </a:r>
            <a:r>
              <a:rPr lang="pt-BR" altLang="en-US"/>
              <a:t>ID</a:t>
            </a:r>
            <a:endParaRPr lang="pt-BR" altLang="en-US"/>
          </a:p>
        </p:txBody>
      </p:sp>
      <p:sp>
        <p:nvSpPr>
          <p:cNvPr id="6" name="Retângulo arredondado 5"/>
          <p:cNvSpPr/>
          <p:nvPr/>
        </p:nvSpPr>
        <p:spPr>
          <a:xfrm>
            <a:off x="574675" y="2851785"/>
            <a:ext cx="3551555" cy="31527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pt-BR" altLang="en-US"/>
              <a:t>Lista</a:t>
            </a:r>
            <a:endParaRPr lang="pt-BR" altLang="en-US"/>
          </a:p>
        </p:txBody>
      </p:sp>
      <p:sp>
        <p:nvSpPr>
          <p:cNvPr id="7" name="Retângulo arredondado 6"/>
          <p:cNvSpPr/>
          <p:nvPr/>
        </p:nvSpPr>
        <p:spPr>
          <a:xfrm>
            <a:off x="1798320" y="3211195"/>
            <a:ext cx="2124710" cy="110553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Item</a:t>
            </a:r>
            <a:endParaRPr lang="pt-BR" altLang="en-US"/>
          </a:p>
        </p:txBody>
      </p:sp>
      <p:sp>
        <p:nvSpPr>
          <p:cNvPr id="15" name="Retângulo arredondado 14"/>
          <p:cNvSpPr/>
          <p:nvPr/>
        </p:nvSpPr>
        <p:spPr>
          <a:xfrm>
            <a:off x="2762885" y="1908175"/>
            <a:ext cx="1249045" cy="39433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add item</a:t>
            </a:r>
            <a:endParaRPr lang="pt-BR" altLang="en-US"/>
          </a:p>
        </p:txBody>
      </p:sp>
      <p:sp>
        <p:nvSpPr>
          <p:cNvPr id="33" name="Retângulo arredondado 32"/>
          <p:cNvSpPr/>
          <p:nvPr/>
        </p:nvSpPr>
        <p:spPr>
          <a:xfrm>
            <a:off x="5584825" y="2589530"/>
            <a:ext cx="6146800" cy="381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4" name="Retângulo arredondado 33"/>
          <p:cNvSpPr/>
          <p:nvPr/>
        </p:nvSpPr>
        <p:spPr>
          <a:xfrm>
            <a:off x="6207125" y="2914015"/>
            <a:ext cx="4902200" cy="4826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Estados</a:t>
            </a:r>
            <a:endParaRPr lang="pt-BR" altLang="en-US"/>
          </a:p>
        </p:txBody>
      </p:sp>
      <p:sp>
        <p:nvSpPr>
          <p:cNvPr id="35" name="Retângulo arredondado 34"/>
          <p:cNvSpPr/>
          <p:nvPr/>
        </p:nvSpPr>
        <p:spPr>
          <a:xfrm>
            <a:off x="6207125" y="3641090"/>
            <a:ext cx="4876800" cy="10668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Ciclo de vida</a:t>
            </a:r>
            <a:endParaRPr lang="pt-BR" altLang="en-US"/>
          </a:p>
        </p:txBody>
      </p:sp>
      <p:sp>
        <p:nvSpPr>
          <p:cNvPr id="36" name="Retângulo arredondado 35"/>
          <p:cNvSpPr/>
          <p:nvPr/>
        </p:nvSpPr>
        <p:spPr>
          <a:xfrm>
            <a:off x="6232525" y="4952365"/>
            <a:ext cx="4876800" cy="10668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Renderização</a:t>
            </a:r>
            <a:endParaRPr lang="pt-BR" altLang="en-US"/>
          </a:p>
        </p:txBody>
      </p:sp>
      <p:sp>
        <p:nvSpPr>
          <p:cNvPr id="40" name="Retângulo arredondado 39"/>
          <p:cNvSpPr/>
          <p:nvPr/>
        </p:nvSpPr>
        <p:spPr>
          <a:xfrm>
            <a:off x="1798320" y="4672330"/>
            <a:ext cx="2124710" cy="110553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Item</a:t>
            </a:r>
            <a:endParaRPr lang="pt-BR" altLang="en-US"/>
          </a:p>
        </p:txBody>
      </p:sp>
      <p:cxnSp>
        <p:nvCxnSpPr>
          <p:cNvPr id="43" name="Conector de Seta Reta 42"/>
          <p:cNvCxnSpPr>
            <a:endCxn id="33" idx="1"/>
          </p:cNvCxnSpPr>
          <p:nvPr/>
        </p:nvCxnSpPr>
        <p:spPr>
          <a:xfrm>
            <a:off x="3923030" y="3771900"/>
            <a:ext cx="1661795" cy="7226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7" idx="2"/>
            <a:endCxn id="40" idx="0"/>
          </p:cNvCxnSpPr>
          <p:nvPr/>
        </p:nvCxnSpPr>
        <p:spPr>
          <a:xfrm>
            <a:off x="2860675" y="4316730"/>
            <a:ext cx="0" cy="3556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endCxn id="45" idx="2"/>
          </p:cNvCxnSpPr>
          <p:nvPr/>
        </p:nvCxnSpPr>
        <p:spPr>
          <a:xfrm flipV="1">
            <a:off x="1358265" y="2302510"/>
            <a:ext cx="69850" cy="56134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7" idx="1"/>
            <a:endCxn id="6" idx="1"/>
          </p:cNvCxnSpPr>
          <p:nvPr/>
        </p:nvCxnSpPr>
        <p:spPr>
          <a:xfrm flipH="1">
            <a:off x="574675" y="3764280"/>
            <a:ext cx="1223645" cy="66421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 flipV="1">
            <a:off x="3161665" y="2294255"/>
            <a:ext cx="69850" cy="56134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ângulo arredondado 56"/>
          <p:cNvSpPr/>
          <p:nvPr/>
        </p:nvSpPr>
        <p:spPr>
          <a:xfrm>
            <a:off x="5501640" y="1682115"/>
            <a:ext cx="4902200" cy="4826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Estados</a:t>
            </a:r>
            <a:endParaRPr lang="pt-BR" altLang="en-US"/>
          </a:p>
        </p:txBody>
      </p:sp>
      <p:cxnSp>
        <p:nvCxnSpPr>
          <p:cNvPr id="58" name="Conector de Seta Reta 57"/>
          <p:cNvCxnSpPr>
            <a:stCxn id="57" idx="1"/>
          </p:cNvCxnSpPr>
          <p:nvPr/>
        </p:nvCxnSpPr>
        <p:spPr>
          <a:xfrm flipH="1">
            <a:off x="4444365" y="1923415"/>
            <a:ext cx="1057275" cy="12579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flipV="1">
            <a:off x="-1359871" y="0"/>
            <a:ext cx="3825489" cy="1163779"/>
          </a:xfrm>
          <a:prstGeom prst="parallelogram">
            <a:avLst>
              <a:gd name="adj" fmla="val 80941"/>
            </a:avLst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77112" y="178735"/>
            <a:ext cx="365887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48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</a:rPr>
              <a:t>Estado Global</a:t>
            </a:r>
            <a:endParaRPr lang="pt-BR" altLang="en-US" sz="4800" b="1" dirty="0">
              <a:gradFill>
                <a:gsLst>
                  <a:gs pos="0">
                    <a:srgbClr val="1181E7"/>
                  </a:gs>
                  <a:gs pos="100000">
                    <a:srgbClr val="2B398F"/>
                  </a:gs>
                </a:gsLst>
                <a:lin ang="13200000" scaled="0"/>
              </a:gra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75554" y="1114792"/>
            <a:ext cx="8017326" cy="243919"/>
          </a:xfrm>
          <a:prstGeom prst="rect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tângulo arredondado 10"/>
          <p:cNvSpPr/>
          <p:nvPr/>
        </p:nvSpPr>
        <p:spPr>
          <a:xfrm>
            <a:off x="3304540" y="1782445"/>
            <a:ext cx="5583555" cy="147002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ESTADO</a:t>
            </a:r>
            <a:endParaRPr lang="pt-BR" altLang="en-US"/>
          </a:p>
        </p:txBody>
      </p:sp>
      <p:sp>
        <p:nvSpPr>
          <p:cNvPr id="12" name="Retângulo arredondado 11"/>
          <p:cNvSpPr/>
          <p:nvPr/>
        </p:nvSpPr>
        <p:spPr>
          <a:xfrm>
            <a:off x="2108200" y="4131310"/>
            <a:ext cx="3284855" cy="1804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COMPONENTE 1</a:t>
            </a:r>
            <a:endParaRPr lang="pt-BR" altLang="en-US"/>
          </a:p>
        </p:txBody>
      </p:sp>
      <p:sp>
        <p:nvSpPr>
          <p:cNvPr id="14" name="Retângulo arredondado 13"/>
          <p:cNvSpPr/>
          <p:nvPr/>
        </p:nvSpPr>
        <p:spPr>
          <a:xfrm>
            <a:off x="6612255" y="4207510"/>
            <a:ext cx="3284855" cy="1804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COMPONENTE 2</a:t>
            </a:r>
            <a:endParaRPr lang="pt-BR" altLang="en-US"/>
          </a:p>
        </p:txBody>
      </p:sp>
      <p:cxnSp>
        <p:nvCxnSpPr>
          <p:cNvPr id="16" name="Conector de Seta Reta 15"/>
          <p:cNvCxnSpPr/>
          <p:nvPr/>
        </p:nvCxnSpPr>
        <p:spPr>
          <a:xfrm flipH="1">
            <a:off x="4012565" y="3295650"/>
            <a:ext cx="419100" cy="7239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7847965" y="3333750"/>
            <a:ext cx="368300" cy="711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flipV="1">
            <a:off x="-1359871" y="0"/>
            <a:ext cx="3825489" cy="1163779"/>
          </a:xfrm>
          <a:prstGeom prst="parallelogram">
            <a:avLst>
              <a:gd name="adj" fmla="val 80941"/>
            </a:avLst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77112" y="178735"/>
            <a:ext cx="161099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48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</a:rPr>
              <a:t>Props</a:t>
            </a:r>
            <a:endParaRPr lang="pt-BR" altLang="en-US" sz="4800" b="1" dirty="0">
              <a:gradFill>
                <a:gsLst>
                  <a:gs pos="0">
                    <a:srgbClr val="1181E7"/>
                  </a:gs>
                  <a:gs pos="100000">
                    <a:srgbClr val="2B398F"/>
                  </a:gs>
                </a:gsLst>
                <a:lin ang="13200000" scaled="0"/>
              </a:gra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75554" y="1114792"/>
            <a:ext cx="8017326" cy="243919"/>
          </a:xfrm>
          <a:prstGeom prst="rect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tângulo arredondado 21"/>
          <p:cNvSpPr/>
          <p:nvPr/>
        </p:nvSpPr>
        <p:spPr>
          <a:xfrm>
            <a:off x="565785" y="1882775"/>
            <a:ext cx="3860800" cy="2007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Caixa de Texto 23"/>
          <p:cNvSpPr txBox="1"/>
          <p:nvPr/>
        </p:nvSpPr>
        <p:spPr>
          <a:xfrm>
            <a:off x="1380490" y="2178685"/>
            <a:ext cx="137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Pai</a:t>
            </a:r>
            <a:endParaRPr lang="pt-BR" altLang="en-US"/>
          </a:p>
        </p:txBody>
      </p:sp>
      <p:sp>
        <p:nvSpPr>
          <p:cNvPr id="25" name="Retângulo arredondado 24"/>
          <p:cNvSpPr/>
          <p:nvPr/>
        </p:nvSpPr>
        <p:spPr>
          <a:xfrm>
            <a:off x="883285" y="2833370"/>
            <a:ext cx="3225165" cy="8509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pt-BR" altLang="en-US"/>
              <a:t>Filho</a:t>
            </a:r>
            <a:endParaRPr lang="pt-BR" altLang="en-US"/>
          </a:p>
        </p:txBody>
      </p:sp>
      <p:sp>
        <p:nvSpPr>
          <p:cNvPr id="27" name="Retângulo arredondado 26"/>
          <p:cNvSpPr/>
          <p:nvPr/>
        </p:nvSpPr>
        <p:spPr>
          <a:xfrm>
            <a:off x="2324100" y="2084070"/>
            <a:ext cx="1529715" cy="4826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Estado</a:t>
            </a:r>
            <a:endParaRPr lang="pt-BR" altLang="en-US"/>
          </a:p>
        </p:txBody>
      </p:sp>
      <p:sp>
        <p:nvSpPr>
          <p:cNvPr id="28" name="Retângulo arredondado 27"/>
          <p:cNvSpPr/>
          <p:nvPr/>
        </p:nvSpPr>
        <p:spPr>
          <a:xfrm>
            <a:off x="2388235" y="3017520"/>
            <a:ext cx="1529715" cy="4826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Propriedade</a:t>
            </a:r>
            <a:endParaRPr lang="pt-BR" altLang="en-US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785" y="4178935"/>
            <a:ext cx="11008360" cy="2531110"/>
          </a:xfrm>
          <a:prstGeom prst="rect">
            <a:avLst/>
          </a:prstGeom>
        </p:spPr>
      </p:pic>
      <p:cxnSp>
        <p:nvCxnSpPr>
          <p:cNvPr id="2" name="Conector de Seta Reta 1"/>
          <p:cNvCxnSpPr>
            <a:stCxn id="28" idx="0"/>
            <a:endCxn id="27" idx="2"/>
          </p:cNvCxnSpPr>
          <p:nvPr/>
        </p:nvCxnSpPr>
        <p:spPr>
          <a:xfrm flipH="1" flipV="1">
            <a:off x="3089275" y="2566670"/>
            <a:ext cx="64135" cy="45085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arredondado 1"/>
          <p:cNvSpPr/>
          <p:nvPr/>
        </p:nvSpPr>
        <p:spPr>
          <a:xfrm>
            <a:off x="959485" y="2186940"/>
            <a:ext cx="4494530" cy="43694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pt-BR" altLang="en-US"/>
          </a:p>
        </p:txBody>
      </p:sp>
      <p:sp>
        <p:nvSpPr>
          <p:cNvPr id="4" name="平行四边形 3"/>
          <p:cNvSpPr/>
          <p:nvPr/>
        </p:nvSpPr>
        <p:spPr>
          <a:xfrm flipV="1">
            <a:off x="-1359871" y="0"/>
            <a:ext cx="3825489" cy="1163779"/>
          </a:xfrm>
          <a:prstGeom prst="parallelogram">
            <a:avLst>
              <a:gd name="adj" fmla="val 80941"/>
            </a:avLst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77112" y="178735"/>
            <a:ext cx="616966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48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</a:rPr>
              <a:t>Contexto / Lib dedicada</a:t>
            </a:r>
            <a:endParaRPr lang="pt-BR" altLang="en-US" sz="4800" b="1" dirty="0">
              <a:gradFill>
                <a:gsLst>
                  <a:gs pos="0">
                    <a:srgbClr val="1181E7"/>
                  </a:gs>
                  <a:gs pos="100000">
                    <a:srgbClr val="2B398F"/>
                  </a:gs>
                </a:gsLst>
                <a:lin ang="13200000" scaled="0"/>
              </a:gra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75554" y="1114792"/>
            <a:ext cx="8017326" cy="243919"/>
          </a:xfrm>
          <a:prstGeom prst="rect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431290" y="1481455"/>
            <a:ext cx="2349500" cy="5835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pt-BR" altLang="en-US" sz="32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</a:rPr>
              <a:t>Context Api</a:t>
            </a:r>
            <a:endParaRPr lang="pt-BR" altLang="en-US" sz="3200" b="1" dirty="0">
              <a:gradFill>
                <a:gsLst>
                  <a:gs pos="0">
                    <a:srgbClr val="1181E7"/>
                  </a:gs>
                  <a:gs pos="100000">
                    <a:srgbClr val="2B398F"/>
                  </a:gs>
                </a:gsLst>
                <a:lin ang="13200000" scaled="0"/>
              </a:gradFill>
              <a:latin typeface="Calibri" panose="020F0502020204030204" pitchFamily="34" charset="0"/>
            </a:endParaRPr>
          </a:p>
        </p:txBody>
      </p:sp>
      <p:sp>
        <p:nvSpPr>
          <p:cNvPr id="10" name="矩形 38"/>
          <p:cNvSpPr/>
          <p:nvPr/>
        </p:nvSpPr>
        <p:spPr>
          <a:xfrm>
            <a:off x="7324725" y="1491615"/>
            <a:ext cx="3000375" cy="5835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pt-BR" altLang="en-US" sz="32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</a:rPr>
              <a:t>Zustand</a:t>
            </a:r>
            <a:endParaRPr lang="pt-BR" altLang="en-US" sz="3200" b="1" dirty="0">
              <a:gradFill>
                <a:gsLst>
                  <a:gs pos="0">
                    <a:srgbClr val="1181E7"/>
                  </a:gs>
                  <a:gs pos="100000">
                    <a:srgbClr val="2B398F"/>
                  </a:gs>
                </a:gsLst>
                <a:lin ang="13200000" scaled="0"/>
              </a:gradFill>
              <a:latin typeface="Calibri" panose="020F0502020204030204" pitchFamily="34" charset="0"/>
            </a:endParaRPr>
          </a:p>
        </p:txBody>
      </p:sp>
      <p:sp>
        <p:nvSpPr>
          <p:cNvPr id="13" name="Retângulo arredondado 12"/>
          <p:cNvSpPr/>
          <p:nvPr/>
        </p:nvSpPr>
        <p:spPr>
          <a:xfrm>
            <a:off x="1431290" y="3107055"/>
            <a:ext cx="3550920" cy="17824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pt-BR" altLang="en-US"/>
          </a:p>
        </p:txBody>
      </p:sp>
      <p:sp>
        <p:nvSpPr>
          <p:cNvPr id="18" name="Retângulo arredondado 17"/>
          <p:cNvSpPr/>
          <p:nvPr/>
        </p:nvSpPr>
        <p:spPr>
          <a:xfrm>
            <a:off x="1747520" y="3296920"/>
            <a:ext cx="2435225" cy="66484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ESTADO</a:t>
            </a:r>
            <a:endParaRPr lang="pt-BR" altLang="en-US"/>
          </a:p>
        </p:txBody>
      </p:sp>
      <p:sp>
        <p:nvSpPr>
          <p:cNvPr id="20" name="Retângulo arredondado 19"/>
          <p:cNvSpPr/>
          <p:nvPr/>
        </p:nvSpPr>
        <p:spPr>
          <a:xfrm>
            <a:off x="1256665" y="5514975"/>
            <a:ext cx="1432560" cy="815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COMPONENTE 1</a:t>
            </a:r>
            <a:endParaRPr lang="pt-BR" altLang="en-US"/>
          </a:p>
        </p:txBody>
      </p:sp>
      <p:sp>
        <p:nvSpPr>
          <p:cNvPr id="21" name="Retângulo arredondado 20"/>
          <p:cNvSpPr/>
          <p:nvPr/>
        </p:nvSpPr>
        <p:spPr>
          <a:xfrm>
            <a:off x="3549650" y="5514975"/>
            <a:ext cx="1432560" cy="815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COMPONENTE 2</a:t>
            </a:r>
            <a:endParaRPr lang="pt-BR" altLang="en-US"/>
          </a:p>
        </p:txBody>
      </p:sp>
      <p:cxnSp>
        <p:nvCxnSpPr>
          <p:cNvPr id="23" name="Conector de Seta Reta 22"/>
          <p:cNvCxnSpPr>
            <a:endCxn id="20" idx="0"/>
          </p:cNvCxnSpPr>
          <p:nvPr/>
        </p:nvCxnSpPr>
        <p:spPr>
          <a:xfrm flipH="1">
            <a:off x="1972945" y="4889500"/>
            <a:ext cx="361315" cy="6254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4154170" y="4896485"/>
            <a:ext cx="222885" cy="6108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arredondado 32"/>
          <p:cNvSpPr/>
          <p:nvPr/>
        </p:nvSpPr>
        <p:spPr>
          <a:xfrm>
            <a:off x="7324725" y="2509520"/>
            <a:ext cx="3757930" cy="19088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pt-BR" altLang="en-US"/>
          </a:p>
        </p:txBody>
      </p:sp>
      <p:sp>
        <p:nvSpPr>
          <p:cNvPr id="34" name="Retângulo arredondado 33"/>
          <p:cNvSpPr/>
          <p:nvPr/>
        </p:nvSpPr>
        <p:spPr>
          <a:xfrm>
            <a:off x="7889875" y="3518535"/>
            <a:ext cx="2435225" cy="66484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ESTADO</a:t>
            </a:r>
            <a:endParaRPr lang="pt-BR" altLang="en-US"/>
          </a:p>
        </p:txBody>
      </p:sp>
      <p:sp>
        <p:nvSpPr>
          <p:cNvPr id="35" name="Retângulo arredondado 34"/>
          <p:cNvSpPr/>
          <p:nvPr/>
        </p:nvSpPr>
        <p:spPr>
          <a:xfrm>
            <a:off x="7228205" y="5067935"/>
            <a:ext cx="1432560" cy="815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COMPONENTE 1</a:t>
            </a:r>
            <a:endParaRPr lang="pt-BR" altLang="en-US"/>
          </a:p>
        </p:txBody>
      </p:sp>
      <p:sp>
        <p:nvSpPr>
          <p:cNvPr id="36" name="Retângulo arredondado 35"/>
          <p:cNvSpPr/>
          <p:nvPr/>
        </p:nvSpPr>
        <p:spPr>
          <a:xfrm>
            <a:off x="9514205" y="5067935"/>
            <a:ext cx="1432560" cy="815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COMPONENTE 2</a:t>
            </a:r>
            <a:endParaRPr lang="pt-BR" altLang="en-US"/>
          </a:p>
        </p:txBody>
      </p:sp>
      <p:cxnSp>
        <p:nvCxnSpPr>
          <p:cNvPr id="40" name="Conector de Seta Reta 39"/>
          <p:cNvCxnSpPr>
            <a:endCxn id="35" idx="0"/>
          </p:cNvCxnSpPr>
          <p:nvPr/>
        </p:nvCxnSpPr>
        <p:spPr>
          <a:xfrm flipH="1">
            <a:off x="7944485" y="4530090"/>
            <a:ext cx="213360" cy="5378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>
            <a:off x="9948545" y="4517390"/>
            <a:ext cx="186690" cy="5200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 de Texto 5"/>
          <p:cNvSpPr txBox="1"/>
          <p:nvPr/>
        </p:nvSpPr>
        <p:spPr>
          <a:xfrm>
            <a:off x="1617345" y="2506980"/>
            <a:ext cx="264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Provider</a:t>
            </a:r>
            <a:endParaRPr lang="pt-BR" altLang="en-US"/>
          </a:p>
        </p:txBody>
      </p:sp>
      <p:sp>
        <p:nvSpPr>
          <p:cNvPr id="7" name="Caixa de Texto 6"/>
          <p:cNvSpPr txBox="1"/>
          <p:nvPr/>
        </p:nvSpPr>
        <p:spPr>
          <a:xfrm>
            <a:off x="1884045" y="4259580"/>
            <a:ext cx="2324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Contexto</a:t>
            </a:r>
            <a:endParaRPr lang="pt-BR" altLang="en-US"/>
          </a:p>
        </p:txBody>
      </p:sp>
      <p:sp>
        <p:nvSpPr>
          <p:cNvPr id="8" name="Caixa de Texto 7"/>
          <p:cNvSpPr txBox="1"/>
          <p:nvPr/>
        </p:nvSpPr>
        <p:spPr>
          <a:xfrm>
            <a:off x="8025765" y="2815590"/>
            <a:ext cx="2019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STORE</a:t>
            </a:r>
            <a:endParaRPr lang="pt-B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rcRect r="-42895"/>
          <a:stretch>
            <a:fillRect/>
          </a:stretch>
        </p:blipFill>
        <p:spPr>
          <a:xfrm>
            <a:off x="2997835" y="0"/>
            <a:ext cx="13115290" cy="68573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90" t="46564"/>
          <a:stretch>
            <a:fillRect/>
          </a:stretch>
        </p:blipFill>
        <p:spPr>
          <a:xfrm>
            <a:off x="8349901" y="3193367"/>
            <a:ext cx="3842099" cy="3664632"/>
          </a:xfrm>
          <a:custGeom>
            <a:avLst/>
            <a:gdLst>
              <a:gd name="connsiteX0" fmla="*/ 3842099 w 3842099"/>
              <a:gd name="connsiteY0" fmla="*/ 0 h 3664632"/>
              <a:gd name="connsiteX1" fmla="*/ 3842099 w 3842099"/>
              <a:gd name="connsiteY1" fmla="*/ 3664632 h 3664632"/>
              <a:gd name="connsiteX2" fmla="*/ 0 w 3842099"/>
              <a:gd name="connsiteY2" fmla="*/ 3664632 h 366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2099" h="3664632">
                <a:moveTo>
                  <a:pt x="3842099" y="0"/>
                </a:moveTo>
                <a:lnTo>
                  <a:pt x="3842099" y="3664632"/>
                </a:lnTo>
                <a:lnTo>
                  <a:pt x="0" y="3664632"/>
                </a:lnTo>
                <a:close/>
              </a:path>
            </a:pathLst>
          </a:cu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0552389" cy="6857999"/>
          </a:xfrm>
          <a:custGeom>
            <a:avLst/>
            <a:gdLst>
              <a:gd name="connsiteX0" fmla="*/ 0 w 10552389"/>
              <a:gd name="connsiteY0" fmla="*/ 0 h 6857999"/>
              <a:gd name="connsiteX1" fmla="*/ 10552389 w 10552389"/>
              <a:gd name="connsiteY1" fmla="*/ 0 h 6857999"/>
              <a:gd name="connsiteX2" fmla="*/ 10552389 w 10552389"/>
              <a:gd name="connsiteY2" fmla="*/ 36650 h 6857999"/>
              <a:gd name="connsiteX3" fmla="*/ 4298459 w 10552389"/>
              <a:gd name="connsiteY3" fmla="*/ 6857999 h 6857999"/>
              <a:gd name="connsiteX4" fmla="*/ 0 w 10552389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52389" h="6857999">
                <a:moveTo>
                  <a:pt x="0" y="0"/>
                </a:moveTo>
                <a:lnTo>
                  <a:pt x="10552389" y="0"/>
                </a:lnTo>
                <a:lnTo>
                  <a:pt x="10552389" y="36650"/>
                </a:lnTo>
                <a:lnTo>
                  <a:pt x="4298459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8" name="文本框 17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571912" y="379565"/>
            <a:ext cx="388388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 sz="5400" b="1" dirty="0">
                <a:solidFill>
                  <a:srgbClr val="FFFFFF"/>
                </a:solidFill>
                <a:latin typeface="Calibri" panose="020F0502020204030204" pitchFamily="34" charset="0"/>
                <a:ea typeface="方正兰亭超细黑简体" panose="02000000000000000000" pitchFamily="2" charset="-122"/>
                <a:cs typeface="Aharoni" panose="02010803020104030203" pitchFamily="2" charset="-79"/>
              </a:rPr>
              <a:t>GIT</a:t>
            </a:r>
            <a:endParaRPr lang="pt-BR" altLang="en-US" sz="5400" b="1" dirty="0">
              <a:solidFill>
                <a:srgbClr val="FFFFFF"/>
              </a:solidFill>
              <a:latin typeface="Calibri" panose="020F0502020204030204" pitchFamily="34" charset="0"/>
              <a:ea typeface="方正兰亭超细黑简体" panose="02000000000000000000" pitchFamily="2" charset="-122"/>
              <a:cs typeface="Aharoni" panose="02010803020104030203" pitchFamily="2" charset="-79"/>
            </a:endParaRPr>
          </a:p>
        </p:txBody>
      </p:sp>
      <p:pic>
        <p:nvPicPr>
          <p:cNvPr id="4" name="Imagem 3" descr="gi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30" y="1525905"/>
            <a:ext cx="3599180" cy="4475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841</Words>
  <Application>WPS Presentation</Application>
  <PresentationFormat>宽屏</PresentationFormat>
  <Paragraphs>99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35" baseType="lpstr">
      <vt:lpstr>Arial</vt:lpstr>
      <vt:lpstr>SimSun</vt:lpstr>
      <vt:lpstr>Wingdings</vt:lpstr>
      <vt:lpstr>Source Sans Pro</vt:lpstr>
      <vt:lpstr>Calibri</vt:lpstr>
      <vt:lpstr>方正兰亭超细黑简体</vt:lpstr>
      <vt:lpstr>Miriam</vt:lpstr>
      <vt:lpstr>张海山锐线体2.0</vt:lpstr>
      <vt:lpstr>Aharoni</vt:lpstr>
      <vt:lpstr>Kartika</vt:lpstr>
      <vt:lpstr>方正姚体</vt:lpstr>
      <vt:lpstr>Agency FB</vt:lpstr>
      <vt:lpstr>华文宋体</vt:lpstr>
      <vt:lpstr>Microsoft YaHei</vt:lpstr>
      <vt:lpstr>Calibri Light</vt:lpstr>
      <vt:lpstr>Symbol</vt:lpstr>
      <vt:lpstr>Impact</vt:lpstr>
      <vt:lpstr>LiHei Pro</vt:lpstr>
      <vt:lpstr>等线</vt:lpstr>
      <vt:lpstr>Arial Unicode MS</vt:lpstr>
      <vt:lpstr>等线 Light</vt:lpstr>
      <vt:lpstr>Trebuchet MS</vt:lpstr>
      <vt:lpstr>PMingLiU-ExtB</vt:lpstr>
      <vt:lpstr>Yu Gothic UI</vt:lpstr>
      <vt:lpstr>Yu Gothic UI Semibold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miche</cp:lastModifiedBy>
  <cp:revision>42</cp:revision>
  <dcterms:created xsi:type="dcterms:W3CDTF">2019-09-26T14:52:00Z</dcterms:created>
  <dcterms:modified xsi:type="dcterms:W3CDTF">2022-06-25T04:31:18Z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9063B905B2E14913B58881D5DFBE2B8E</vt:lpwstr>
  </property>
  <property fmtid="{D5CDD505-2E9C-101B-9397-08002B2CF9AE}" pid="3" name="KSOProductBuildVer">
    <vt:lpwstr>1046-11.2.0.11156</vt:lpwstr>
  </property>
</Properties>
</file>