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06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7654" y="2519629"/>
            <a:ext cx="8368690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7614" y="461899"/>
            <a:ext cx="412877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5250" y="1447800"/>
            <a:ext cx="6489700" cy="398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9" Type="http://schemas.openxmlformats.org/officeDocument/2006/relationships/image" Target="../media/image63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image" Target="../media/image62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41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37" Type="http://schemas.openxmlformats.org/officeDocument/2006/relationships/image" Target="../media/image61.png"/><Relationship Id="rId40" Type="http://schemas.openxmlformats.org/officeDocument/2006/relationships/image" Target="../media/image64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586" y="2520137"/>
            <a:ext cx="68999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Algorithms: </a:t>
            </a:r>
            <a:r>
              <a:rPr sz="4000" b="1" spc="-5" dirty="0">
                <a:latin typeface="Calibri"/>
                <a:cs typeface="Calibri"/>
              </a:rPr>
              <a:t>K </a:t>
            </a:r>
            <a:r>
              <a:rPr sz="4000" b="1" spc="-20" dirty="0">
                <a:latin typeface="Calibri"/>
                <a:cs typeface="Calibri"/>
              </a:rPr>
              <a:t>Nearest</a:t>
            </a:r>
            <a:r>
              <a:rPr sz="4000" b="1" spc="6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Neighbors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780" y="461899"/>
            <a:ext cx="6553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Distance </a:t>
            </a:r>
            <a:r>
              <a:rPr spc="-10" dirty="0"/>
              <a:t>Between</a:t>
            </a:r>
            <a:r>
              <a:rPr spc="-25" dirty="0"/>
              <a:t> </a:t>
            </a:r>
            <a:r>
              <a:rPr spc="-10" dirty="0"/>
              <a:t>Neighbors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78965"/>
            <a:ext cx="8045450" cy="422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Calculate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distance </a:t>
            </a:r>
            <a:r>
              <a:rPr sz="3200" spc="-5" dirty="0">
                <a:latin typeface="Calibri"/>
                <a:cs typeface="Calibri"/>
              </a:rPr>
              <a:t>between new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(E) </a:t>
            </a:r>
            <a:r>
              <a:rPr sz="3200" dirty="0">
                <a:latin typeface="Calibri"/>
                <a:cs typeface="Calibri"/>
              </a:rPr>
              <a:t>and all </a:t>
            </a:r>
            <a:r>
              <a:rPr sz="3200" spc="-15" dirty="0">
                <a:latin typeface="Calibri"/>
                <a:cs typeface="Calibri"/>
              </a:rPr>
              <a:t>examples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10" dirty="0">
                <a:latin typeface="Calibri"/>
                <a:cs typeface="Calibri"/>
              </a:rPr>
              <a:t>training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Calibri"/>
                <a:cs typeface="Calibri"/>
              </a:rPr>
              <a:t>Euclidean </a:t>
            </a:r>
            <a:r>
              <a:rPr sz="3200" spc="-15" dirty="0">
                <a:latin typeface="Calibri"/>
                <a:cs typeface="Calibri"/>
              </a:rPr>
              <a:t>distance </a:t>
            </a:r>
            <a:r>
              <a:rPr sz="3200" spc="-5" dirty="0">
                <a:latin typeface="Calibri"/>
                <a:cs typeface="Calibri"/>
              </a:rPr>
              <a:t>between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examples.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X =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[x</a:t>
            </a:r>
            <a:r>
              <a:rPr sz="1400" spc="-5" dirty="0">
                <a:latin typeface="Calibri"/>
                <a:cs typeface="Calibri"/>
              </a:rPr>
              <a:t>1</a:t>
            </a:r>
            <a:r>
              <a:rPr sz="2800" spc="-5" dirty="0">
                <a:latin typeface="Calibri"/>
                <a:cs typeface="Calibri"/>
              </a:rPr>
              <a:t>,x</a:t>
            </a:r>
            <a:r>
              <a:rPr sz="1400" spc="-5" dirty="0">
                <a:latin typeface="Calibri"/>
                <a:cs typeface="Calibri"/>
              </a:rPr>
              <a:t>2</a:t>
            </a:r>
            <a:r>
              <a:rPr sz="2800" spc="-5" dirty="0">
                <a:latin typeface="Calibri"/>
                <a:cs typeface="Calibri"/>
              </a:rPr>
              <a:t>,x</a:t>
            </a:r>
            <a:r>
              <a:rPr sz="1400" spc="-5" dirty="0">
                <a:latin typeface="Calibri"/>
                <a:cs typeface="Calibri"/>
              </a:rPr>
              <a:t>3</a:t>
            </a:r>
            <a:r>
              <a:rPr sz="2800" spc="-5" dirty="0">
                <a:latin typeface="Calibri"/>
                <a:cs typeface="Calibri"/>
              </a:rPr>
              <a:t>,..,x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]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Y =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[y</a:t>
            </a:r>
            <a:r>
              <a:rPr sz="1400" spc="-5" dirty="0">
                <a:latin typeface="Calibri"/>
                <a:cs typeface="Calibri"/>
              </a:rPr>
              <a:t>1</a:t>
            </a:r>
            <a:r>
              <a:rPr sz="2800" spc="-5" dirty="0">
                <a:latin typeface="Calibri"/>
                <a:cs typeface="Calibri"/>
              </a:rPr>
              <a:t>,y</a:t>
            </a:r>
            <a:r>
              <a:rPr sz="1400" spc="-5" dirty="0">
                <a:latin typeface="Calibri"/>
                <a:cs typeface="Calibri"/>
              </a:rPr>
              <a:t>2</a:t>
            </a:r>
            <a:r>
              <a:rPr sz="2800" spc="-5" dirty="0">
                <a:latin typeface="Calibri"/>
                <a:cs typeface="Calibri"/>
              </a:rPr>
              <a:t>,y</a:t>
            </a:r>
            <a:r>
              <a:rPr sz="1400" spc="-5" dirty="0">
                <a:latin typeface="Calibri"/>
                <a:cs typeface="Calibri"/>
              </a:rPr>
              <a:t>3</a:t>
            </a:r>
            <a:r>
              <a:rPr sz="2800" spc="-5" dirty="0">
                <a:latin typeface="Calibri"/>
                <a:cs typeface="Calibri"/>
              </a:rPr>
              <a:t>,...,y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]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The Euclidean </a:t>
            </a:r>
            <a:r>
              <a:rPr sz="2800" spc="-15" dirty="0">
                <a:latin typeface="Calibri"/>
                <a:cs typeface="Calibri"/>
              </a:rPr>
              <a:t>distance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i="1" spc="-5" dirty="0">
                <a:latin typeface="Calibri"/>
                <a:cs typeface="Calibri"/>
              </a:rPr>
              <a:t>X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i="1" spc="-5" dirty="0">
                <a:latin typeface="Calibri"/>
                <a:cs typeface="Calibri"/>
              </a:rPr>
              <a:t>Y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3756" y="5577027"/>
            <a:ext cx="429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as: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77877" y="6244176"/>
            <a:ext cx="37465" cy="20955"/>
          </a:xfrm>
          <a:custGeom>
            <a:avLst/>
            <a:gdLst/>
            <a:ahLst/>
            <a:cxnLst/>
            <a:rect l="l" t="t" r="r" b="b"/>
            <a:pathLst>
              <a:path w="37464" h="20954">
                <a:moveTo>
                  <a:pt x="0" y="20854"/>
                </a:moveTo>
                <a:lnTo>
                  <a:pt x="37142" y="0"/>
                </a:lnTo>
              </a:path>
            </a:pathLst>
          </a:custGeom>
          <a:ln w="12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5020" y="6249966"/>
            <a:ext cx="53975" cy="287655"/>
          </a:xfrm>
          <a:custGeom>
            <a:avLst/>
            <a:gdLst/>
            <a:ahLst/>
            <a:cxnLst/>
            <a:rect l="l" t="t" r="r" b="b"/>
            <a:pathLst>
              <a:path w="53975" h="287654">
                <a:moveTo>
                  <a:pt x="0" y="0"/>
                </a:moveTo>
                <a:lnTo>
                  <a:pt x="53653" y="287285"/>
                </a:lnTo>
              </a:path>
            </a:pathLst>
          </a:custGeom>
          <a:ln w="2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4568" y="5765763"/>
            <a:ext cx="71755" cy="771525"/>
          </a:xfrm>
          <a:custGeom>
            <a:avLst/>
            <a:gdLst/>
            <a:ahLst/>
            <a:cxnLst/>
            <a:rect l="l" t="t" r="r" b="b"/>
            <a:pathLst>
              <a:path w="71754" h="771525">
                <a:moveTo>
                  <a:pt x="0" y="771488"/>
                </a:moveTo>
                <a:lnTo>
                  <a:pt x="71361" y="0"/>
                </a:lnTo>
              </a:path>
            </a:pathLst>
          </a:custGeom>
          <a:ln w="12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5929" y="5765763"/>
            <a:ext cx="1425575" cy="0"/>
          </a:xfrm>
          <a:custGeom>
            <a:avLst/>
            <a:gdLst/>
            <a:ahLst/>
            <a:cxnLst/>
            <a:rect l="l" t="t" r="r" b="b"/>
            <a:pathLst>
              <a:path w="1425575">
                <a:moveTo>
                  <a:pt x="0" y="0"/>
                </a:moveTo>
                <a:lnTo>
                  <a:pt x="1425248" y="0"/>
                </a:lnTo>
              </a:path>
            </a:pathLst>
          </a:custGeom>
          <a:ln w="12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61168" y="5766984"/>
            <a:ext cx="11239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i="1" spc="3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9141" y="5863104"/>
            <a:ext cx="342265" cy="706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135"/>
              </a:spcBef>
            </a:pPr>
            <a:r>
              <a:rPr sz="3400" spc="65" dirty="0">
                <a:latin typeface="Symbol"/>
                <a:cs typeface="Symbol"/>
              </a:rPr>
              <a:t></a:t>
            </a:r>
            <a:endParaRPr sz="3400">
              <a:latin typeface="Symbol"/>
              <a:cs typeface="Symbol"/>
            </a:endParaRPr>
          </a:p>
          <a:p>
            <a:pPr marL="57785">
              <a:lnSpc>
                <a:spcPts val="1400"/>
              </a:lnSpc>
            </a:pPr>
            <a:r>
              <a:rPr sz="1300" i="1" spc="30" dirty="0">
                <a:latin typeface="Times New Roman"/>
                <a:cs typeface="Times New Roman"/>
              </a:rPr>
              <a:t>i</a:t>
            </a:r>
            <a:r>
              <a:rPr sz="1300" spc="30" dirty="0">
                <a:latin typeface="Symbol"/>
                <a:cs typeface="Symbol"/>
              </a:rPr>
              <a:t></a:t>
            </a:r>
            <a:r>
              <a:rPr sz="1300" spc="3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0516" y="5932033"/>
            <a:ext cx="11239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3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8689" y="5941321"/>
            <a:ext cx="1000760" cy="374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i="1" spc="55" dirty="0">
                <a:latin typeface="Times New Roman"/>
                <a:cs typeface="Times New Roman"/>
              </a:rPr>
              <a:t>x</a:t>
            </a:r>
            <a:r>
              <a:rPr sz="1950" i="1" spc="82" baseline="-23504" dirty="0">
                <a:latin typeface="Times New Roman"/>
                <a:cs typeface="Times New Roman"/>
              </a:rPr>
              <a:t>i </a:t>
            </a:r>
            <a:r>
              <a:rPr sz="2250" spc="40" dirty="0">
                <a:latin typeface="Symbol"/>
                <a:cs typeface="Symbol"/>
              </a:rPr>
              <a:t>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i="1" spc="20" dirty="0">
                <a:latin typeface="Times New Roman"/>
                <a:cs typeface="Times New Roman"/>
              </a:rPr>
              <a:t>y</a:t>
            </a:r>
            <a:r>
              <a:rPr sz="1950" i="1" spc="30" baseline="-23504" dirty="0">
                <a:latin typeface="Times New Roman"/>
                <a:cs typeface="Times New Roman"/>
              </a:rPr>
              <a:t>i</a:t>
            </a:r>
            <a:r>
              <a:rPr sz="1950" i="1" spc="-359" baseline="-23504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7468" y="5941321"/>
            <a:ext cx="1209040" cy="374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250" i="1" spc="55" dirty="0">
                <a:latin typeface="Times New Roman"/>
                <a:cs typeface="Times New Roman"/>
              </a:rPr>
              <a:t>D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spc="-360" dirty="0">
                <a:latin typeface="Times New Roman"/>
                <a:cs typeface="Times New Roman"/>
              </a:rPr>
              <a:t> </a:t>
            </a:r>
            <a:r>
              <a:rPr sz="2250" i="1" spc="45" dirty="0">
                <a:latin typeface="Times New Roman"/>
                <a:cs typeface="Times New Roman"/>
              </a:rPr>
              <a:t>X</a:t>
            </a:r>
            <a:r>
              <a:rPr sz="2250" i="1" spc="-254" dirty="0">
                <a:latin typeface="Times New Roman"/>
                <a:cs typeface="Times New Roman"/>
              </a:rPr>
              <a:t> </a:t>
            </a:r>
            <a:r>
              <a:rPr sz="2250" spc="95" dirty="0">
                <a:latin typeface="Times New Roman"/>
                <a:cs typeface="Times New Roman"/>
              </a:rPr>
              <a:t>,</a:t>
            </a:r>
            <a:r>
              <a:rPr sz="2250" i="1" spc="95" dirty="0">
                <a:latin typeface="Times New Roman"/>
                <a:cs typeface="Times New Roman"/>
              </a:rPr>
              <a:t>Y</a:t>
            </a:r>
            <a:r>
              <a:rPr sz="2250" i="1" spc="-305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63246"/>
            <a:ext cx="6249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K-Nearest </a:t>
            </a:r>
            <a:r>
              <a:rPr sz="4000" spc="-5" dirty="0"/>
              <a:t>Neighbor</a:t>
            </a:r>
            <a:r>
              <a:rPr sz="4000" spc="-20" dirty="0"/>
              <a:t> </a:t>
            </a:r>
            <a:r>
              <a:rPr sz="4000" spc="-10" dirty="0"/>
              <a:t>Algorithm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706881"/>
            <a:ext cx="7830184" cy="57410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All the </a:t>
            </a:r>
            <a:r>
              <a:rPr sz="2500" spc="-10" dirty="0">
                <a:latin typeface="Calibri"/>
                <a:cs typeface="Calibri"/>
              </a:rPr>
              <a:t>instances correspond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points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dirty="0">
                <a:latin typeface="Calibri"/>
                <a:cs typeface="Calibri"/>
              </a:rPr>
              <a:t>an </a:t>
            </a:r>
            <a:r>
              <a:rPr sz="2500" spc="-10" dirty="0">
                <a:latin typeface="Calibri"/>
                <a:cs typeface="Calibri"/>
              </a:rPr>
              <a:t>n-dimensional  </a:t>
            </a:r>
            <a:r>
              <a:rPr sz="2500" spc="-20" dirty="0">
                <a:latin typeface="Calibri"/>
                <a:cs typeface="Calibri"/>
              </a:rPr>
              <a:t>feature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space.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779780" indent="-342900">
              <a:lnSpc>
                <a:spcPts val="2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Each instance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5" dirty="0">
                <a:latin typeface="Calibri"/>
                <a:cs typeface="Calibri"/>
              </a:rPr>
              <a:t>represented </a:t>
            </a:r>
            <a:r>
              <a:rPr sz="2500" dirty="0">
                <a:latin typeface="Calibri"/>
                <a:cs typeface="Calibri"/>
              </a:rPr>
              <a:t>with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set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numerical  attributes.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93345" indent="-342900">
              <a:lnSpc>
                <a:spcPts val="24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Each </a:t>
            </a:r>
            <a:r>
              <a:rPr sz="2500" spc="-5" dirty="0">
                <a:latin typeface="Calibri"/>
                <a:cs typeface="Calibri"/>
              </a:rPr>
              <a:t>of the </a:t>
            </a:r>
            <a:r>
              <a:rPr sz="2500" spc="-10" dirty="0">
                <a:latin typeface="Calibri"/>
                <a:cs typeface="Calibri"/>
              </a:rPr>
              <a:t>training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15" dirty="0">
                <a:latin typeface="Calibri"/>
                <a:cs typeface="Calibri"/>
              </a:rPr>
              <a:t>consists </a:t>
            </a:r>
            <a:r>
              <a:rPr sz="2500" spc="-5" dirty="0">
                <a:latin typeface="Calibri"/>
                <a:cs typeface="Calibri"/>
              </a:rPr>
              <a:t>of a </a:t>
            </a:r>
            <a:r>
              <a:rPr sz="2500" spc="-10" dirty="0">
                <a:latin typeface="Calibri"/>
                <a:cs typeface="Calibri"/>
              </a:rPr>
              <a:t>set </a:t>
            </a:r>
            <a:r>
              <a:rPr sz="2500" dirty="0">
                <a:latin typeface="Calibri"/>
                <a:cs typeface="Calibri"/>
              </a:rPr>
              <a:t>of </a:t>
            </a:r>
            <a:r>
              <a:rPr sz="2500" spc="-15" dirty="0">
                <a:latin typeface="Calibri"/>
                <a:cs typeface="Calibri"/>
              </a:rPr>
              <a:t>vectors </a:t>
            </a:r>
            <a:r>
              <a:rPr sz="2500" spc="-5" dirty="0">
                <a:latin typeface="Calibri"/>
                <a:cs typeface="Calibri"/>
              </a:rPr>
              <a:t>and a  class label associated </a:t>
            </a:r>
            <a:r>
              <a:rPr sz="2500" dirty="0">
                <a:latin typeface="Calibri"/>
                <a:cs typeface="Calibri"/>
              </a:rPr>
              <a:t>with each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vector.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610235" indent="-342900">
              <a:lnSpc>
                <a:spcPts val="2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Classification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done by comparing </a:t>
            </a:r>
            <a:r>
              <a:rPr sz="2500" spc="-20" dirty="0">
                <a:latin typeface="Calibri"/>
                <a:cs typeface="Calibri"/>
              </a:rPr>
              <a:t>feature </a:t>
            </a:r>
            <a:r>
              <a:rPr sz="2500" spc="-15" dirty="0">
                <a:latin typeface="Calibri"/>
                <a:cs typeface="Calibri"/>
              </a:rPr>
              <a:t>vectors </a:t>
            </a:r>
            <a:r>
              <a:rPr sz="2500" spc="-10" dirty="0">
                <a:latin typeface="Calibri"/>
                <a:cs typeface="Calibri"/>
              </a:rPr>
              <a:t>of  </a:t>
            </a:r>
            <a:r>
              <a:rPr sz="2500" spc="-20" dirty="0">
                <a:latin typeface="Calibri"/>
                <a:cs typeface="Calibri"/>
              </a:rPr>
              <a:t>different </a:t>
            </a:r>
            <a:r>
              <a:rPr sz="2500" spc="-5" dirty="0">
                <a:latin typeface="Calibri"/>
                <a:cs typeface="Calibri"/>
              </a:rPr>
              <a:t>K </a:t>
            </a:r>
            <a:r>
              <a:rPr sz="2500" spc="-10" dirty="0">
                <a:latin typeface="Calibri"/>
                <a:cs typeface="Calibri"/>
              </a:rPr>
              <a:t>nearest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points.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1275715" algn="l"/>
              </a:tabLst>
            </a:pPr>
            <a:r>
              <a:rPr sz="2500" dirty="0">
                <a:latin typeface="Calibri"/>
                <a:cs typeface="Calibri"/>
              </a:rPr>
              <a:t>Select	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K-nearest </a:t>
            </a:r>
            <a:r>
              <a:rPr sz="2500" spc="-15" dirty="0">
                <a:latin typeface="Calibri"/>
                <a:cs typeface="Calibri"/>
              </a:rPr>
              <a:t>examples to </a:t>
            </a:r>
            <a:r>
              <a:rPr sz="2500" spc="-5" dirty="0">
                <a:latin typeface="Calibri"/>
                <a:cs typeface="Calibri"/>
              </a:rPr>
              <a:t>E in the </a:t>
            </a:r>
            <a:r>
              <a:rPr sz="2500" spc="-10" dirty="0">
                <a:latin typeface="Calibri"/>
                <a:cs typeface="Calibri"/>
              </a:rPr>
              <a:t>training</a:t>
            </a:r>
            <a:r>
              <a:rPr sz="2500" spc="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325120" indent="-342900">
              <a:lnSpc>
                <a:spcPts val="2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Assign E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most common </a:t>
            </a:r>
            <a:r>
              <a:rPr sz="2500" spc="-5" dirty="0">
                <a:latin typeface="Calibri"/>
                <a:cs typeface="Calibri"/>
              </a:rPr>
              <a:t>class among </a:t>
            </a:r>
            <a:r>
              <a:rPr sz="2500" dirty="0">
                <a:latin typeface="Calibri"/>
                <a:cs typeface="Calibri"/>
              </a:rPr>
              <a:t>its </a:t>
            </a:r>
            <a:r>
              <a:rPr sz="2500" spc="-15" dirty="0">
                <a:latin typeface="Calibri"/>
                <a:cs typeface="Calibri"/>
              </a:rPr>
              <a:t>K-nearest  </a:t>
            </a:r>
            <a:r>
              <a:rPr sz="2500" spc="-10" dirty="0">
                <a:latin typeface="Calibri"/>
                <a:cs typeface="Calibri"/>
              </a:rPr>
              <a:t>neighbors.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445" y="461899"/>
            <a:ext cx="4311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3-KNN:</a:t>
            </a:r>
            <a:r>
              <a:rPr spc="-75" dirty="0"/>
              <a:t> </a:t>
            </a:r>
            <a:r>
              <a:rPr spc="-10" dirty="0"/>
              <a:t>Example(1)</a:t>
            </a:r>
          </a:p>
        </p:txBody>
      </p:sp>
      <p:sp>
        <p:nvSpPr>
          <p:cNvPr id="3" name="object 3"/>
          <p:cNvSpPr/>
          <p:nvPr/>
        </p:nvSpPr>
        <p:spPr>
          <a:xfrm>
            <a:off x="6353555" y="1267967"/>
            <a:ext cx="2766059" cy="423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800" y="1295400"/>
            <a:ext cx="2667000" cy="4137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18503" y="1254252"/>
            <a:ext cx="2609088" cy="623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979" y="1249680"/>
            <a:ext cx="1548383" cy="626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8404" y="1249680"/>
            <a:ext cx="842771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0779" y="1249680"/>
            <a:ext cx="1292352" cy="626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76828" y="1249680"/>
            <a:ext cx="882396" cy="626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6828" y="1584960"/>
            <a:ext cx="1149096" cy="6263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76828" y="1920239"/>
            <a:ext cx="1027176" cy="626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5755" y="1249680"/>
            <a:ext cx="1002791" cy="6263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79" y="2346960"/>
            <a:ext cx="1257300" cy="6263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8404" y="2346960"/>
            <a:ext cx="679704" cy="6263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0779" y="2346960"/>
            <a:ext cx="844295" cy="6263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76828" y="2346960"/>
            <a:ext cx="527303" cy="6263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05755" y="2346960"/>
            <a:ext cx="711708" cy="6263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979" y="2944367"/>
            <a:ext cx="1185671" cy="6263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8404" y="2944367"/>
            <a:ext cx="679704" cy="6263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30779" y="2944367"/>
            <a:ext cx="844295" cy="6263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76828" y="2944367"/>
            <a:ext cx="527303" cy="6263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5755" y="2944367"/>
            <a:ext cx="789431" cy="6263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0979" y="3544823"/>
            <a:ext cx="1053083" cy="6263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8404" y="3544823"/>
            <a:ext cx="679704" cy="6263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0779" y="3544823"/>
            <a:ext cx="996695" cy="6263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6828" y="3544823"/>
            <a:ext cx="527303" cy="6263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5755" y="3544823"/>
            <a:ext cx="711708" cy="6263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979" y="4143755"/>
            <a:ext cx="894588" cy="62636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08404" y="4143755"/>
            <a:ext cx="679704" cy="6263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30779" y="4143755"/>
            <a:ext cx="996695" cy="6263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76828" y="4143755"/>
            <a:ext cx="527303" cy="6263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05755" y="4143755"/>
            <a:ext cx="711708" cy="6263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0979" y="4742688"/>
            <a:ext cx="999744" cy="62636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08404" y="4742688"/>
            <a:ext cx="679704" cy="62636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30779" y="4742688"/>
            <a:ext cx="844295" cy="62636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76828" y="4742688"/>
            <a:ext cx="527303" cy="62636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05755" y="4742688"/>
            <a:ext cx="789431" cy="62636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0979" y="5341620"/>
            <a:ext cx="952500" cy="62636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08404" y="5341620"/>
            <a:ext cx="679704" cy="62636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30779" y="5341620"/>
            <a:ext cx="844295" cy="62636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76828" y="5341620"/>
            <a:ext cx="527303" cy="62636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5755" y="5341620"/>
            <a:ext cx="507491" cy="62636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082794" y="5433533"/>
            <a:ext cx="13271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200" spc="-5" dirty="0">
                <a:solidFill>
                  <a:srgbClr val="FF6600"/>
                </a:solidFill>
                <a:latin typeface="Tahoma"/>
                <a:cs typeface="Tahoma"/>
              </a:rPr>
              <a:t>?</a:t>
            </a:r>
            <a:endParaRPr sz="2200">
              <a:latin typeface="Tahoma"/>
              <a:cs typeface="Tahoma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6387846" y="1290637"/>
          <a:ext cx="2706370" cy="414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</a:tblGrid>
              <a:tr h="10675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Distance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John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sqrt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[(35-37)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+(35-50)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75" spc="104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+(3-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]=15.16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D99593">
                        <a:alpha val="18823"/>
                      </a:srgb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sqrt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[(22-37)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+(50-50)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75" spc="104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+(2-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]=15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D99593">
                        <a:alpha val="18823"/>
                      </a:srgbClr>
                    </a:solidFill>
                  </a:tcPr>
                </a:tc>
              </a:tr>
              <a:tr h="59610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sqrt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[(63-37)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+(200-50)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75" spc="104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+(1-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]=152.23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6008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sqrt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[(59-37)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+(170-50)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75" spc="104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+(1-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]=122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</a:tr>
              <a:tr h="6299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sqrt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[(25-37)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+(40-50)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75" spc="104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+(4-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]=15.74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D99593">
                        <a:alpha val="1882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4953761" y="5410961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290512" y="1281112"/>
          <a:ext cx="5927725" cy="455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440"/>
                <a:gridCol w="721360"/>
                <a:gridCol w="1146175"/>
                <a:gridCol w="1329689"/>
                <a:gridCol w="1191260"/>
              </a:tblGrid>
              <a:tr h="1097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Customer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Income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454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5" dirty="0">
                          <a:latin typeface="Tahoma"/>
                          <a:cs typeface="Tahoma"/>
                        </a:rPr>
                        <a:t>No.  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edit  </a:t>
                      </a:r>
                      <a:r>
                        <a:rPr sz="2200" spc="-10" dirty="0">
                          <a:latin typeface="Tahoma"/>
                          <a:cs typeface="Tahoma"/>
                        </a:rPr>
                        <a:t>cards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Class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George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Rachel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96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Steve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63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200K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80" dirty="0">
                          <a:latin typeface="Tahoma"/>
                          <a:cs typeface="Tahoma"/>
                        </a:rPr>
                        <a:t>Tom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59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170K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Anne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40K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</a:tr>
              <a:tr h="4266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John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37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610" y="154940"/>
            <a:ext cx="3717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How </a:t>
            </a:r>
            <a:r>
              <a:rPr sz="4000" spc="-15" dirty="0"/>
              <a:t>to </a:t>
            </a:r>
            <a:r>
              <a:rPr sz="4000" spc="-5" dirty="0"/>
              <a:t>choose</a:t>
            </a:r>
            <a:r>
              <a:rPr sz="4000" spc="-50" dirty="0"/>
              <a:t> </a:t>
            </a:r>
            <a:r>
              <a:rPr sz="4000" spc="-5" dirty="0"/>
              <a:t>K?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85061"/>
            <a:ext cx="769556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If K is </a:t>
            </a:r>
            <a:r>
              <a:rPr sz="2500" spc="-15" dirty="0">
                <a:latin typeface="Calibri"/>
                <a:cs typeface="Calibri"/>
              </a:rPr>
              <a:t>too </a:t>
            </a:r>
            <a:r>
              <a:rPr sz="2500" spc="-10" dirty="0">
                <a:latin typeface="Calibri"/>
                <a:cs typeface="Calibri"/>
              </a:rPr>
              <a:t>small </a:t>
            </a:r>
            <a:r>
              <a:rPr sz="2500" spc="-5" dirty="0">
                <a:latin typeface="Calibri"/>
                <a:cs typeface="Calibri"/>
              </a:rPr>
              <a:t>it is </a:t>
            </a:r>
            <a:r>
              <a:rPr sz="2500" spc="-10" dirty="0">
                <a:latin typeface="Calibri"/>
                <a:cs typeface="Calibri"/>
              </a:rPr>
              <a:t>sensitive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noise</a:t>
            </a:r>
            <a:r>
              <a:rPr sz="2500" spc="7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points.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Calibri"/>
                <a:cs typeface="Calibri"/>
              </a:rPr>
              <a:t>Larger </a:t>
            </a:r>
            <a:r>
              <a:rPr sz="2500" spc="-5" dirty="0">
                <a:latin typeface="Calibri"/>
                <a:cs typeface="Calibri"/>
              </a:rPr>
              <a:t>K </a:t>
            </a:r>
            <a:r>
              <a:rPr sz="2500" spc="-10" dirty="0">
                <a:latin typeface="Calibri"/>
                <a:cs typeface="Calibri"/>
              </a:rPr>
              <a:t>works </a:t>
            </a:r>
            <a:r>
              <a:rPr sz="2500" spc="-5" dirty="0">
                <a:latin typeface="Calibri"/>
                <a:cs typeface="Calibri"/>
              </a:rPr>
              <a:t>well. But </a:t>
            </a:r>
            <a:r>
              <a:rPr sz="2500" spc="-15" dirty="0">
                <a:latin typeface="Calibri"/>
                <a:cs typeface="Calibri"/>
              </a:rPr>
              <a:t>too large </a:t>
            </a:r>
            <a:r>
              <a:rPr sz="2500" spc="-5" dirty="0">
                <a:latin typeface="Calibri"/>
                <a:cs typeface="Calibri"/>
              </a:rPr>
              <a:t>K </a:t>
            </a:r>
            <a:r>
              <a:rPr sz="2500" spc="-20" dirty="0">
                <a:latin typeface="Calibri"/>
                <a:cs typeface="Calibri"/>
              </a:rPr>
              <a:t>may </a:t>
            </a:r>
            <a:r>
              <a:rPr sz="2500" spc="-5" dirty="0">
                <a:latin typeface="Calibri"/>
                <a:cs typeface="Calibri"/>
              </a:rPr>
              <a:t>include majority  </a:t>
            </a:r>
            <a:r>
              <a:rPr sz="2500" spc="-10" dirty="0">
                <a:latin typeface="Calibri"/>
                <a:cs typeface="Calibri"/>
              </a:rPr>
              <a:t>points </a:t>
            </a:r>
            <a:r>
              <a:rPr sz="2500" spc="-15" dirty="0">
                <a:latin typeface="Calibri"/>
                <a:cs typeface="Calibri"/>
              </a:rPr>
              <a:t>from </a:t>
            </a:r>
            <a:r>
              <a:rPr sz="2500" dirty="0">
                <a:latin typeface="Calibri"/>
                <a:cs typeface="Calibri"/>
              </a:rPr>
              <a:t>other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classes.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72227"/>
            <a:ext cx="72599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Rule of thumb is K &lt; </a:t>
            </a:r>
            <a:r>
              <a:rPr sz="2500" spc="-10" dirty="0">
                <a:latin typeface="Calibri"/>
                <a:cs typeface="Calibri"/>
              </a:rPr>
              <a:t>sqrt(n), </a:t>
            </a:r>
            <a:r>
              <a:rPr sz="2500" spc="-5" dirty="0">
                <a:latin typeface="Calibri"/>
                <a:cs typeface="Calibri"/>
              </a:rPr>
              <a:t>n is </a:t>
            </a:r>
            <a:r>
              <a:rPr sz="2500" spc="-10" dirty="0">
                <a:latin typeface="Calibri"/>
                <a:cs typeface="Calibri"/>
              </a:rPr>
              <a:t>number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14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examples.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1255" y="3251592"/>
            <a:ext cx="1495425" cy="1539875"/>
          </a:xfrm>
          <a:custGeom>
            <a:avLst/>
            <a:gdLst/>
            <a:ahLst/>
            <a:cxnLst/>
            <a:rect l="l" t="t" r="r" b="b"/>
            <a:pathLst>
              <a:path w="1495425" h="1539875">
                <a:moveTo>
                  <a:pt x="0" y="769784"/>
                </a:moveTo>
                <a:lnTo>
                  <a:pt x="1470" y="721101"/>
                </a:lnTo>
                <a:lnTo>
                  <a:pt x="5824" y="673222"/>
                </a:lnTo>
                <a:lnTo>
                  <a:pt x="12973" y="626239"/>
                </a:lnTo>
                <a:lnTo>
                  <a:pt x="22830" y="580241"/>
                </a:lnTo>
                <a:lnTo>
                  <a:pt x="35307" y="535318"/>
                </a:lnTo>
                <a:lnTo>
                  <a:pt x="50317" y="491560"/>
                </a:lnTo>
                <a:lnTo>
                  <a:pt x="67772" y="449058"/>
                </a:lnTo>
                <a:lnTo>
                  <a:pt x="87585" y="407902"/>
                </a:lnTo>
                <a:lnTo>
                  <a:pt x="109667" y="368181"/>
                </a:lnTo>
                <a:lnTo>
                  <a:pt x="133932" y="329987"/>
                </a:lnTo>
                <a:lnTo>
                  <a:pt x="160292" y="293409"/>
                </a:lnTo>
                <a:lnTo>
                  <a:pt x="188658" y="258537"/>
                </a:lnTo>
                <a:lnTo>
                  <a:pt x="218945" y="225462"/>
                </a:lnTo>
                <a:lnTo>
                  <a:pt x="251063" y="194273"/>
                </a:lnTo>
                <a:lnTo>
                  <a:pt x="284925" y="165062"/>
                </a:lnTo>
                <a:lnTo>
                  <a:pt x="320445" y="137917"/>
                </a:lnTo>
                <a:lnTo>
                  <a:pt x="357533" y="112930"/>
                </a:lnTo>
                <a:lnTo>
                  <a:pt x="396104" y="90191"/>
                </a:lnTo>
                <a:lnTo>
                  <a:pt x="436068" y="69788"/>
                </a:lnTo>
                <a:lnTo>
                  <a:pt x="477339" y="51814"/>
                </a:lnTo>
                <a:lnTo>
                  <a:pt x="519828" y="36357"/>
                </a:lnTo>
                <a:lnTo>
                  <a:pt x="563449" y="23509"/>
                </a:lnTo>
                <a:lnTo>
                  <a:pt x="608114" y="13359"/>
                </a:lnTo>
                <a:lnTo>
                  <a:pt x="653734" y="5997"/>
                </a:lnTo>
                <a:lnTo>
                  <a:pt x="700224" y="1514"/>
                </a:lnTo>
                <a:lnTo>
                  <a:pt x="747494" y="0"/>
                </a:lnTo>
                <a:lnTo>
                  <a:pt x="794768" y="1514"/>
                </a:lnTo>
                <a:lnTo>
                  <a:pt x="841261" y="5997"/>
                </a:lnTo>
                <a:lnTo>
                  <a:pt x="886886" y="13359"/>
                </a:lnTo>
                <a:lnTo>
                  <a:pt x="931553" y="23509"/>
                </a:lnTo>
                <a:lnTo>
                  <a:pt x="975177" y="36358"/>
                </a:lnTo>
                <a:lnTo>
                  <a:pt x="1017669" y="51814"/>
                </a:lnTo>
                <a:lnTo>
                  <a:pt x="1058941" y="69788"/>
                </a:lnTo>
                <a:lnTo>
                  <a:pt x="1098907" y="90191"/>
                </a:lnTo>
                <a:lnTo>
                  <a:pt x="1137478" y="112930"/>
                </a:lnTo>
                <a:lnTo>
                  <a:pt x="1174568" y="137918"/>
                </a:lnTo>
                <a:lnTo>
                  <a:pt x="1210088" y="165062"/>
                </a:lnTo>
                <a:lnTo>
                  <a:pt x="1243951" y="194273"/>
                </a:lnTo>
                <a:lnTo>
                  <a:pt x="1276069" y="225462"/>
                </a:lnTo>
                <a:lnTo>
                  <a:pt x="1306355" y="258537"/>
                </a:lnTo>
                <a:lnTo>
                  <a:pt x="1334722" y="293409"/>
                </a:lnTo>
                <a:lnTo>
                  <a:pt x="1361081" y="329987"/>
                </a:lnTo>
                <a:lnTo>
                  <a:pt x="1385345" y="368181"/>
                </a:lnTo>
                <a:lnTo>
                  <a:pt x="1407427" y="407902"/>
                </a:lnTo>
                <a:lnTo>
                  <a:pt x="1427239" y="449058"/>
                </a:lnTo>
                <a:lnTo>
                  <a:pt x="1444693" y="491560"/>
                </a:lnTo>
                <a:lnTo>
                  <a:pt x="1459703" y="535318"/>
                </a:lnTo>
                <a:lnTo>
                  <a:pt x="1472180" y="580241"/>
                </a:lnTo>
                <a:lnTo>
                  <a:pt x="1482036" y="626239"/>
                </a:lnTo>
                <a:lnTo>
                  <a:pt x="1489185" y="673222"/>
                </a:lnTo>
                <a:lnTo>
                  <a:pt x="1493538" y="721101"/>
                </a:lnTo>
                <a:lnTo>
                  <a:pt x="1495009" y="769784"/>
                </a:lnTo>
                <a:lnTo>
                  <a:pt x="1493538" y="818467"/>
                </a:lnTo>
                <a:lnTo>
                  <a:pt x="1489185" y="866345"/>
                </a:lnTo>
                <a:lnTo>
                  <a:pt x="1482036" y="913329"/>
                </a:lnTo>
                <a:lnTo>
                  <a:pt x="1472180" y="959327"/>
                </a:lnTo>
                <a:lnTo>
                  <a:pt x="1459703" y="1004250"/>
                </a:lnTo>
                <a:lnTo>
                  <a:pt x="1444694" y="1048008"/>
                </a:lnTo>
                <a:lnTo>
                  <a:pt x="1427240" y="1090510"/>
                </a:lnTo>
                <a:lnTo>
                  <a:pt x="1407428" y="1131667"/>
                </a:lnTo>
                <a:lnTo>
                  <a:pt x="1385347" y="1171387"/>
                </a:lnTo>
                <a:lnTo>
                  <a:pt x="1361083" y="1209582"/>
                </a:lnTo>
                <a:lnTo>
                  <a:pt x="1334725" y="1246160"/>
                </a:lnTo>
                <a:lnTo>
                  <a:pt x="1306359" y="1281032"/>
                </a:lnTo>
                <a:lnTo>
                  <a:pt x="1276074" y="1314108"/>
                </a:lnTo>
                <a:lnTo>
                  <a:pt x="1243957" y="1345296"/>
                </a:lnTo>
                <a:lnTo>
                  <a:pt x="1210096" y="1374508"/>
                </a:lnTo>
                <a:lnTo>
                  <a:pt x="1174578" y="1401653"/>
                </a:lnTo>
                <a:lnTo>
                  <a:pt x="1137490" y="1426640"/>
                </a:lnTo>
                <a:lnTo>
                  <a:pt x="1098921" y="1449380"/>
                </a:lnTo>
                <a:lnTo>
                  <a:pt x="1058958" y="1469783"/>
                </a:lnTo>
                <a:lnTo>
                  <a:pt x="1017688" y="1487757"/>
                </a:lnTo>
                <a:lnTo>
                  <a:pt x="975199" y="1503214"/>
                </a:lnTo>
                <a:lnTo>
                  <a:pt x="931579" y="1516062"/>
                </a:lnTo>
                <a:lnTo>
                  <a:pt x="886915" y="1526213"/>
                </a:lnTo>
                <a:lnTo>
                  <a:pt x="841295" y="1533575"/>
                </a:lnTo>
                <a:lnTo>
                  <a:pt x="794806" y="1538058"/>
                </a:lnTo>
                <a:lnTo>
                  <a:pt x="747536" y="1539572"/>
                </a:lnTo>
                <a:lnTo>
                  <a:pt x="700261" y="1538058"/>
                </a:lnTo>
                <a:lnTo>
                  <a:pt x="653768" y="1533575"/>
                </a:lnTo>
                <a:lnTo>
                  <a:pt x="608143" y="1526213"/>
                </a:lnTo>
                <a:lnTo>
                  <a:pt x="563475" y="1516062"/>
                </a:lnTo>
                <a:lnTo>
                  <a:pt x="519851" y="1503214"/>
                </a:lnTo>
                <a:lnTo>
                  <a:pt x="477358" y="1487757"/>
                </a:lnTo>
                <a:lnTo>
                  <a:pt x="436085" y="1469782"/>
                </a:lnTo>
                <a:lnTo>
                  <a:pt x="396118" y="1449380"/>
                </a:lnTo>
                <a:lnTo>
                  <a:pt x="357545" y="1426640"/>
                </a:lnTo>
                <a:lnTo>
                  <a:pt x="320455" y="1401653"/>
                </a:lnTo>
                <a:lnTo>
                  <a:pt x="284934" y="1374508"/>
                </a:lnTo>
                <a:lnTo>
                  <a:pt x="251070" y="1345296"/>
                </a:lnTo>
                <a:lnTo>
                  <a:pt x="218950" y="1314108"/>
                </a:lnTo>
                <a:lnTo>
                  <a:pt x="188663" y="1281032"/>
                </a:lnTo>
                <a:lnTo>
                  <a:pt x="160295" y="1246160"/>
                </a:lnTo>
                <a:lnTo>
                  <a:pt x="133935" y="1209582"/>
                </a:lnTo>
                <a:lnTo>
                  <a:pt x="109669" y="1171387"/>
                </a:lnTo>
                <a:lnTo>
                  <a:pt x="87586" y="1131667"/>
                </a:lnTo>
                <a:lnTo>
                  <a:pt x="67773" y="1090510"/>
                </a:lnTo>
                <a:lnTo>
                  <a:pt x="50318" y="1048008"/>
                </a:lnTo>
                <a:lnTo>
                  <a:pt x="35308" y="1004250"/>
                </a:lnTo>
                <a:lnTo>
                  <a:pt x="22830" y="959327"/>
                </a:lnTo>
                <a:lnTo>
                  <a:pt x="12973" y="913328"/>
                </a:lnTo>
                <a:lnTo>
                  <a:pt x="5824" y="866345"/>
                </a:lnTo>
                <a:lnTo>
                  <a:pt x="1470" y="818467"/>
                </a:lnTo>
                <a:lnTo>
                  <a:pt x="0" y="769784"/>
                </a:lnTo>
                <a:close/>
              </a:path>
            </a:pathLst>
          </a:custGeom>
          <a:ln w="17406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6320" y="409933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5697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39540" y="3085947"/>
            <a:ext cx="2195830" cy="179323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Times New Roman"/>
              <a:cs typeface="Times New Roman"/>
            </a:endParaRPr>
          </a:p>
          <a:p>
            <a:pPr marL="1049020">
              <a:lnSpc>
                <a:spcPct val="100000"/>
              </a:lnSpc>
              <a:tabLst>
                <a:tab pos="1516380" algn="l"/>
              </a:tabLst>
            </a:pPr>
            <a:r>
              <a:rPr sz="450" b="1" spc="5" dirty="0">
                <a:latin typeface="Arial"/>
                <a:cs typeface="Arial"/>
              </a:rPr>
              <a:t>X	</a:t>
            </a:r>
            <a:r>
              <a:rPr sz="450" b="1" u="heavy" spc="-90" dirty="0">
                <a:uFill>
                  <a:solidFill>
                    <a:srgbClr val="000080"/>
                  </a:solidFill>
                </a:uFill>
                <a:latin typeface="Arial"/>
                <a:cs typeface="Arial"/>
              </a:rPr>
              <a:t> 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4169" y="4060353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77952"/>
                </a:moveTo>
                <a:lnTo>
                  <a:pt x="0" y="0"/>
                </a:lnTo>
              </a:path>
            </a:pathLst>
          </a:custGeom>
          <a:ln w="171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85782" y="394342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5697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3631" y="3904447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77952"/>
                </a:moveTo>
                <a:lnTo>
                  <a:pt x="0" y="0"/>
                </a:lnTo>
              </a:path>
            </a:pathLst>
          </a:custGeom>
          <a:ln w="171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7136" y="409933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5697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4985" y="4060353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77952"/>
                </a:moveTo>
                <a:lnTo>
                  <a:pt x="0" y="0"/>
                </a:lnTo>
              </a:path>
            </a:pathLst>
          </a:custGeom>
          <a:ln w="171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9812" y="445011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5697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7660" y="4411141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77952"/>
                </a:moveTo>
                <a:lnTo>
                  <a:pt x="0" y="0"/>
                </a:lnTo>
              </a:path>
            </a:pathLst>
          </a:custGeom>
          <a:ln w="171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27674" y="391419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5697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65523" y="3875215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77952"/>
                </a:moveTo>
                <a:lnTo>
                  <a:pt x="0" y="0"/>
                </a:lnTo>
              </a:path>
            </a:pathLst>
          </a:custGeom>
          <a:ln w="171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61459" y="3504939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4801" y="3592636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32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23406" y="4284467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32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7708" y="3787518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32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85557" y="4528074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32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6633" y="3426986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32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2834" y="400188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5697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0683" y="3962912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77952"/>
                </a:moveTo>
                <a:lnTo>
                  <a:pt x="0" y="0"/>
                </a:lnTo>
              </a:path>
            </a:pathLst>
          </a:custGeom>
          <a:ln w="171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39556" y="396291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15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49205" y="3465963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8464" y="4333188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32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04869" y="335877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5697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2718" y="3319801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77952"/>
                </a:moveTo>
                <a:lnTo>
                  <a:pt x="0" y="0"/>
                </a:lnTo>
              </a:path>
            </a:pathLst>
          </a:custGeom>
          <a:ln w="171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6633" y="343673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5697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04482" y="3397754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77952"/>
                </a:moveTo>
                <a:lnTo>
                  <a:pt x="0" y="0"/>
                </a:lnTo>
              </a:path>
            </a:pathLst>
          </a:custGeom>
          <a:ln w="171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0935" y="433318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5697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28784" y="4294211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77952"/>
                </a:moveTo>
                <a:lnTo>
                  <a:pt x="0" y="0"/>
                </a:lnTo>
              </a:path>
            </a:pathLst>
          </a:custGeom>
          <a:ln w="171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5238" y="390444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5697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53086" y="3865471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77952"/>
                </a:moveTo>
                <a:lnTo>
                  <a:pt x="0" y="0"/>
                </a:lnTo>
              </a:path>
            </a:pathLst>
          </a:custGeom>
          <a:ln w="171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9104" y="4001889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32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8988" y="3709565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45121" y="3358777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50499" y="4489094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32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23610" y="4352676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15441" y="4625516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10268" y="3709565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44934" y="4615771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4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85557" y="320287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32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10267" y="3280825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04869" y="466449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32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09859" y="4771677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32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42534" y="4800909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77776" y="318338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5697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15625" y="3144407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77952"/>
                </a:moveTo>
                <a:lnTo>
                  <a:pt x="0" y="0"/>
                </a:lnTo>
              </a:path>
            </a:pathLst>
          </a:custGeom>
          <a:ln w="171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96561" y="36583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32004">
            <a:solidFill>
              <a:srgbClr val="943735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973287"/>
            <a:ext cx="8229600" cy="3780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5533" y="296984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9893" y="3037387"/>
            <a:ext cx="10160" cy="82550"/>
          </a:xfrm>
          <a:custGeom>
            <a:avLst/>
            <a:gdLst/>
            <a:ahLst/>
            <a:cxnLst/>
            <a:rect l="l" t="t" r="r" b="b"/>
            <a:pathLst>
              <a:path w="10159" h="82550">
                <a:moveTo>
                  <a:pt x="0" y="82252"/>
                </a:moveTo>
                <a:lnTo>
                  <a:pt x="2441" y="40462"/>
                </a:lnTo>
                <a:lnTo>
                  <a:pt x="9795" y="0"/>
                </a:lnTo>
              </a:path>
            </a:pathLst>
          </a:custGeom>
          <a:ln w="416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7871" y="2888719"/>
            <a:ext cx="46990" cy="70485"/>
          </a:xfrm>
          <a:custGeom>
            <a:avLst/>
            <a:gdLst/>
            <a:ahLst/>
            <a:cxnLst/>
            <a:rect l="l" t="t" r="r" b="b"/>
            <a:pathLst>
              <a:path w="46990" h="70485">
                <a:moveTo>
                  <a:pt x="0" y="69991"/>
                </a:moveTo>
                <a:lnTo>
                  <a:pt x="20827" y="34433"/>
                </a:lnTo>
                <a:lnTo>
                  <a:pt x="45332" y="1226"/>
                </a:lnTo>
                <a:lnTo>
                  <a:pt x="46558" y="0"/>
                </a:lnTo>
              </a:path>
            </a:pathLst>
          </a:custGeom>
          <a:ln w="41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5727" y="2790528"/>
            <a:ext cx="72390" cy="41910"/>
          </a:xfrm>
          <a:custGeom>
            <a:avLst/>
            <a:gdLst/>
            <a:ahLst/>
            <a:cxnLst/>
            <a:rect l="l" t="t" r="r" b="b"/>
            <a:pathLst>
              <a:path w="72389" h="41910">
                <a:moveTo>
                  <a:pt x="0" y="41790"/>
                </a:moveTo>
                <a:lnTo>
                  <a:pt x="31767" y="19617"/>
                </a:lnTo>
                <a:lnTo>
                  <a:pt x="69765" y="1226"/>
                </a:lnTo>
                <a:lnTo>
                  <a:pt x="72217" y="0"/>
                </a:lnTo>
              </a:path>
            </a:pathLst>
          </a:custGeom>
          <a:ln w="416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7618" y="2763553"/>
            <a:ext cx="83820" cy="5080"/>
          </a:xfrm>
          <a:custGeom>
            <a:avLst/>
            <a:gdLst/>
            <a:ahLst/>
            <a:cxnLst/>
            <a:rect l="l" t="t" r="r" b="b"/>
            <a:pathLst>
              <a:path w="83819" h="5080">
                <a:moveTo>
                  <a:pt x="0" y="4904"/>
                </a:moveTo>
                <a:lnTo>
                  <a:pt x="37998" y="0"/>
                </a:lnTo>
                <a:lnTo>
                  <a:pt x="79673" y="0"/>
                </a:lnTo>
                <a:lnTo>
                  <a:pt x="83351" y="0"/>
                </a:lnTo>
              </a:path>
            </a:pathLst>
          </a:custGeom>
          <a:ln w="416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2992" y="2779492"/>
            <a:ext cx="76200" cy="34925"/>
          </a:xfrm>
          <a:custGeom>
            <a:avLst/>
            <a:gdLst/>
            <a:ahLst/>
            <a:cxnLst/>
            <a:rect l="l" t="t" r="r" b="b"/>
            <a:pathLst>
              <a:path w="76200" h="34925">
                <a:moveTo>
                  <a:pt x="0" y="0"/>
                </a:moveTo>
                <a:lnTo>
                  <a:pt x="34321" y="12261"/>
                </a:lnTo>
                <a:lnTo>
                  <a:pt x="71093" y="30653"/>
                </a:lnTo>
                <a:lnTo>
                  <a:pt x="75996" y="34331"/>
                </a:lnTo>
              </a:path>
            </a:pathLst>
          </a:custGeom>
          <a:ln w="416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5179" y="2865423"/>
            <a:ext cx="51435" cy="65405"/>
          </a:xfrm>
          <a:custGeom>
            <a:avLst/>
            <a:gdLst/>
            <a:ahLst/>
            <a:cxnLst/>
            <a:rect l="l" t="t" r="r" b="b"/>
            <a:pathLst>
              <a:path w="51435" h="65405">
                <a:moveTo>
                  <a:pt x="0" y="0"/>
                </a:moveTo>
                <a:lnTo>
                  <a:pt x="23187" y="24522"/>
                </a:lnTo>
                <a:lnTo>
                  <a:pt x="47702" y="57729"/>
                </a:lnTo>
                <a:lnTo>
                  <a:pt x="51379" y="65086"/>
                </a:lnTo>
              </a:path>
            </a:pathLst>
          </a:custGeom>
          <a:ln w="416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3331" y="3005406"/>
            <a:ext cx="16510" cy="82550"/>
          </a:xfrm>
          <a:custGeom>
            <a:avLst/>
            <a:gdLst/>
            <a:ahLst/>
            <a:cxnLst/>
            <a:rect l="l" t="t" r="r" b="b"/>
            <a:pathLst>
              <a:path w="16510" h="82550">
                <a:moveTo>
                  <a:pt x="0" y="0"/>
                </a:moveTo>
                <a:lnTo>
                  <a:pt x="8580" y="31981"/>
                </a:lnTo>
                <a:lnTo>
                  <a:pt x="15934" y="72443"/>
                </a:lnTo>
                <a:lnTo>
                  <a:pt x="15934" y="82252"/>
                </a:lnTo>
              </a:path>
            </a:pathLst>
          </a:custGeom>
          <a:ln w="416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7202" y="3171136"/>
            <a:ext cx="20955" cy="81280"/>
          </a:xfrm>
          <a:custGeom>
            <a:avLst/>
            <a:gdLst/>
            <a:ahLst/>
            <a:cxnLst/>
            <a:rect l="l" t="t" r="r" b="b"/>
            <a:pathLst>
              <a:path w="20955" h="81279">
                <a:moveTo>
                  <a:pt x="20837" y="0"/>
                </a:moveTo>
                <a:lnTo>
                  <a:pt x="14709" y="30755"/>
                </a:lnTo>
                <a:lnTo>
                  <a:pt x="3677" y="71319"/>
                </a:lnTo>
                <a:lnTo>
                  <a:pt x="0" y="81128"/>
                </a:lnTo>
              </a:path>
            </a:pathLst>
          </a:custGeom>
          <a:ln w="416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1696" y="3324912"/>
            <a:ext cx="55244" cy="62865"/>
          </a:xfrm>
          <a:custGeom>
            <a:avLst/>
            <a:gdLst/>
            <a:ahLst/>
            <a:cxnLst/>
            <a:rect l="l" t="t" r="r" b="b"/>
            <a:pathLst>
              <a:path w="55244" h="62864">
                <a:moveTo>
                  <a:pt x="55056" y="0"/>
                </a:moveTo>
                <a:lnTo>
                  <a:pt x="36670" y="24624"/>
                </a:lnTo>
                <a:lnTo>
                  <a:pt x="8580" y="55277"/>
                </a:lnTo>
                <a:lnTo>
                  <a:pt x="0" y="62634"/>
                </a:lnTo>
              </a:path>
            </a:pathLst>
          </a:custGeom>
          <a:ln w="4166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5831" y="3434242"/>
            <a:ext cx="77470" cy="31115"/>
          </a:xfrm>
          <a:custGeom>
            <a:avLst/>
            <a:gdLst/>
            <a:ahLst/>
            <a:cxnLst/>
            <a:rect l="l" t="t" r="r" b="b"/>
            <a:pathLst>
              <a:path w="77469" h="31114">
                <a:moveTo>
                  <a:pt x="77222" y="0"/>
                </a:moveTo>
                <a:lnTo>
                  <a:pt x="51481" y="13487"/>
                </a:lnTo>
                <a:lnTo>
                  <a:pt x="12257" y="28200"/>
                </a:lnTo>
                <a:lnTo>
                  <a:pt x="0" y="30653"/>
                </a:lnTo>
              </a:path>
            </a:pathLst>
          </a:custGeom>
          <a:ln w="4166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0457" y="3468573"/>
            <a:ext cx="83820" cy="7620"/>
          </a:xfrm>
          <a:custGeom>
            <a:avLst/>
            <a:gdLst/>
            <a:ahLst/>
            <a:cxnLst/>
            <a:rect l="l" t="t" r="r" b="b"/>
            <a:pathLst>
              <a:path w="83819" h="7620">
                <a:moveTo>
                  <a:pt x="83351" y="7356"/>
                </a:moveTo>
                <a:lnTo>
                  <a:pt x="55158" y="7356"/>
                </a:lnTo>
                <a:lnTo>
                  <a:pt x="13483" y="2452"/>
                </a:lnTo>
                <a:lnTo>
                  <a:pt x="0" y="0"/>
                </a:lnTo>
              </a:path>
            </a:pathLst>
          </a:custGeom>
          <a:ln w="416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0912" y="3245127"/>
            <a:ext cx="211929" cy="217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9893" y="3119639"/>
            <a:ext cx="7620" cy="66675"/>
          </a:xfrm>
          <a:custGeom>
            <a:avLst/>
            <a:gdLst/>
            <a:ahLst/>
            <a:cxnLst/>
            <a:rect l="l" t="t" r="r" b="b"/>
            <a:pathLst>
              <a:path w="7619" h="66675">
                <a:moveTo>
                  <a:pt x="7344" y="66312"/>
                </a:moveTo>
                <a:lnTo>
                  <a:pt x="2441" y="41688"/>
                </a:lnTo>
                <a:lnTo>
                  <a:pt x="0" y="0"/>
                </a:lnTo>
              </a:path>
            </a:pathLst>
          </a:custGeom>
          <a:ln w="416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1778" y="1623504"/>
            <a:ext cx="2481580" cy="27851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45085" algn="ctr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22278" y="384560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3760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14107" y="3753442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184531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9024" y="4214260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380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0915" y="4122097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184214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6581" y="4214260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3760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8512" y="4122097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184214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57626" y="3661381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3760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49455" y="356932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122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68856" y="2693562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3760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60685" y="2601398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184224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73049" y="191078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78269" y="2140683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38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0123" y="37534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6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9632" y="2740154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5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1522" y="218737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5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2911" y="172666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426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57626" y="2463664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3760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49455" y="2371500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184224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66814" y="218737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14412" y="1818723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80722" y="295993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733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8819" y="3025024"/>
            <a:ext cx="5080" cy="83820"/>
          </a:xfrm>
          <a:custGeom>
            <a:avLst/>
            <a:gdLst/>
            <a:ahLst/>
            <a:cxnLst/>
            <a:rect l="l" t="t" r="r" b="b"/>
            <a:pathLst>
              <a:path w="5079" h="83819">
                <a:moveTo>
                  <a:pt x="0" y="83580"/>
                </a:moveTo>
                <a:lnTo>
                  <a:pt x="2451" y="27076"/>
                </a:lnTo>
                <a:lnTo>
                  <a:pt x="4903" y="0"/>
                </a:lnTo>
              </a:path>
            </a:pathLst>
          </a:custGeom>
          <a:ln w="416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39657" y="2864197"/>
            <a:ext cx="26034" cy="78740"/>
          </a:xfrm>
          <a:custGeom>
            <a:avLst/>
            <a:gdLst/>
            <a:ahLst/>
            <a:cxnLst/>
            <a:rect l="l" t="t" r="r" b="b"/>
            <a:pathLst>
              <a:path w="26035" h="78739">
                <a:moveTo>
                  <a:pt x="0" y="78574"/>
                </a:moveTo>
                <a:lnTo>
                  <a:pt x="0" y="76121"/>
                </a:lnTo>
                <a:lnTo>
                  <a:pt x="17160" y="22070"/>
                </a:lnTo>
                <a:lnTo>
                  <a:pt x="25740" y="0"/>
                </a:lnTo>
              </a:path>
            </a:pathLst>
          </a:custGeom>
          <a:ln w="416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00944" y="2716858"/>
            <a:ext cx="44450" cy="71755"/>
          </a:xfrm>
          <a:custGeom>
            <a:avLst/>
            <a:gdLst/>
            <a:ahLst/>
            <a:cxnLst/>
            <a:rect l="l" t="t" r="r" b="b"/>
            <a:pathLst>
              <a:path w="44450" h="71755">
                <a:moveTo>
                  <a:pt x="0" y="71217"/>
                </a:moveTo>
                <a:lnTo>
                  <a:pt x="2451" y="66312"/>
                </a:lnTo>
                <a:lnTo>
                  <a:pt x="31869" y="17165"/>
                </a:lnTo>
                <a:lnTo>
                  <a:pt x="44127" y="0"/>
                </a:lnTo>
              </a:path>
            </a:pathLst>
          </a:custGeom>
          <a:ln w="41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97778" y="2596289"/>
            <a:ext cx="61594" cy="57150"/>
          </a:xfrm>
          <a:custGeom>
            <a:avLst/>
            <a:gdLst/>
            <a:ahLst/>
            <a:cxnLst/>
            <a:rect l="l" t="t" r="r" b="b"/>
            <a:pathLst>
              <a:path w="61595" h="57150">
                <a:moveTo>
                  <a:pt x="0" y="56708"/>
                </a:moveTo>
                <a:lnTo>
                  <a:pt x="6128" y="49351"/>
                </a:lnTo>
                <a:lnTo>
                  <a:pt x="46476" y="11239"/>
                </a:lnTo>
                <a:lnTo>
                  <a:pt x="61185" y="0"/>
                </a:lnTo>
              </a:path>
            </a:pathLst>
          </a:custGeom>
          <a:ln w="416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25154" y="2505352"/>
            <a:ext cx="73660" cy="40640"/>
          </a:xfrm>
          <a:custGeom>
            <a:avLst/>
            <a:gdLst/>
            <a:ahLst/>
            <a:cxnLst/>
            <a:rect l="l" t="t" r="r" b="b"/>
            <a:pathLst>
              <a:path w="73660" h="40639">
                <a:moveTo>
                  <a:pt x="0" y="40564"/>
                </a:moveTo>
                <a:lnTo>
                  <a:pt x="9806" y="34433"/>
                </a:lnTo>
                <a:lnTo>
                  <a:pt x="60061" y="6130"/>
                </a:lnTo>
                <a:lnTo>
                  <a:pt x="73545" y="0"/>
                </a:lnTo>
              </a:path>
            </a:pathLst>
          </a:custGeom>
          <a:ln w="416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75820" y="2452629"/>
            <a:ext cx="81280" cy="22225"/>
          </a:xfrm>
          <a:custGeom>
            <a:avLst/>
            <a:gdLst/>
            <a:ahLst/>
            <a:cxnLst/>
            <a:rect l="l" t="t" r="r" b="b"/>
            <a:pathLst>
              <a:path w="81279" h="22225">
                <a:moveTo>
                  <a:pt x="0" y="22070"/>
                </a:moveTo>
                <a:lnTo>
                  <a:pt x="13483" y="17165"/>
                </a:lnTo>
                <a:lnTo>
                  <a:pt x="68642" y="2452"/>
                </a:lnTo>
                <a:lnTo>
                  <a:pt x="80899" y="0"/>
                </a:lnTo>
              </a:path>
            </a:pathLst>
          </a:custGeom>
          <a:ln w="4166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38844" y="2440265"/>
            <a:ext cx="83820" cy="1270"/>
          </a:xfrm>
          <a:custGeom>
            <a:avLst/>
            <a:gdLst/>
            <a:ahLst/>
            <a:cxnLst/>
            <a:rect l="l" t="t" r="r" b="b"/>
            <a:pathLst>
              <a:path w="83820" h="1269">
                <a:moveTo>
                  <a:pt x="0" y="1226"/>
                </a:moveTo>
                <a:lnTo>
                  <a:pt x="17160" y="0"/>
                </a:lnTo>
                <a:lnTo>
                  <a:pt x="73442" y="0"/>
                </a:lnTo>
                <a:lnTo>
                  <a:pt x="83248" y="1226"/>
                </a:lnTo>
              </a:path>
            </a:pathLst>
          </a:custGeom>
          <a:ln w="416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04218" y="2451403"/>
            <a:ext cx="81280" cy="19685"/>
          </a:xfrm>
          <a:custGeom>
            <a:avLst/>
            <a:gdLst/>
            <a:ahLst/>
            <a:cxnLst/>
            <a:rect l="l" t="t" r="r" b="b"/>
            <a:pathLst>
              <a:path w="81279" h="19685">
                <a:moveTo>
                  <a:pt x="0" y="0"/>
                </a:moveTo>
                <a:lnTo>
                  <a:pt x="20837" y="3678"/>
                </a:lnTo>
                <a:lnTo>
                  <a:pt x="75996" y="18391"/>
                </a:lnTo>
                <a:lnTo>
                  <a:pt x="80899" y="19617"/>
                </a:lnTo>
              </a:path>
            </a:pathLst>
          </a:custGeom>
          <a:ln w="416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62238" y="2501674"/>
            <a:ext cx="73660" cy="39370"/>
          </a:xfrm>
          <a:custGeom>
            <a:avLst/>
            <a:gdLst/>
            <a:ahLst/>
            <a:cxnLst/>
            <a:rect l="l" t="t" r="r" b="b"/>
            <a:pathLst>
              <a:path w="73660" h="39369">
                <a:moveTo>
                  <a:pt x="0" y="0"/>
                </a:moveTo>
                <a:lnTo>
                  <a:pt x="22063" y="9808"/>
                </a:lnTo>
                <a:lnTo>
                  <a:pt x="71093" y="38111"/>
                </a:lnTo>
                <a:lnTo>
                  <a:pt x="73545" y="39338"/>
                </a:lnTo>
              </a:path>
            </a:pathLst>
          </a:custGeom>
          <a:ln w="416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03404" y="2590159"/>
            <a:ext cx="62865" cy="55880"/>
          </a:xfrm>
          <a:custGeom>
            <a:avLst/>
            <a:gdLst/>
            <a:ahLst/>
            <a:cxnLst/>
            <a:rect l="l" t="t" r="r" b="b"/>
            <a:pathLst>
              <a:path w="62864" h="55880">
                <a:moveTo>
                  <a:pt x="0" y="0"/>
                </a:moveTo>
                <a:lnTo>
                  <a:pt x="22063" y="17370"/>
                </a:lnTo>
                <a:lnTo>
                  <a:pt x="62513" y="55482"/>
                </a:lnTo>
              </a:path>
            </a:pathLst>
          </a:custGeom>
          <a:ln w="416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25467" y="2607529"/>
            <a:ext cx="40640" cy="38735"/>
          </a:xfrm>
          <a:custGeom>
            <a:avLst/>
            <a:gdLst/>
            <a:ahLst/>
            <a:cxnLst/>
            <a:rect l="l" t="t" r="r" b="b"/>
            <a:pathLst>
              <a:path w="40639" h="38735">
                <a:moveTo>
                  <a:pt x="0" y="0"/>
                </a:moveTo>
                <a:lnTo>
                  <a:pt x="40449" y="38111"/>
                </a:lnTo>
              </a:path>
            </a:pathLst>
          </a:custGeom>
          <a:ln w="416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18624" y="2709501"/>
            <a:ext cx="45720" cy="70485"/>
          </a:xfrm>
          <a:custGeom>
            <a:avLst/>
            <a:gdLst/>
            <a:ahLst/>
            <a:cxnLst/>
            <a:rect l="l" t="t" r="r" b="b"/>
            <a:pathLst>
              <a:path w="45720" h="70485">
                <a:moveTo>
                  <a:pt x="0" y="0"/>
                </a:moveTo>
                <a:lnTo>
                  <a:pt x="18284" y="24522"/>
                </a:lnTo>
                <a:lnTo>
                  <a:pt x="45250" y="69991"/>
                </a:lnTo>
              </a:path>
            </a:pathLst>
          </a:custGeom>
          <a:ln w="41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00647" y="2854388"/>
            <a:ext cx="27305" cy="78740"/>
          </a:xfrm>
          <a:custGeom>
            <a:avLst/>
            <a:gdLst/>
            <a:ahLst/>
            <a:cxnLst/>
            <a:rect l="l" t="t" r="r" b="b"/>
            <a:pathLst>
              <a:path w="27304" h="78739">
                <a:moveTo>
                  <a:pt x="0" y="0"/>
                </a:moveTo>
                <a:lnTo>
                  <a:pt x="12257" y="31879"/>
                </a:lnTo>
                <a:lnTo>
                  <a:pt x="26966" y="78574"/>
                </a:lnTo>
              </a:path>
            </a:pathLst>
          </a:custGeom>
          <a:ln w="416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43549" y="3015214"/>
            <a:ext cx="7620" cy="83820"/>
          </a:xfrm>
          <a:custGeom>
            <a:avLst/>
            <a:gdLst/>
            <a:ahLst/>
            <a:cxnLst/>
            <a:rect l="l" t="t" r="r" b="b"/>
            <a:pathLst>
              <a:path w="7620" h="83819">
                <a:moveTo>
                  <a:pt x="0" y="0"/>
                </a:moveTo>
                <a:lnTo>
                  <a:pt x="4903" y="36885"/>
                </a:lnTo>
                <a:lnTo>
                  <a:pt x="7354" y="83478"/>
                </a:lnTo>
              </a:path>
            </a:pathLst>
          </a:custGeom>
          <a:ln w="416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32517" y="3182274"/>
            <a:ext cx="13970" cy="82550"/>
          </a:xfrm>
          <a:custGeom>
            <a:avLst/>
            <a:gdLst/>
            <a:ahLst/>
            <a:cxnLst/>
            <a:rect l="l" t="t" r="r" b="b"/>
            <a:pathLst>
              <a:path w="13970" h="82550">
                <a:moveTo>
                  <a:pt x="13483" y="0"/>
                </a:moveTo>
                <a:lnTo>
                  <a:pt x="8580" y="39235"/>
                </a:lnTo>
                <a:lnTo>
                  <a:pt x="0" y="82252"/>
                </a:lnTo>
              </a:path>
            </a:pathLst>
          </a:custGeom>
          <a:ln w="416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73681" y="3344531"/>
            <a:ext cx="34925" cy="76835"/>
          </a:xfrm>
          <a:custGeom>
            <a:avLst/>
            <a:gdLst/>
            <a:ahLst/>
            <a:cxnLst/>
            <a:rect l="l" t="t" r="r" b="b"/>
            <a:pathLst>
              <a:path w="34925" h="76835">
                <a:moveTo>
                  <a:pt x="34321" y="0"/>
                </a:moveTo>
                <a:lnTo>
                  <a:pt x="18386" y="39338"/>
                </a:lnTo>
                <a:lnTo>
                  <a:pt x="0" y="76223"/>
                </a:lnTo>
              </a:path>
            </a:pathLst>
          </a:custGeom>
          <a:ln w="416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76949" y="3491972"/>
            <a:ext cx="52705" cy="65405"/>
          </a:xfrm>
          <a:custGeom>
            <a:avLst/>
            <a:gdLst/>
            <a:ahLst/>
            <a:cxnLst/>
            <a:rect l="l" t="t" r="r" b="b"/>
            <a:pathLst>
              <a:path w="52704" h="65404">
                <a:moveTo>
                  <a:pt x="52605" y="0"/>
                </a:moveTo>
                <a:lnTo>
                  <a:pt x="25740" y="35557"/>
                </a:lnTo>
                <a:lnTo>
                  <a:pt x="0" y="65086"/>
                </a:lnTo>
              </a:path>
            </a:pathLst>
          </a:custGeom>
          <a:ln w="4166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50492" y="3615913"/>
            <a:ext cx="67945" cy="49530"/>
          </a:xfrm>
          <a:custGeom>
            <a:avLst/>
            <a:gdLst/>
            <a:ahLst/>
            <a:cxnLst/>
            <a:rect l="l" t="t" r="r" b="b"/>
            <a:pathLst>
              <a:path w="67945" h="49529">
                <a:moveTo>
                  <a:pt x="67620" y="0"/>
                </a:moveTo>
                <a:lnTo>
                  <a:pt x="30643" y="29529"/>
                </a:lnTo>
                <a:lnTo>
                  <a:pt x="0" y="49147"/>
                </a:lnTo>
              </a:path>
            </a:pathLst>
          </a:custGeom>
          <a:ln w="4166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01053" y="3706850"/>
            <a:ext cx="77470" cy="33655"/>
          </a:xfrm>
          <a:custGeom>
            <a:avLst/>
            <a:gdLst/>
            <a:ahLst/>
            <a:cxnLst/>
            <a:rect l="l" t="t" r="r" b="b"/>
            <a:pathLst>
              <a:path w="77470" h="33654">
                <a:moveTo>
                  <a:pt x="77120" y="0"/>
                </a:moveTo>
                <a:lnTo>
                  <a:pt x="31767" y="20844"/>
                </a:lnTo>
                <a:lnTo>
                  <a:pt x="0" y="33105"/>
                </a:lnTo>
              </a:path>
            </a:pathLst>
          </a:custGeom>
          <a:ln w="416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38028" y="3762128"/>
            <a:ext cx="82550" cy="11430"/>
          </a:xfrm>
          <a:custGeom>
            <a:avLst/>
            <a:gdLst/>
            <a:ahLst/>
            <a:cxnLst/>
            <a:rect l="l" t="t" r="r" b="b"/>
            <a:pathLst>
              <a:path w="82550" h="11429">
                <a:moveTo>
                  <a:pt x="82125" y="0"/>
                </a:moveTo>
                <a:lnTo>
                  <a:pt x="30643" y="8582"/>
                </a:lnTo>
                <a:lnTo>
                  <a:pt x="0" y="11035"/>
                </a:lnTo>
              </a:path>
            </a:pathLst>
          </a:custGeom>
          <a:ln w="416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72654" y="3765806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125" y="9808"/>
                </a:moveTo>
                <a:lnTo>
                  <a:pt x="26966" y="4904"/>
                </a:lnTo>
                <a:lnTo>
                  <a:pt x="0" y="0"/>
                </a:lnTo>
              </a:path>
            </a:pathLst>
          </a:custGeom>
          <a:ln w="416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14634" y="3717885"/>
            <a:ext cx="77470" cy="29845"/>
          </a:xfrm>
          <a:custGeom>
            <a:avLst/>
            <a:gdLst/>
            <a:ahLst/>
            <a:cxnLst/>
            <a:rect l="l" t="t" r="r" b="b"/>
            <a:pathLst>
              <a:path w="77470" h="29845">
                <a:moveTo>
                  <a:pt x="77120" y="29426"/>
                </a:moveTo>
                <a:lnTo>
                  <a:pt x="74668" y="29426"/>
                </a:lnTo>
                <a:lnTo>
                  <a:pt x="22063" y="9808"/>
                </a:lnTo>
                <a:lnTo>
                  <a:pt x="0" y="0"/>
                </a:lnTo>
              </a:path>
            </a:pathLst>
          </a:custGeom>
          <a:ln w="4166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71221" y="3631954"/>
            <a:ext cx="69215" cy="48260"/>
          </a:xfrm>
          <a:custGeom>
            <a:avLst/>
            <a:gdLst/>
            <a:ahLst/>
            <a:cxnLst/>
            <a:rect l="l" t="t" r="r" b="b"/>
            <a:pathLst>
              <a:path w="69214" h="48260">
                <a:moveTo>
                  <a:pt x="68642" y="47818"/>
                </a:moveTo>
                <a:lnTo>
                  <a:pt x="63739" y="45366"/>
                </a:lnTo>
                <a:lnTo>
                  <a:pt x="17160" y="13487"/>
                </a:lnTo>
                <a:lnTo>
                  <a:pt x="0" y="0"/>
                </a:lnTo>
              </a:path>
            </a:pathLst>
          </a:custGeom>
          <a:ln w="4166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54877" y="3512816"/>
            <a:ext cx="55244" cy="62865"/>
          </a:xfrm>
          <a:custGeom>
            <a:avLst/>
            <a:gdLst/>
            <a:ahLst/>
            <a:cxnLst/>
            <a:rect l="l" t="t" r="r" b="b"/>
            <a:pathLst>
              <a:path w="55245" h="62864">
                <a:moveTo>
                  <a:pt x="55158" y="62634"/>
                </a:moveTo>
                <a:lnTo>
                  <a:pt x="49030" y="57729"/>
                </a:lnTo>
                <a:lnTo>
                  <a:pt x="11031" y="14713"/>
                </a:lnTo>
                <a:lnTo>
                  <a:pt x="0" y="0"/>
                </a:lnTo>
              </a:path>
            </a:pathLst>
          </a:custGeom>
          <a:ln w="4166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71526" y="3369155"/>
            <a:ext cx="38100" cy="74295"/>
          </a:xfrm>
          <a:custGeom>
            <a:avLst/>
            <a:gdLst/>
            <a:ahLst/>
            <a:cxnLst/>
            <a:rect l="l" t="t" r="r" b="b"/>
            <a:pathLst>
              <a:path w="38100" h="74295">
                <a:moveTo>
                  <a:pt x="37998" y="73669"/>
                </a:moveTo>
                <a:lnTo>
                  <a:pt x="31869" y="65086"/>
                </a:lnTo>
                <a:lnTo>
                  <a:pt x="6128" y="14713"/>
                </a:lnTo>
                <a:lnTo>
                  <a:pt x="0" y="0"/>
                </a:lnTo>
              </a:path>
            </a:pathLst>
          </a:custGeom>
          <a:ln w="416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26173" y="3209248"/>
            <a:ext cx="17780" cy="81915"/>
          </a:xfrm>
          <a:custGeom>
            <a:avLst/>
            <a:gdLst/>
            <a:ahLst/>
            <a:cxnLst/>
            <a:rect l="l" t="t" r="r" b="b"/>
            <a:pathLst>
              <a:path w="17779" h="81914">
                <a:moveTo>
                  <a:pt x="17160" y="81332"/>
                </a:moveTo>
                <a:lnTo>
                  <a:pt x="13483" y="67743"/>
                </a:lnTo>
                <a:lnTo>
                  <a:pt x="1225" y="12261"/>
                </a:lnTo>
                <a:lnTo>
                  <a:pt x="0" y="0"/>
                </a:lnTo>
              </a:path>
            </a:pathLst>
          </a:custGeom>
          <a:ln w="416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8819" y="3108604"/>
            <a:ext cx="1270" cy="17780"/>
          </a:xfrm>
          <a:custGeom>
            <a:avLst/>
            <a:gdLst/>
            <a:ahLst/>
            <a:cxnLst/>
            <a:rect l="l" t="t" r="r" b="b"/>
            <a:pathLst>
              <a:path w="1270" h="17780">
                <a:moveTo>
                  <a:pt x="1225" y="17165"/>
                </a:moveTo>
                <a:lnTo>
                  <a:pt x="0" y="0"/>
                </a:lnTo>
              </a:path>
            </a:pathLst>
          </a:custGeom>
          <a:ln w="416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217078" y="1613685"/>
            <a:ext cx="2482850" cy="27851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43815" algn="ctr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688795" y="383579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3760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80624" y="3743633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184224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44255" y="420434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386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36186" y="4112288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184204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01873" y="420434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3760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93804" y="4112288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184204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24143" y="3651572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3760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15973" y="3559511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122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34046" y="2683651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066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25977" y="2591385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184429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38341" y="189975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43540" y="2130874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45375" y="3743633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84903" y="272911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76835" y="2176342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83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08193" y="171552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24143" y="245262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3760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15973" y="2360465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184224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32106" y="2176342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79703" y="180768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46014" y="296984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733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73384" y="3044744"/>
            <a:ext cx="5080" cy="83820"/>
          </a:xfrm>
          <a:custGeom>
            <a:avLst/>
            <a:gdLst/>
            <a:ahLst/>
            <a:cxnLst/>
            <a:rect l="l" t="t" r="r" b="b"/>
            <a:pathLst>
              <a:path w="5079" h="83819">
                <a:moveTo>
                  <a:pt x="0" y="83478"/>
                </a:moveTo>
                <a:lnTo>
                  <a:pt x="2451" y="18391"/>
                </a:lnTo>
                <a:lnTo>
                  <a:pt x="4903" y="0"/>
                </a:lnTo>
              </a:path>
            </a:pathLst>
          </a:custGeom>
          <a:ln w="416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90544" y="2881363"/>
            <a:ext cx="19685" cy="81280"/>
          </a:xfrm>
          <a:custGeom>
            <a:avLst/>
            <a:gdLst/>
            <a:ahLst/>
            <a:cxnLst/>
            <a:rect l="l" t="t" r="r" b="b"/>
            <a:pathLst>
              <a:path w="19685" h="81280">
                <a:moveTo>
                  <a:pt x="0" y="81026"/>
                </a:moveTo>
                <a:lnTo>
                  <a:pt x="4903" y="52825"/>
                </a:lnTo>
                <a:lnTo>
                  <a:pt x="19612" y="0"/>
                </a:lnTo>
              </a:path>
            </a:pathLst>
          </a:custGeom>
          <a:ln w="416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37123" y="2726667"/>
            <a:ext cx="35560" cy="76200"/>
          </a:xfrm>
          <a:custGeom>
            <a:avLst/>
            <a:gdLst/>
            <a:ahLst/>
            <a:cxnLst/>
            <a:rect l="l" t="t" r="r" b="b"/>
            <a:pathLst>
              <a:path w="35560" h="76200">
                <a:moveTo>
                  <a:pt x="0" y="76121"/>
                </a:moveTo>
                <a:lnTo>
                  <a:pt x="23289" y="23296"/>
                </a:lnTo>
                <a:lnTo>
                  <a:pt x="35546" y="0"/>
                </a:lnTo>
              </a:path>
            </a:pathLst>
          </a:custGeom>
          <a:ln w="416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14345" y="2585254"/>
            <a:ext cx="48260" cy="69215"/>
          </a:xfrm>
          <a:custGeom>
            <a:avLst/>
            <a:gdLst/>
            <a:ahLst/>
            <a:cxnLst/>
            <a:rect l="l" t="t" r="r" b="b"/>
            <a:pathLst>
              <a:path w="48260" h="69214">
                <a:moveTo>
                  <a:pt x="0" y="68969"/>
                </a:moveTo>
                <a:lnTo>
                  <a:pt x="11031" y="51803"/>
                </a:lnTo>
                <a:lnTo>
                  <a:pt x="47702" y="0"/>
                </a:lnTo>
              </a:path>
            </a:pathLst>
          </a:custGeom>
          <a:ln w="416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18432" y="2466116"/>
            <a:ext cx="61594" cy="56515"/>
          </a:xfrm>
          <a:custGeom>
            <a:avLst/>
            <a:gdLst/>
            <a:ahLst/>
            <a:cxnLst/>
            <a:rect l="l" t="t" r="r" b="b"/>
            <a:pathLst>
              <a:path w="61595" h="56514">
                <a:moveTo>
                  <a:pt x="0" y="56503"/>
                </a:moveTo>
                <a:lnTo>
                  <a:pt x="33095" y="23296"/>
                </a:lnTo>
                <a:lnTo>
                  <a:pt x="61287" y="0"/>
                </a:lnTo>
              </a:path>
            </a:pathLst>
          </a:custGeom>
          <a:ln w="416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44684" y="2369048"/>
            <a:ext cx="71120" cy="44450"/>
          </a:xfrm>
          <a:custGeom>
            <a:avLst/>
            <a:gdLst/>
            <a:ahLst/>
            <a:cxnLst/>
            <a:rect l="l" t="t" r="r" b="b"/>
            <a:pathLst>
              <a:path w="71120" h="44450">
                <a:moveTo>
                  <a:pt x="0" y="44242"/>
                </a:moveTo>
                <a:lnTo>
                  <a:pt x="8580" y="38111"/>
                </a:lnTo>
                <a:lnTo>
                  <a:pt x="63636" y="3678"/>
                </a:lnTo>
                <a:lnTo>
                  <a:pt x="70991" y="0"/>
                </a:lnTo>
              </a:path>
            </a:pathLst>
          </a:custGeom>
          <a:ln w="416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790446" y="2301509"/>
            <a:ext cx="77470" cy="31115"/>
          </a:xfrm>
          <a:custGeom>
            <a:avLst/>
            <a:gdLst/>
            <a:ahLst/>
            <a:cxnLst/>
            <a:rect l="l" t="t" r="r" b="b"/>
            <a:pathLst>
              <a:path w="77470" h="31114">
                <a:moveTo>
                  <a:pt x="0" y="30755"/>
                </a:moveTo>
                <a:lnTo>
                  <a:pt x="35546" y="14815"/>
                </a:lnTo>
                <a:lnTo>
                  <a:pt x="77222" y="0"/>
                </a:lnTo>
              </a:path>
            </a:pathLst>
          </a:custGeom>
          <a:ln w="4166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47240" y="2264725"/>
            <a:ext cx="82550" cy="13970"/>
          </a:xfrm>
          <a:custGeom>
            <a:avLst/>
            <a:gdLst/>
            <a:ahLst/>
            <a:cxnLst/>
            <a:rect l="l" t="t" r="r" b="b"/>
            <a:pathLst>
              <a:path w="82550" h="13969">
                <a:moveTo>
                  <a:pt x="0" y="13487"/>
                </a:moveTo>
                <a:lnTo>
                  <a:pt x="2451" y="13487"/>
                </a:lnTo>
                <a:lnTo>
                  <a:pt x="67416" y="1226"/>
                </a:lnTo>
                <a:lnTo>
                  <a:pt x="82125" y="0"/>
                </a:lnTo>
              </a:path>
            </a:pathLst>
          </a:custGeom>
          <a:ln w="416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112717" y="2256143"/>
            <a:ext cx="83820" cy="2540"/>
          </a:xfrm>
          <a:custGeom>
            <a:avLst/>
            <a:gdLst/>
            <a:ahLst/>
            <a:cxnLst/>
            <a:rect l="l" t="t" r="r" b="b"/>
            <a:pathLst>
              <a:path w="83820" h="2539">
                <a:moveTo>
                  <a:pt x="0" y="1226"/>
                </a:moveTo>
                <a:lnTo>
                  <a:pt x="30541" y="0"/>
                </a:lnTo>
                <a:lnTo>
                  <a:pt x="83248" y="2452"/>
                </a:lnTo>
              </a:path>
            </a:pathLst>
          </a:custGeom>
          <a:ln w="416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79316" y="2267178"/>
            <a:ext cx="81280" cy="17780"/>
          </a:xfrm>
          <a:custGeom>
            <a:avLst/>
            <a:gdLst/>
            <a:ahLst/>
            <a:cxnLst/>
            <a:rect l="l" t="t" r="r" b="b"/>
            <a:pathLst>
              <a:path w="81279" h="17780">
                <a:moveTo>
                  <a:pt x="0" y="0"/>
                </a:moveTo>
                <a:lnTo>
                  <a:pt x="58836" y="11035"/>
                </a:lnTo>
                <a:lnTo>
                  <a:pt x="80797" y="17165"/>
                </a:lnTo>
              </a:path>
            </a:pathLst>
          </a:custGeom>
          <a:ln w="416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39992" y="2308866"/>
            <a:ext cx="77470" cy="31115"/>
          </a:xfrm>
          <a:custGeom>
            <a:avLst/>
            <a:gdLst/>
            <a:ahLst/>
            <a:cxnLst/>
            <a:rect l="l" t="t" r="r" b="b"/>
            <a:pathLst>
              <a:path w="77470" h="31114">
                <a:moveTo>
                  <a:pt x="0" y="0"/>
                </a:moveTo>
                <a:lnTo>
                  <a:pt x="22063" y="7458"/>
                </a:lnTo>
                <a:lnTo>
                  <a:pt x="77222" y="30755"/>
                </a:lnTo>
              </a:path>
            </a:pathLst>
          </a:custGeom>
          <a:ln w="4166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90759" y="2378959"/>
            <a:ext cx="69215" cy="46990"/>
          </a:xfrm>
          <a:custGeom>
            <a:avLst/>
            <a:gdLst/>
            <a:ahLst/>
            <a:cxnLst/>
            <a:rect l="l" t="t" r="r" b="b"/>
            <a:pathLst>
              <a:path w="69215" h="46989">
                <a:moveTo>
                  <a:pt x="0" y="0"/>
                </a:moveTo>
                <a:lnTo>
                  <a:pt x="44127" y="28200"/>
                </a:lnTo>
                <a:lnTo>
                  <a:pt x="68642" y="46592"/>
                </a:lnTo>
              </a:path>
            </a:pathLst>
          </a:custGeom>
          <a:ln w="4166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724264" y="2478377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0" y="0"/>
                </a:moveTo>
                <a:lnTo>
                  <a:pt x="12257" y="11035"/>
                </a:lnTo>
                <a:lnTo>
                  <a:pt x="57610" y="56503"/>
                </a:lnTo>
                <a:lnTo>
                  <a:pt x="58836" y="58956"/>
                </a:lnTo>
              </a:path>
            </a:pathLst>
          </a:custGeom>
          <a:ln w="416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37033" y="2601398"/>
            <a:ext cx="46990" cy="69215"/>
          </a:xfrm>
          <a:custGeom>
            <a:avLst/>
            <a:gdLst/>
            <a:ahLst/>
            <a:cxnLst/>
            <a:rect l="l" t="t" r="r" b="b"/>
            <a:pathLst>
              <a:path w="46990" h="69214">
                <a:moveTo>
                  <a:pt x="0" y="0"/>
                </a:moveTo>
                <a:lnTo>
                  <a:pt x="25740" y="35659"/>
                </a:lnTo>
                <a:lnTo>
                  <a:pt x="46578" y="68765"/>
                </a:lnTo>
              </a:path>
            </a:pathLst>
          </a:custGeom>
          <a:ln w="416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23958" y="2742607"/>
            <a:ext cx="33655" cy="76200"/>
          </a:xfrm>
          <a:custGeom>
            <a:avLst/>
            <a:gdLst/>
            <a:ahLst/>
            <a:cxnLst/>
            <a:rect l="l" t="t" r="r" b="b"/>
            <a:pathLst>
              <a:path w="33654" h="76200">
                <a:moveTo>
                  <a:pt x="0" y="0"/>
                </a:moveTo>
                <a:lnTo>
                  <a:pt x="3677" y="7356"/>
                </a:lnTo>
                <a:lnTo>
                  <a:pt x="30643" y="67538"/>
                </a:lnTo>
                <a:lnTo>
                  <a:pt x="33095" y="76121"/>
                </a:lnTo>
              </a:path>
            </a:pathLst>
          </a:custGeom>
          <a:ln w="416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82795" y="2898631"/>
            <a:ext cx="18415" cy="81280"/>
          </a:xfrm>
          <a:custGeom>
            <a:avLst/>
            <a:gdLst/>
            <a:ahLst/>
            <a:cxnLst/>
            <a:rect l="l" t="t" r="r" b="b"/>
            <a:pathLst>
              <a:path w="18415" h="81280">
                <a:moveTo>
                  <a:pt x="0" y="0"/>
                </a:moveTo>
                <a:lnTo>
                  <a:pt x="9806" y="35557"/>
                </a:lnTo>
                <a:lnTo>
                  <a:pt x="18386" y="81026"/>
                </a:lnTo>
              </a:path>
            </a:pathLst>
          </a:custGeom>
          <a:ln w="416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012213" y="3061909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19">
                <a:moveTo>
                  <a:pt x="0" y="0"/>
                </a:moveTo>
                <a:lnTo>
                  <a:pt x="0" y="1226"/>
                </a:lnTo>
                <a:lnTo>
                  <a:pt x="2451" y="66312"/>
                </a:lnTo>
                <a:lnTo>
                  <a:pt x="1225" y="83478"/>
                </a:lnTo>
              </a:path>
            </a:pathLst>
          </a:custGeom>
          <a:ln w="416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95053" y="3228866"/>
            <a:ext cx="13970" cy="83185"/>
          </a:xfrm>
          <a:custGeom>
            <a:avLst/>
            <a:gdLst/>
            <a:ahLst/>
            <a:cxnLst/>
            <a:rect l="l" t="t" r="r" b="b"/>
            <a:pathLst>
              <a:path w="13970" h="83185">
                <a:moveTo>
                  <a:pt x="13483" y="0"/>
                </a:moveTo>
                <a:lnTo>
                  <a:pt x="9806" y="29529"/>
                </a:lnTo>
                <a:lnTo>
                  <a:pt x="0" y="82558"/>
                </a:lnTo>
              </a:path>
            </a:pathLst>
          </a:custGeom>
          <a:ln w="416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943570" y="3392451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39">
                <a:moveTo>
                  <a:pt x="29418" y="0"/>
                </a:moveTo>
                <a:lnTo>
                  <a:pt x="11031" y="55277"/>
                </a:lnTo>
                <a:lnTo>
                  <a:pt x="0" y="78574"/>
                </a:lnTo>
              </a:path>
            </a:pathLst>
          </a:custGeom>
          <a:ln w="416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863999" y="3545921"/>
            <a:ext cx="44450" cy="71755"/>
          </a:xfrm>
          <a:custGeom>
            <a:avLst/>
            <a:gdLst/>
            <a:ahLst/>
            <a:cxnLst/>
            <a:rect l="l" t="t" r="r" b="b"/>
            <a:pathLst>
              <a:path w="44450" h="71754">
                <a:moveTo>
                  <a:pt x="44024" y="0"/>
                </a:moveTo>
                <a:lnTo>
                  <a:pt x="34218" y="18494"/>
                </a:lnTo>
                <a:lnTo>
                  <a:pt x="0" y="71217"/>
                </a:lnTo>
              </a:path>
            </a:pathLst>
          </a:custGeom>
          <a:ln w="41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758585" y="3684677"/>
            <a:ext cx="56515" cy="61594"/>
          </a:xfrm>
          <a:custGeom>
            <a:avLst/>
            <a:gdLst/>
            <a:ahLst/>
            <a:cxnLst/>
            <a:rect l="l" t="t" r="r" b="b"/>
            <a:pathLst>
              <a:path w="56515" h="61595">
                <a:moveTo>
                  <a:pt x="56384" y="0"/>
                </a:moveTo>
                <a:lnTo>
                  <a:pt x="23289" y="36885"/>
                </a:lnTo>
                <a:lnTo>
                  <a:pt x="0" y="61408"/>
                </a:lnTo>
              </a:path>
            </a:pathLst>
          </a:custGeom>
          <a:ln w="4166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629983" y="3801363"/>
            <a:ext cx="66675" cy="50800"/>
          </a:xfrm>
          <a:custGeom>
            <a:avLst/>
            <a:gdLst/>
            <a:ahLst/>
            <a:cxnLst/>
            <a:rect l="l" t="t" r="r" b="b"/>
            <a:pathLst>
              <a:path w="66675" h="50800">
                <a:moveTo>
                  <a:pt x="66088" y="0"/>
                </a:moveTo>
                <a:lnTo>
                  <a:pt x="56282" y="8582"/>
                </a:lnTo>
                <a:lnTo>
                  <a:pt x="4903" y="47920"/>
                </a:lnTo>
                <a:lnTo>
                  <a:pt x="0" y="50373"/>
                </a:lnTo>
              </a:path>
            </a:pathLst>
          </a:custGeom>
          <a:ln w="4166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484119" y="3894651"/>
            <a:ext cx="74930" cy="36195"/>
          </a:xfrm>
          <a:custGeom>
            <a:avLst/>
            <a:gdLst/>
            <a:ahLst/>
            <a:cxnLst/>
            <a:rect l="l" t="t" r="r" b="b"/>
            <a:pathLst>
              <a:path w="74929" h="36195">
                <a:moveTo>
                  <a:pt x="74770" y="0"/>
                </a:moveTo>
                <a:lnTo>
                  <a:pt x="37998" y="19720"/>
                </a:lnTo>
                <a:lnTo>
                  <a:pt x="0" y="35659"/>
                </a:lnTo>
              </a:path>
            </a:pathLst>
          </a:custGeom>
          <a:ln w="416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325895" y="3960044"/>
            <a:ext cx="81280" cy="22225"/>
          </a:xfrm>
          <a:custGeom>
            <a:avLst/>
            <a:gdLst/>
            <a:ahLst/>
            <a:cxnLst/>
            <a:rect l="l" t="t" r="r" b="b"/>
            <a:pathLst>
              <a:path w="81279" h="22225">
                <a:moveTo>
                  <a:pt x="81103" y="0"/>
                </a:moveTo>
                <a:lnTo>
                  <a:pt x="74975" y="2452"/>
                </a:lnTo>
                <a:lnTo>
                  <a:pt x="12257" y="19617"/>
                </a:lnTo>
                <a:lnTo>
                  <a:pt x="0" y="22070"/>
                </a:lnTo>
              </a:path>
            </a:pathLst>
          </a:custGeom>
          <a:ln w="4166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160418" y="3994375"/>
            <a:ext cx="83820" cy="5080"/>
          </a:xfrm>
          <a:custGeom>
            <a:avLst/>
            <a:gdLst/>
            <a:ahLst/>
            <a:cxnLst/>
            <a:rect l="l" t="t" r="r" b="b"/>
            <a:pathLst>
              <a:path w="83820" h="5079">
                <a:moveTo>
                  <a:pt x="83351" y="0"/>
                </a:moveTo>
                <a:lnTo>
                  <a:pt x="49030" y="3678"/>
                </a:lnTo>
                <a:lnTo>
                  <a:pt x="0" y="4904"/>
                </a:lnTo>
              </a:path>
            </a:pathLst>
          </a:custGeom>
          <a:ln w="416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995045" y="3987019"/>
            <a:ext cx="82550" cy="11430"/>
          </a:xfrm>
          <a:custGeom>
            <a:avLst/>
            <a:gdLst/>
            <a:ahLst/>
            <a:cxnLst/>
            <a:rect l="l" t="t" r="r" b="b"/>
            <a:pathLst>
              <a:path w="82550" h="11429">
                <a:moveTo>
                  <a:pt x="82125" y="11035"/>
                </a:moveTo>
                <a:lnTo>
                  <a:pt x="19612" y="3678"/>
                </a:lnTo>
                <a:lnTo>
                  <a:pt x="0" y="0"/>
                </a:lnTo>
              </a:path>
            </a:pathLst>
          </a:custGeom>
          <a:ln w="416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34573" y="3944104"/>
            <a:ext cx="80010" cy="26034"/>
          </a:xfrm>
          <a:custGeom>
            <a:avLst/>
            <a:gdLst/>
            <a:ahLst/>
            <a:cxnLst/>
            <a:rect l="l" t="t" r="r" b="b"/>
            <a:pathLst>
              <a:path w="80009" h="26035">
                <a:moveTo>
                  <a:pt x="79571" y="25748"/>
                </a:moveTo>
                <a:lnTo>
                  <a:pt x="52707" y="18391"/>
                </a:lnTo>
                <a:lnTo>
                  <a:pt x="0" y="0"/>
                </a:lnTo>
              </a:path>
            </a:pathLst>
          </a:custGeom>
          <a:ln w="4166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86257" y="3870128"/>
            <a:ext cx="72390" cy="40640"/>
          </a:xfrm>
          <a:custGeom>
            <a:avLst/>
            <a:gdLst/>
            <a:ahLst/>
            <a:cxnLst/>
            <a:rect l="l" t="t" r="r" b="b"/>
            <a:pathLst>
              <a:path w="72390" h="40639">
                <a:moveTo>
                  <a:pt x="72319" y="40564"/>
                </a:moveTo>
                <a:lnTo>
                  <a:pt x="22063" y="13487"/>
                </a:lnTo>
                <a:lnTo>
                  <a:pt x="0" y="0"/>
                </a:lnTo>
              </a:path>
            </a:pathLst>
          </a:custGeom>
          <a:ln w="416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52753" y="3769484"/>
            <a:ext cx="65405" cy="53340"/>
          </a:xfrm>
          <a:custGeom>
            <a:avLst/>
            <a:gdLst/>
            <a:ahLst/>
            <a:cxnLst/>
            <a:rect l="l" t="t" r="r" b="b"/>
            <a:pathLst>
              <a:path w="65404" h="53339">
                <a:moveTo>
                  <a:pt x="64964" y="52723"/>
                </a:moveTo>
                <a:lnTo>
                  <a:pt x="49030" y="40462"/>
                </a:lnTo>
                <a:lnTo>
                  <a:pt x="0" y="0"/>
                </a:lnTo>
              </a:path>
            </a:pathLst>
          </a:custGeom>
          <a:ln w="416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442537" y="3644215"/>
            <a:ext cx="52705" cy="65405"/>
          </a:xfrm>
          <a:custGeom>
            <a:avLst/>
            <a:gdLst/>
            <a:ahLst/>
            <a:cxnLst/>
            <a:rect l="l" t="t" r="r" b="b"/>
            <a:pathLst>
              <a:path w="52704" h="65404">
                <a:moveTo>
                  <a:pt x="52605" y="65086"/>
                </a:moveTo>
                <a:lnTo>
                  <a:pt x="20735" y="28200"/>
                </a:lnTo>
                <a:lnTo>
                  <a:pt x="0" y="0"/>
                </a:lnTo>
              </a:path>
            </a:pathLst>
          </a:custGeom>
          <a:ln w="4166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57961" y="3500555"/>
            <a:ext cx="38100" cy="74295"/>
          </a:xfrm>
          <a:custGeom>
            <a:avLst/>
            <a:gdLst/>
            <a:ahLst/>
            <a:cxnLst/>
            <a:rect l="l" t="t" r="r" b="b"/>
            <a:pathLst>
              <a:path w="38100" h="74295">
                <a:moveTo>
                  <a:pt x="37998" y="73669"/>
                </a:moveTo>
                <a:lnTo>
                  <a:pt x="31869" y="63860"/>
                </a:lnTo>
                <a:lnTo>
                  <a:pt x="2451" y="6130"/>
                </a:lnTo>
                <a:lnTo>
                  <a:pt x="0" y="0"/>
                </a:lnTo>
              </a:path>
            </a:pathLst>
          </a:custGeom>
          <a:ln w="416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01576" y="3343304"/>
            <a:ext cx="23495" cy="80010"/>
          </a:xfrm>
          <a:custGeom>
            <a:avLst/>
            <a:gdLst/>
            <a:ahLst/>
            <a:cxnLst/>
            <a:rect l="l" t="t" r="r" b="b"/>
            <a:pathLst>
              <a:path w="23495" h="80010">
                <a:moveTo>
                  <a:pt x="23289" y="79902"/>
                </a:moveTo>
                <a:lnTo>
                  <a:pt x="11031" y="41790"/>
                </a:lnTo>
                <a:lnTo>
                  <a:pt x="0" y="0"/>
                </a:lnTo>
              </a:path>
            </a:pathLst>
          </a:custGeom>
          <a:ln w="416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275835" y="3179821"/>
            <a:ext cx="8890" cy="82550"/>
          </a:xfrm>
          <a:custGeom>
            <a:avLst/>
            <a:gdLst/>
            <a:ahLst/>
            <a:cxnLst/>
            <a:rect l="l" t="t" r="r" b="b"/>
            <a:pathLst>
              <a:path w="8889" h="82550">
                <a:moveTo>
                  <a:pt x="8580" y="82252"/>
                </a:moveTo>
                <a:lnTo>
                  <a:pt x="7354" y="78574"/>
                </a:lnTo>
                <a:lnTo>
                  <a:pt x="0" y="13487"/>
                </a:lnTo>
                <a:lnTo>
                  <a:pt x="0" y="0"/>
                </a:lnTo>
              </a:path>
            </a:pathLst>
          </a:custGeom>
          <a:ln w="416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5883595" y="1623504"/>
            <a:ext cx="2481580" cy="27851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353985" y="384560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066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446120" y="3753442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184531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10773" y="4214260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386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802704" y="4122097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184214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767165" y="4214260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3760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859097" y="4122097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184214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089435" y="3661381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3760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181264" y="356932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122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99644" y="2693562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3760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91473" y="2601398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184224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003633" y="1910785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808833" y="2140683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210973" y="37534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50195" y="2740154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42331" y="218737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73485" y="1726662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83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089435" y="2463664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3760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81264" y="2371500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184224"/>
                </a:moveTo>
                <a:lnTo>
                  <a:pt x="0" y="0"/>
                </a:lnTo>
              </a:path>
            </a:pathLst>
          </a:custGeom>
          <a:ln w="416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97602" y="218737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244995" y="1818723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622390" y="4689700"/>
            <a:ext cx="7617459" cy="135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22880" algn="l"/>
                <a:tab pos="5394325" algn="l"/>
              </a:tabLst>
            </a:pPr>
            <a:r>
              <a:rPr sz="1750" spc="5" dirty="0">
                <a:latin typeface="Arial"/>
                <a:cs typeface="Arial"/>
              </a:rPr>
              <a:t>(a)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1-nearest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neighbor	(b)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2-nearest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neighbor	(c) 3-nearest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neighbor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574040" marR="417830" indent="-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K-nearest neighbors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record x </a:t>
            </a:r>
            <a:r>
              <a:rPr sz="2400" spc="-5" dirty="0">
                <a:latin typeface="Arial"/>
                <a:cs typeface="Arial"/>
              </a:rPr>
              <a:t>are data points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the k </a:t>
            </a:r>
            <a:r>
              <a:rPr sz="2400" spc="-5" dirty="0">
                <a:latin typeface="Arial"/>
                <a:cs typeface="Arial"/>
              </a:rPr>
              <a:t>smallest distance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2" name="object 1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332" y="187197"/>
            <a:ext cx="5341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KNN </a:t>
            </a:r>
            <a:r>
              <a:rPr spc="-25" dirty="0"/>
              <a:t>Feature</a:t>
            </a:r>
            <a:r>
              <a:rPr spc="-70" dirty="0"/>
              <a:t> </a:t>
            </a:r>
            <a:r>
              <a:rPr spc="-20" dirty="0"/>
              <a:t>Weighting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6484620" cy="8947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Scale </a:t>
            </a:r>
            <a:r>
              <a:rPr sz="3000" dirty="0">
                <a:latin typeface="Calibri"/>
                <a:cs typeface="Calibri"/>
              </a:rPr>
              <a:t>each </a:t>
            </a:r>
            <a:r>
              <a:rPr sz="3000" spc="-25" dirty="0">
                <a:latin typeface="Calibri"/>
                <a:cs typeface="Calibri"/>
              </a:rPr>
              <a:t>feature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its </a:t>
            </a:r>
            <a:r>
              <a:rPr sz="3000" spc="-5" dirty="0">
                <a:latin typeface="Calibri"/>
                <a:cs typeface="Calibri"/>
              </a:rPr>
              <a:t>importance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  </a:t>
            </a:r>
            <a:r>
              <a:rPr sz="3000" spc="-5" dirty="0">
                <a:latin typeface="Calibri"/>
                <a:cs typeface="Calibri"/>
              </a:rPr>
              <a:t>classification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3987165"/>
            <a:ext cx="8261350" cy="180911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0" marR="67945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000" spc="-5" dirty="0">
                <a:latin typeface="Calibri"/>
                <a:cs typeface="Calibri"/>
              </a:rPr>
              <a:t>Can use our prior </a:t>
            </a:r>
            <a:r>
              <a:rPr sz="3000" spc="-10" dirty="0">
                <a:latin typeface="Calibri"/>
                <a:cs typeface="Calibri"/>
              </a:rPr>
              <a:t>knowledge </a:t>
            </a:r>
            <a:r>
              <a:rPr sz="3000" dirty="0">
                <a:latin typeface="Calibri"/>
                <a:cs typeface="Calibri"/>
              </a:rPr>
              <a:t>about which </a:t>
            </a:r>
            <a:r>
              <a:rPr sz="3000" spc="-20" dirty="0">
                <a:latin typeface="Calibri"/>
                <a:cs typeface="Calibri"/>
              </a:rPr>
              <a:t>features 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more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important</a:t>
            </a:r>
            <a:endParaRPr sz="3000">
              <a:latin typeface="Calibri"/>
              <a:cs typeface="Calibri"/>
            </a:endParaRPr>
          </a:p>
          <a:p>
            <a:pPr marL="381000" marR="3048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000" spc="-5" dirty="0">
                <a:latin typeface="Calibri"/>
                <a:cs typeface="Calibri"/>
              </a:rPr>
              <a:t>Can learn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weights </a:t>
            </a:r>
            <a:r>
              <a:rPr sz="3000" b="1" spc="-5" dirty="0">
                <a:latin typeface="Calibri"/>
                <a:cs typeface="Calibri"/>
              </a:rPr>
              <a:t>w</a:t>
            </a:r>
            <a:r>
              <a:rPr sz="3000" b="1" spc="-7" baseline="-20833" dirty="0">
                <a:latin typeface="Calibri"/>
                <a:cs typeface="Calibri"/>
              </a:rPr>
              <a:t>k </a:t>
            </a:r>
            <a:r>
              <a:rPr sz="3000" spc="-5" dirty="0">
                <a:latin typeface="Calibri"/>
                <a:cs typeface="Calibri"/>
              </a:rPr>
              <a:t>using </a:t>
            </a:r>
            <a:r>
              <a:rPr sz="3000" b="1" spc="-15" dirty="0">
                <a:solidFill>
                  <a:srgbClr val="FF0000"/>
                </a:solidFill>
                <a:latin typeface="Calibri"/>
                <a:cs typeface="Calibri"/>
              </a:rPr>
              <a:t>cross‐validation </a:t>
            </a:r>
            <a:r>
              <a:rPr sz="3000" spc="-10" dirty="0">
                <a:latin typeface="Calibri"/>
                <a:cs typeface="Calibri"/>
              </a:rPr>
              <a:t>(to 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5" dirty="0">
                <a:latin typeface="Calibri"/>
                <a:cs typeface="Calibri"/>
              </a:rPr>
              <a:t>covered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later)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0700" y="2616707"/>
            <a:ext cx="5562600" cy="1383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473" y="42417"/>
            <a:ext cx="4624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Feature</a:t>
            </a:r>
            <a:r>
              <a:rPr sz="4000" spc="-80" dirty="0"/>
              <a:t> </a:t>
            </a:r>
            <a:r>
              <a:rPr sz="4000" spc="-10" dirty="0"/>
              <a:t>Normalization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5408" y="1199464"/>
            <a:ext cx="7938134" cy="12541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Distance between neighbors could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5" dirty="0">
                <a:latin typeface="Calibri"/>
                <a:cs typeface="Calibri"/>
              </a:rPr>
              <a:t>dominated 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spc="-5" dirty="0">
                <a:latin typeface="Calibri"/>
                <a:cs typeface="Calibri"/>
              </a:rPr>
              <a:t>some </a:t>
            </a:r>
            <a:r>
              <a:rPr sz="3000" spc="-15" dirty="0">
                <a:latin typeface="Calibri"/>
                <a:cs typeface="Calibri"/>
              </a:rPr>
              <a:t>attributes </a:t>
            </a:r>
            <a:r>
              <a:rPr sz="3000" dirty="0">
                <a:latin typeface="Calibri"/>
                <a:cs typeface="Calibri"/>
              </a:rPr>
              <a:t>with </a:t>
            </a:r>
            <a:r>
              <a:rPr sz="3000" spc="-15" dirty="0">
                <a:latin typeface="Calibri"/>
                <a:cs typeface="Calibri"/>
              </a:rPr>
              <a:t>relatively large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numbers.</a:t>
            </a:r>
            <a:endParaRPr sz="3000">
              <a:latin typeface="Calibri"/>
              <a:cs typeface="Calibri"/>
            </a:endParaRPr>
          </a:p>
          <a:p>
            <a:pPr marL="360045">
              <a:lnSpc>
                <a:spcPct val="100000"/>
              </a:lnSpc>
              <a:spcBef>
                <a:spcPts val="140"/>
              </a:spcBef>
              <a:tabLst>
                <a:tab pos="615950" algn="l"/>
              </a:tabLst>
            </a:pPr>
            <a:r>
              <a:rPr sz="1500" dirty="0">
                <a:latin typeface="Wingdings 3"/>
                <a:cs typeface="Wingdings 3"/>
              </a:rPr>
              <a:t>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alibri"/>
                <a:cs typeface="Calibri"/>
              </a:rPr>
              <a:t>e.g., </a:t>
            </a:r>
            <a:r>
              <a:rPr sz="2200" spc="-10" dirty="0">
                <a:latin typeface="Calibri"/>
                <a:cs typeface="Calibri"/>
              </a:rPr>
              <a:t>income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customers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our previous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408" y="3472688"/>
            <a:ext cx="7759700" cy="186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Arises </a:t>
            </a:r>
            <a:r>
              <a:rPr sz="3000" dirty="0">
                <a:latin typeface="Calibri"/>
                <a:cs typeface="Calibri"/>
              </a:rPr>
              <a:t>when </a:t>
            </a:r>
            <a:r>
              <a:rPr sz="3000" spc="-10" dirty="0">
                <a:latin typeface="Calibri"/>
                <a:cs typeface="Calibri"/>
              </a:rPr>
              <a:t>two </a:t>
            </a:r>
            <a:r>
              <a:rPr sz="3000" spc="-20" dirty="0">
                <a:latin typeface="Calibri"/>
                <a:cs typeface="Calibri"/>
              </a:rPr>
              <a:t>features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25" dirty="0">
                <a:latin typeface="Calibri"/>
                <a:cs typeface="Calibri"/>
              </a:rPr>
              <a:t>different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scales.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Important </a:t>
            </a:r>
            <a:r>
              <a:rPr sz="3000" spc="-15" dirty="0">
                <a:latin typeface="Calibri"/>
                <a:cs typeface="Calibri"/>
              </a:rPr>
              <a:t>to normalize </a:t>
            </a:r>
            <a:r>
              <a:rPr sz="3000" dirty="0">
                <a:latin typeface="Calibri"/>
                <a:cs typeface="Calibri"/>
              </a:rPr>
              <a:t>those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features.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Calibri"/>
                <a:cs typeface="Calibri"/>
              </a:rPr>
              <a:t>Mapping </a:t>
            </a:r>
            <a:r>
              <a:rPr sz="2600" spc="-5" dirty="0">
                <a:latin typeface="Calibri"/>
                <a:cs typeface="Calibri"/>
              </a:rPr>
              <a:t>values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numbers </a:t>
            </a:r>
            <a:r>
              <a:rPr sz="2600" spc="-5" dirty="0">
                <a:latin typeface="Calibri"/>
                <a:cs typeface="Calibri"/>
              </a:rPr>
              <a:t>between </a:t>
            </a:r>
            <a:r>
              <a:rPr sz="2600" dirty="0">
                <a:latin typeface="Calibri"/>
                <a:cs typeface="Calibri"/>
              </a:rPr>
              <a:t>0 –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7106" y="2719399"/>
            <a:ext cx="2215854" cy="70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713" y="461899"/>
            <a:ext cx="5875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Nominal/Categorical</a:t>
            </a:r>
            <a:r>
              <a:rPr spc="-45" dirty="0"/>
              <a:t> 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343" y="1577721"/>
            <a:ext cx="8134984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Distance works naturally </a:t>
            </a:r>
            <a:r>
              <a:rPr sz="2500" spc="-5" dirty="0">
                <a:latin typeface="Calibri"/>
                <a:cs typeface="Calibri"/>
              </a:rPr>
              <a:t>with numerical</a:t>
            </a:r>
            <a:r>
              <a:rPr sz="2500" spc="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attributes.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Binary </a:t>
            </a:r>
            <a:r>
              <a:rPr sz="2500" spc="-10" dirty="0">
                <a:latin typeface="Calibri"/>
                <a:cs typeface="Calibri"/>
              </a:rPr>
              <a:t>value categorical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10" dirty="0">
                <a:latin typeface="Calibri"/>
                <a:cs typeface="Calibri"/>
              </a:rPr>
              <a:t>attributes can </a:t>
            </a:r>
            <a:r>
              <a:rPr sz="2500" spc="-5" dirty="0">
                <a:latin typeface="Calibri"/>
                <a:cs typeface="Calibri"/>
              </a:rPr>
              <a:t>be </a:t>
            </a:r>
            <a:r>
              <a:rPr sz="2500" spc="-15" dirty="0">
                <a:latin typeface="Calibri"/>
                <a:cs typeface="Calibri"/>
              </a:rPr>
              <a:t>regarded </a:t>
            </a:r>
            <a:r>
              <a:rPr sz="2500" spc="-5" dirty="0">
                <a:latin typeface="Calibri"/>
                <a:cs typeface="Calibri"/>
              </a:rPr>
              <a:t>as 1  or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0.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3523" y="3131820"/>
            <a:ext cx="3198876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KNN</a:t>
            </a:r>
            <a:r>
              <a:rPr spc="-80" dirty="0"/>
              <a:t> </a:t>
            </a:r>
            <a:r>
              <a:rPr spc="-5" dirty="0"/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912620" y="4459223"/>
            <a:ext cx="4991100" cy="0"/>
          </a:xfrm>
          <a:custGeom>
            <a:avLst/>
            <a:gdLst/>
            <a:ahLst/>
            <a:cxnLst/>
            <a:rect l="l" t="t" r="r" b="b"/>
            <a:pathLst>
              <a:path w="4991100">
                <a:moveTo>
                  <a:pt x="0" y="0"/>
                </a:moveTo>
                <a:lnTo>
                  <a:pt x="4991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6876" y="3825240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>
                <a:moveTo>
                  <a:pt x="0" y="0"/>
                </a:moveTo>
                <a:lnTo>
                  <a:pt x="65684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2620" y="3825240"/>
            <a:ext cx="4220210" cy="0"/>
          </a:xfrm>
          <a:custGeom>
            <a:avLst/>
            <a:gdLst/>
            <a:ahLst/>
            <a:cxnLst/>
            <a:rect l="l" t="t" r="r" b="b"/>
            <a:pathLst>
              <a:path w="4220210">
                <a:moveTo>
                  <a:pt x="0" y="0"/>
                </a:moveTo>
                <a:lnTo>
                  <a:pt x="421995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2064" y="3192779"/>
            <a:ext cx="2581910" cy="0"/>
          </a:xfrm>
          <a:custGeom>
            <a:avLst/>
            <a:gdLst/>
            <a:ahLst/>
            <a:cxnLst/>
            <a:rect l="l" t="t" r="r" b="b"/>
            <a:pathLst>
              <a:path w="2581909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12620" y="3192779"/>
            <a:ext cx="2295525" cy="0"/>
          </a:xfrm>
          <a:custGeom>
            <a:avLst/>
            <a:gdLst/>
            <a:ahLst/>
            <a:cxnLst/>
            <a:rect l="l" t="t" r="r" b="b"/>
            <a:pathLst>
              <a:path w="2295525">
                <a:moveTo>
                  <a:pt x="0" y="0"/>
                </a:moveTo>
                <a:lnTo>
                  <a:pt x="229514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2620" y="2558795"/>
            <a:ext cx="4991100" cy="0"/>
          </a:xfrm>
          <a:custGeom>
            <a:avLst/>
            <a:gdLst/>
            <a:ahLst/>
            <a:cxnLst/>
            <a:rect l="l" t="t" r="r" b="b"/>
            <a:pathLst>
              <a:path w="4991100">
                <a:moveTo>
                  <a:pt x="0" y="0"/>
                </a:moveTo>
                <a:lnTo>
                  <a:pt x="4991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2620" y="1924811"/>
            <a:ext cx="4991100" cy="0"/>
          </a:xfrm>
          <a:custGeom>
            <a:avLst/>
            <a:gdLst/>
            <a:ahLst/>
            <a:cxnLst/>
            <a:rect l="l" t="t" r="r" b="b"/>
            <a:pathLst>
              <a:path w="4991100">
                <a:moveTo>
                  <a:pt x="0" y="0"/>
                </a:moveTo>
                <a:lnTo>
                  <a:pt x="4991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2620" y="1924811"/>
            <a:ext cx="0" cy="3168650"/>
          </a:xfrm>
          <a:custGeom>
            <a:avLst/>
            <a:gdLst/>
            <a:ahLst/>
            <a:cxnLst/>
            <a:rect l="l" t="t" r="r" b="b"/>
            <a:pathLst>
              <a:path h="3168650">
                <a:moveTo>
                  <a:pt x="0" y="3168396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6232" y="5093208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56232" y="445922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6232" y="382524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6232" y="319277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56232" y="2558795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56232" y="192481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12620" y="5093208"/>
            <a:ext cx="4991100" cy="0"/>
          </a:xfrm>
          <a:custGeom>
            <a:avLst/>
            <a:gdLst/>
            <a:ahLst/>
            <a:cxnLst/>
            <a:rect l="l" t="t" r="r" b="b"/>
            <a:pathLst>
              <a:path w="4991100">
                <a:moveTo>
                  <a:pt x="0" y="0"/>
                </a:moveTo>
                <a:lnTo>
                  <a:pt x="4991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2620" y="5093208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3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25851" y="5093208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3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39084" y="5093208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3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52315" y="5093208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3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5547" y="5093208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3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78779" y="5093208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3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90488" y="5093208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3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03719" y="5093208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3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21023" y="4512564"/>
            <a:ext cx="149351" cy="149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34255" y="4258055"/>
            <a:ext cx="149352" cy="149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47488" y="4005071"/>
            <a:ext cx="149351" cy="149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4408" y="4765547"/>
            <a:ext cx="149352" cy="149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34255" y="3497579"/>
            <a:ext cx="149352" cy="149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45835" y="4789932"/>
            <a:ext cx="149351" cy="149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94532" y="383133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94532" y="383133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07635" y="425043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7635" y="425043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32576" y="376732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32576" y="376732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7611" y="224637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77611" y="224637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07764" y="313486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07764" y="313486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50721" y="4320285"/>
            <a:ext cx="61150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$</a:t>
            </a:r>
            <a:r>
              <a:rPr sz="1400" spc="-10" dirty="0">
                <a:latin typeface="Calibri"/>
                <a:cs typeface="Calibri"/>
              </a:rPr>
              <a:t>5</a:t>
            </a:r>
            <a:r>
              <a:rPr sz="1400" dirty="0">
                <a:latin typeface="Calibri"/>
                <a:cs typeface="Calibri"/>
              </a:rPr>
              <a:t>0,0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60500" y="3686683"/>
            <a:ext cx="701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$100,000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60500" y="1784426"/>
            <a:ext cx="701675" cy="1508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$250,000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$200,000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$150,000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49373" y="5201792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11044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24022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20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37253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30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50104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40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63336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50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76315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60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89546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70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17664" y="3451859"/>
            <a:ext cx="109728" cy="109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22235" y="3747515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0" y="102107"/>
                </a:moveTo>
                <a:lnTo>
                  <a:pt x="102107" y="102107"/>
                </a:lnTo>
                <a:lnTo>
                  <a:pt x="102107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22235" y="3747515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0" y="102107"/>
                </a:moveTo>
                <a:lnTo>
                  <a:pt x="102107" y="102107"/>
                </a:lnTo>
                <a:lnTo>
                  <a:pt x="102107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354316" y="3290671"/>
            <a:ext cx="912494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on-De</a:t>
            </a:r>
            <a:r>
              <a:rPr sz="1400" spc="-1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lt  </a:t>
            </a:r>
            <a:r>
              <a:rPr sz="1400" spc="-5" dirty="0">
                <a:latin typeface="Calibri"/>
                <a:cs typeface="Calibri"/>
              </a:rPr>
              <a:t>Default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338828" y="3241548"/>
            <a:ext cx="1042415" cy="441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96561" y="3264915"/>
            <a:ext cx="842010" cy="272415"/>
          </a:xfrm>
          <a:custGeom>
            <a:avLst/>
            <a:gdLst/>
            <a:ahLst/>
            <a:cxnLst/>
            <a:rect l="l" t="t" r="r" b="b"/>
            <a:pathLst>
              <a:path w="842010" h="272414">
                <a:moveTo>
                  <a:pt x="91821" y="155829"/>
                </a:moveTo>
                <a:lnTo>
                  <a:pt x="83565" y="155956"/>
                </a:lnTo>
                <a:lnTo>
                  <a:pt x="78612" y="161036"/>
                </a:lnTo>
                <a:lnTo>
                  <a:pt x="0" y="241046"/>
                </a:lnTo>
                <a:lnTo>
                  <a:pt x="115188" y="271907"/>
                </a:lnTo>
                <a:lnTo>
                  <a:pt x="122300" y="267843"/>
                </a:lnTo>
                <a:lnTo>
                  <a:pt x="124205" y="260985"/>
                </a:lnTo>
                <a:lnTo>
                  <a:pt x="125984" y="254000"/>
                </a:lnTo>
                <a:lnTo>
                  <a:pt x="121920" y="246887"/>
                </a:lnTo>
                <a:lnTo>
                  <a:pt x="121430" y="246761"/>
                </a:lnTo>
                <a:lnTo>
                  <a:pt x="28193" y="246761"/>
                </a:lnTo>
                <a:lnTo>
                  <a:pt x="21336" y="221742"/>
                </a:lnTo>
                <a:lnTo>
                  <a:pt x="67638" y="209120"/>
                </a:lnTo>
                <a:lnTo>
                  <a:pt x="97027" y="179197"/>
                </a:lnTo>
                <a:lnTo>
                  <a:pt x="102108" y="174117"/>
                </a:lnTo>
                <a:lnTo>
                  <a:pt x="101980" y="165862"/>
                </a:lnTo>
                <a:lnTo>
                  <a:pt x="96900" y="160909"/>
                </a:lnTo>
                <a:lnTo>
                  <a:pt x="91821" y="155829"/>
                </a:lnTo>
                <a:close/>
              </a:path>
              <a:path w="842010" h="272414">
                <a:moveTo>
                  <a:pt x="67638" y="209120"/>
                </a:moveTo>
                <a:lnTo>
                  <a:pt x="21336" y="221742"/>
                </a:lnTo>
                <a:lnTo>
                  <a:pt x="28193" y="246761"/>
                </a:lnTo>
                <a:lnTo>
                  <a:pt x="40765" y="243332"/>
                </a:lnTo>
                <a:lnTo>
                  <a:pt x="34036" y="243332"/>
                </a:lnTo>
                <a:lnTo>
                  <a:pt x="28066" y="221742"/>
                </a:lnTo>
                <a:lnTo>
                  <a:pt x="55241" y="221742"/>
                </a:lnTo>
                <a:lnTo>
                  <a:pt x="67638" y="209120"/>
                </a:lnTo>
                <a:close/>
              </a:path>
              <a:path w="842010" h="272414">
                <a:moveTo>
                  <a:pt x="74345" y="234172"/>
                </a:moveTo>
                <a:lnTo>
                  <a:pt x="28193" y="246761"/>
                </a:lnTo>
                <a:lnTo>
                  <a:pt x="121430" y="246761"/>
                </a:lnTo>
                <a:lnTo>
                  <a:pt x="74345" y="234172"/>
                </a:lnTo>
                <a:close/>
              </a:path>
              <a:path w="842010" h="272414">
                <a:moveTo>
                  <a:pt x="28066" y="221742"/>
                </a:moveTo>
                <a:lnTo>
                  <a:pt x="34036" y="243332"/>
                </a:lnTo>
                <a:lnTo>
                  <a:pt x="49568" y="227517"/>
                </a:lnTo>
                <a:lnTo>
                  <a:pt x="28066" y="221742"/>
                </a:lnTo>
                <a:close/>
              </a:path>
              <a:path w="842010" h="272414">
                <a:moveTo>
                  <a:pt x="49568" y="227517"/>
                </a:moveTo>
                <a:lnTo>
                  <a:pt x="34036" y="243332"/>
                </a:lnTo>
                <a:lnTo>
                  <a:pt x="40765" y="243332"/>
                </a:lnTo>
                <a:lnTo>
                  <a:pt x="74345" y="234172"/>
                </a:lnTo>
                <a:lnTo>
                  <a:pt x="49568" y="227517"/>
                </a:lnTo>
                <a:close/>
              </a:path>
              <a:path w="842010" h="272414">
                <a:moveTo>
                  <a:pt x="834771" y="0"/>
                </a:moveTo>
                <a:lnTo>
                  <a:pt x="67638" y="209120"/>
                </a:lnTo>
                <a:lnTo>
                  <a:pt x="49568" y="227517"/>
                </a:lnTo>
                <a:lnTo>
                  <a:pt x="74345" y="234172"/>
                </a:lnTo>
                <a:lnTo>
                  <a:pt x="841628" y="24892"/>
                </a:lnTo>
                <a:lnTo>
                  <a:pt x="834771" y="0"/>
                </a:lnTo>
                <a:close/>
              </a:path>
              <a:path w="842010" h="272414">
                <a:moveTo>
                  <a:pt x="55241" y="221742"/>
                </a:moveTo>
                <a:lnTo>
                  <a:pt x="28066" y="221742"/>
                </a:lnTo>
                <a:lnTo>
                  <a:pt x="49568" y="227517"/>
                </a:lnTo>
                <a:lnTo>
                  <a:pt x="55241" y="221742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62955" y="3243072"/>
            <a:ext cx="967739" cy="5928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05120" y="3265804"/>
            <a:ext cx="768350" cy="400685"/>
          </a:xfrm>
          <a:custGeom>
            <a:avLst/>
            <a:gdLst/>
            <a:ahLst/>
            <a:cxnLst/>
            <a:rect l="l" t="t" r="r" b="b"/>
            <a:pathLst>
              <a:path w="768350" h="400685">
                <a:moveTo>
                  <a:pt x="696213" y="371220"/>
                </a:moveTo>
                <a:lnTo>
                  <a:pt x="647191" y="374396"/>
                </a:lnTo>
                <a:lnTo>
                  <a:pt x="641730" y="380619"/>
                </a:lnTo>
                <a:lnTo>
                  <a:pt x="642259" y="388112"/>
                </a:lnTo>
                <a:lnTo>
                  <a:pt x="642619" y="394843"/>
                </a:lnTo>
                <a:lnTo>
                  <a:pt x="648842" y="400304"/>
                </a:lnTo>
                <a:lnTo>
                  <a:pt x="765879" y="392684"/>
                </a:lnTo>
                <a:lnTo>
                  <a:pt x="739139" y="392684"/>
                </a:lnTo>
                <a:lnTo>
                  <a:pt x="696213" y="371220"/>
                </a:lnTo>
                <a:close/>
              </a:path>
              <a:path w="768350" h="400685">
                <a:moveTo>
                  <a:pt x="721936" y="369583"/>
                </a:moveTo>
                <a:lnTo>
                  <a:pt x="696213" y="371220"/>
                </a:lnTo>
                <a:lnTo>
                  <a:pt x="739139" y="392684"/>
                </a:lnTo>
                <a:lnTo>
                  <a:pt x="741413" y="388112"/>
                </a:lnTo>
                <a:lnTo>
                  <a:pt x="734059" y="388112"/>
                </a:lnTo>
                <a:lnTo>
                  <a:pt x="721936" y="369583"/>
                </a:lnTo>
                <a:close/>
              </a:path>
              <a:path w="768350" h="400685">
                <a:moveTo>
                  <a:pt x="694563" y="290957"/>
                </a:moveTo>
                <a:lnTo>
                  <a:pt x="682625" y="298831"/>
                </a:lnTo>
                <a:lnTo>
                  <a:pt x="680846" y="306832"/>
                </a:lnTo>
                <a:lnTo>
                  <a:pt x="684783" y="312800"/>
                </a:lnTo>
                <a:lnTo>
                  <a:pt x="707820" y="348008"/>
                </a:lnTo>
                <a:lnTo>
                  <a:pt x="750696" y="369443"/>
                </a:lnTo>
                <a:lnTo>
                  <a:pt x="739139" y="392684"/>
                </a:lnTo>
                <a:lnTo>
                  <a:pt x="765879" y="392684"/>
                </a:lnTo>
                <a:lnTo>
                  <a:pt x="767841" y="392557"/>
                </a:lnTo>
                <a:lnTo>
                  <a:pt x="706501" y="298704"/>
                </a:lnTo>
                <a:lnTo>
                  <a:pt x="702563" y="292735"/>
                </a:lnTo>
                <a:lnTo>
                  <a:pt x="694563" y="290957"/>
                </a:lnTo>
                <a:close/>
              </a:path>
              <a:path w="768350" h="400685">
                <a:moveTo>
                  <a:pt x="744092" y="368173"/>
                </a:moveTo>
                <a:lnTo>
                  <a:pt x="721936" y="369583"/>
                </a:lnTo>
                <a:lnTo>
                  <a:pt x="734059" y="388112"/>
                </a:lnTo>
                <a:lnTo>
                  <a:pt x="744092" y="368173"/>
                </a:lnTo>
                <a:close/>
              </a:path>
              <a:path w="768350" h="400685">
                <a:moveTo>
                  <a:pt x="748156" y="368173"/>
                </a:moveTo>
                <a:lnTo>
                  <a:pt x="744092" y="368173"/>
                </a:lnTo>
                <a:lnTo>
                  <a:pt x="734059" y="388112"/>
                </a:lnTo>
                <a:lnTo>
                  <a:pt x="741413" y="388112"/>
                </a:lnTo>
                <a:lnTo>
                  <a:pt x="750696" y="369443"/>
                </a:lnTo>
                <a:lnTo>
                  <a:pt x="748156" y="368173"/>
                </a:lnTo>
                <a:close/>
              </a:path>
              <a:path w="768350" h="400685">
                <a:moveTo>
                  <a:pt x="11683" y="0"/>
                </a:moveTo>
                <a:lnTo>
                  <a:pt x="0" y="23114"/>
                </a:lnTo>
                <a:lnTo>
                  <a:pt x="696213" y="371220"/>
                </a:lnTo>
                <a:lnTo>
                  <a:pt x="721936" y="369583"/>
                </a:lnTo>
                <a:lnTo>
                  <a:pt x="707820" y="348008"/>
                </a:lnTo>
                <a:lnTo>
                  <a:pt x="11683" y="0"/>
                </a:lnTo>
                <a:close/>
              </a:path>
              <a:path w="768350" h="400685">
                <a:moveTo>
                  <a:pt x="707820" y="348008"/>
                </a:moveTo>
                <a:lnTo>
                  <a:pt x="721936" y="369583"/>
                </a:lnTo>
                <a:lnTo>
                  <a:pt x="744092" y="368173"/>
                </a:lnTo>
                <a:lnTo>
                  <a:pt x="748156" y="368173"/>
                </a:lnTo>
                <a:lnTo>
                  <a:pt x="707820" y="348008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270375" y="5581599"/>
            <a:ext cx="37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07340" y="3371215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Loan$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155691" y="2203704"/>
            <a:ext cx="361188" cy="1085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75834" y="2364485"/>
            <a:ext cx="120650" cy="838200"/>
          </a:xfrm>
          <a:custGeom>
            <a:avLst/>
            <a:gdLst/>
            <a:ahLst/>
            <a:cxnLst/>
            <a:rect l="l" t="t" r="r" b="b"/>
            <a:pathLst>
              <a:path w="120650" h="838200">
                <a:moveTo>
                  <a:pt x="60399" y="51337"/>
                </a:moveTo>
                <a:lnTo>
                  <a:pt x="47318" y="73564"/>
                </a:lnTo>
                <a:lnTo>
                  <a:pt x="44450" y="838200"/>
                </a:lnTo>
                <a:lnTo>
                  <a:pt x="70357" y="838200"/>
                </a:lnTo>
                <a:lnTo>
                  <a:pt x="73226" y="73487"/>
                </a:lnTo>
                <a:lnTo>
                  <a:pt x="60399" y="51337"/>
                </a:lnTo>
                <a:close/>
              </a:path>
              <a:path w="120650" h="838200">
                <a:moveTo>
                  <a:pt x="75420" y="25653"/>
                </a:moveTo>
                <a:lnTo>
                  <a:pt x="73405" y="25653"/>
                </a:lnTo>
                <a:lnTo>
                  <a:pt x="73270" y="73564"/>
                </a:lnTo>
                <a:lnTo>
                  <a:pt x="94361" y="109981"/>
                </a:lnTo>
                <a:lnTo>
                  <a:pt x="97916" y="116204"/>
                </a:lnTo>
                <a:lnTo>
                  <a:pt x="105790" y="118363"/>
                </a:lnTo>
                <a:lnTo>
                  <a:pt x="112013" y="114808"/>
                </a:lnTo>
                <a:lnTo>
                  <a:pt x="118237" y="111125"/>
                </a:lnTo>
                <a:lnTo>
                  <a:pt x="120268" y="103250"/>
                </a:lnTo>
                <a:lnTo>
                  <a:pt x="116712" y="97027"/>
                </a:lnTo>
                <a:lnTo>
                  <a:pt x="75420" y="25653"/>
                </a:lnTo>
                <a:close/>
              </a:path>
              <a:path w="120650" h="838200">
                <a:moveTo>
                  <a:pt x="60578" y="0"/>
                </a:moveTo>
                <a:lnTo>
                  <a:pt x="3682" y="96647"/>
                </a:lnTo>
                <a:lnTo>
                  <a:pt x="0" y="102742"/>
                </a:lnTo>
                <a:lnTo>
                  <a:pt x="2158" y="110743"/>
                </a:lnTo>
                <a:lnTo>
                  <a:pt x="8254" y="114426"/>
                </a:lnTo>
                <a:lnTo>
                  <a:pt x="14477" y="117983"/>
                </a:lnTo>
                <a:lnTo>
                  <a:pt x="22351" y="115950"/>
                </a:lnTo>
                <a:lnTo>
                  <a:pt x="47318" y="73564"/>
                </a:lnTo>
                <a:lnTo>
                  <a:pt x="47498" y="25653"/>
                </a:lnTo>
                <a:lnTo>
                  <a:pt x="75420" y="25653"/>
                </a:lnTo>
                <a:lnTo>
                  <a:pt x="60578" y="0"/>
                </a:lnTo>
                <a:close/>
              </a:path>
              <a:path w="120650" h="838200">
                <a:moveTo>
                  <a:pt x="73405" y="25653"/>
                </a:moveTo>
                <a:lnTo>
                  <a:pt x="47498" y="25653"/>
                </a:lnTo>
                <a:lnTo>
                  <a:pt x="47318" y="73564"/>
                </a:lnTo>
                <a:lnTo>
                  <a:pt x="60399" y="51337"/>
                </a:lnTo>
                <a:lnTo>
                  <a:pt x="49275" y="32130"/>
                </a:lnTo>
                <a:lnTo>
                  <a:pt x="73381" y="32130"/>
                </a:lnTo>
                <a:lnTo>
                  <a:pt x="73405" y="25653"/>
                </a:lnTo>
                <a:close/>
              </a:path>
              <a:path w="120650" h="838200">
                <a:moveTo>
                  <a:pt x="73381" y="32130"/>
                </a:moveTo>
                <a:lnTo>
                  <a:pt x="49275" y="32130"/>
                </a:lnTo>
                <a:lnTo>
                  <a:pt x="71627" y="32258"/>
                </a:lnTo>
                <a:lnTo>
                  <a:pt x="60399" y="51337"/>
                </a:lnTo>
                <a:lnTo>
                  <a:pt x="73226" y="73487"/>
                </a:lnTo>
                <a:lnTo>
                  <a:pt x="73381" y="32130"/>
                </a:lnTo>
                <a:close/>
              </a:path>
              <a:path w="120650" h="838200">
                <a:moveTo>
                  <a:pt x="49275" y="32130"/>
                </a:moveTo>
                <a:lnTo>
                  <a:pt x="60399" y="51337"/>
                </a:lnTo>
                <a:lnTo>
                  <a:pt x="71627" y="32258"/>
                </a:lnTo>
                <a:lnTo>
                  <a:pt x="49275" y="3213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01767" y="3305555"/>
            <a:ext cx="391667" cy="8580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45659" y="3350767"/>
            <a:ext cx="182880" cy="612775"/>
          </a:xfrm>
          <a:custGeom>
            <a:avLst/>
            <a:gdLst/>
            <a:ahLst/>
            <a:cxnLst/>
            <a:rect l="l" t="t" r="r" b="b"/>
            <a:pathLst>
              <a:path w="182879" h="612775">
                <a:moveTo>
                  <a:pt x="17271" y="487172"/>
                </a:moveTo>
                <a:lnTo>
                  <a:pt x="10540" y="489331"/>
                </a:lnTo>
                <a:lnTo>
                  <a:pt x="3682" y="491617"/>
                </a:lnTo>
                <a:lnTo>
                  <a:pt x="0" y="498856"/>
                </a:lnTo>
                <a:lnTo>
                  <a:pt x="2611" y="507111"/>
                </a:lnTo>
                <a:lnTo>
                  <a:pt x="36702" y="612394"/>
                </a:lnTo>
                <a:lnTo>
                  <a:pt x="57150" y="590169"/>
                </a:lnTo>
                <a:lnTo>
                  <a:pt x="54863" y="590169"/>
                </a:lnTo>
                <a:lnTo>
                  <a:pt x="29590" y="584581"/>
                </a:lnTo>
                <a:lnTo>
                  <a:pt x="39794" y="537896"/>
                </a:lnTo>
                <a:lnTo>
                  <a:pt x="26796" y="497713"/>
                </a:lnTo>
                <a:lnTo>
                  <a:pt x="24637" y="490982"/>
                </a:lnTo>
                <a:lnTo>
                  <a:pt x="17271" y="487172"/>
                </a:lnTo>
                <a:close/>
              </a:path>
              <a:path w="182879" h="612775">
                <a:moveTo>
                  <a:pt x="39794" y="537896"/>
                </a:moveTo>
                <a:lnTo>
                  <a:pt x="29590" y="584581"/>
                </a:lnTo>
                <a:lnTo>
                  <a:pt x="54863" y="590169"/>
                </a:lnTo>
                <a:lnTo>
                  <a:pt x="56364" y="583311"/>
                </a:lnTo>
                <a:lnTo>
                  <a:pt x="54482" y="583311"/>
                </a:lnTo>
                <a:lnTo>
                  <a:pt x="32638" y="578612"/>
                </a:lnTo>
                <a:lnTo>
                  <a:pt x="47674" y="562260"/>
                </a:lnTo>
                <a:lnTo>
                  <a:pt x="39794" y="537896"/>
                </a:lnTo>
                <a:close/>
              </a:path>
              <a:path w="182879" h="612775">
                <a:moveTo>
                  <a:pt x="106552" y="506730"/>
                </a:moveTo>
                <a:lnTo>
                  <a:pt x="98425" y="507111"/>
                </a:lnTo>
                <a:lnTo>
                  <a:pt x="65119" y="543288"/>
                </a:lnTo>
                <a:lnTo>
                  <a:pt x="54863" y="590169"/>
                </a:lnTo>
                <a:lnTo>
                  <a:pt x="57150" y="590169"/>
                </a:lnTo>
                <a:lnTo>
                  <a:pt x="117475" y="524637"/>
                </a:lnTo>
                <a:lnTo>
                  <a:pt x="117093" y="516382"/>
                </a:lnTo>
                <a:lnTo>
                  <a:pt x="111887" y="511556"/>
                </a:lnTo>
                <a:lnTo>
                  <a:pt x="106552" y="506730"/>
                </a:lnTo>
                <a:close/>
              </a:path>
              <a:path w="182879" h="612775">
                <a:moveTo>
                  <a:pt x="47674" y="562260"/>
                </a:moveTo>
                <a:lnTo>
                  <a:pt x="32638" y="578612"/>
                </a:lnTo>
                <a:lnTo>
                  <a:pt x="54482" y="583311"/>
                </a:lnTo>
                <a:lnTo>
                  <a:pt x="47674" y="562260"/>
                </a:lnTo>
                <a:close/>
              </a:path>
              <a:path w="182879" h="612775">
                <a:moveTo>
                  <a:pt x="65119" y="543288"/>
                </a:moveTo>
                <a:lnTo>
                  <a:pt x="47674" y="562260"/>
                </a:lnTo>
                <a:lnTo>
                  <a:pt x="54482" y="583311"/>
                </a:lnTo>
                <a:lnTo>
                  <a:pt x="56364" y="583311"/>
                </a:lnTo>
                <a:lnTo>
                  <a:pt x="65119" y="543288"/>
                </a:lnTo>
                <a:close/>
              </a:path>
              <a:path w="182879" h="612775">
                <a:moveTo>
                  <a:pt x="157352" y="0"/>
                </a:moveTo>
                <a:lnTo>
                  <a:pt x="39794" y="537896"/>
                </a:lnTo>
                <a:lnTo>
                  <a:pt x="47674" y="562260"/>
                </a:lnTo>
                <a:lnTo>
                  <a:pt x="65119" y="543288"/>
                </a:lnTo>
                <a:lnTo>
                  <a:pt x="182752" y="5587"/>
                </a:lnTo>
                <a:lnTo>
                  <a:pt x="157352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13603" y="3179064"/>
            <a:ext cx="240791" cy="2407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4561" y="3582161"/>
            <a:ext cx="2286000" cy="2133600"/>
          </a:xfrm>
          <a:custGeom>
            <a:avLst/>
            <a:gdLst/>
            <a:ahLst/>
            <a:cxnLst/>
            <a:rect l="l" t="t" r="r" b="b"/>
            <a:pathLst>
              <a:path w="2286000" h="2133600">
                <a:moveTo>
                  <a:pt x="0" y="1066800"/>
                </a:moveTo>
                <a:lnTo>
                  <a:pt x="1055" y="1020526"/>
                </a:lnTo>
                <a:lnTo>
                  <a:pt x="4195" y="974755"/>
                </a:lnTo>
                <a:lnTo>
                  <a:pt x="9374" y="929528"/>
                </a:lnTo>
                <a:lnTo>
                  <a:pt x="16551" y="884885"/>
                </a:lnTo>
                <a:lnTo>
                  <a:pt x="25683" y="840865"/>
                </a:lnTo>
                <a:lnTo>
                  <a:pt x="36726" y="797508"/>
                </a:lnTo>
                <a:lnTo>
                  <a:pt x="49638" y="754855"/>
                </a:lnTo>
                <a:lnTo>
                  <a:pt x="64377" y="712946"/>
                </a:lnTo>
                <a:lnTo>
                  <a:pt x="80898" y="671820"/>
                </a:lnTo>
                <a:lnTo>
                  <a:pt x="99160" y="631517"/>
                </a:lnTo>
                <a:lnTo>
                  <a:pt x="119119" y="592079"/>
                </a:lnTo>
                <a:lnTo>
                  <a:pt x="140733" y="553544"/>
                </a:lnTo>
                <a:lnTo>
                  <a:pt x="163958" y="515953"/>
                </a:lnTo>
                <a:lnTo>
                  <a:pt x="188753" y="479346"/>
                </a:lnTo>
                <a:lnTo>
                  <a:pt x="215073" y="443762"/>
                </a:lnTo>
                <a:lnTo>
                  <a:pt x="242876" y="409242"/>
                </a:lnTo>
                <a:lnTo>
                  <a:pt x="272120" y="375827"/>
                </a:lnTo>
                <a:lnTo>
                  <a:pt x="302760" y="343555"/>
                </a:lnTo>
                <a:lnTo>
                  <a:pt x="334756" y="312467"/>
                </a:lnTo>
                <a:lnTo>
                  <a:pt x="368062" y="282603"/>
                </a:lnTo>
                <a:lnTo>
                  <a:pt x="402638" y="254003"/>
                </a:lnTo>
                <a:lnTo>
                  <a:pt x="438440" y="226708"/>
                </a:lnTo>
                <a:lnTo>
                  <a:pt x="475424" y="200756"/>
                </a:lnTo>
                <a:lnTo>
                  <a:pt x="513549" y="176189"/>
                </a:lnTo>
                <a:lnTo>
                  <a:pt x="552770" y="153045"/>
                </a:lnTo>
                <a:lnTo>
                  <a:pt x="593047" y="131366"/>
                </a:lnTo>
                <a:lnTo>
                  <a:pt x="634334" y="111192"/>
                </a:lnTo>
                <a:lnTo>
                  <a:pt x="676591" y="92561"/>
                </a:lnTo>
                <a:lnTo>
                  <a:pt x="719773" y="75515"/>
                </a:lnTo>
                <a:lnTo>
                  <a:pt x="763838" y="60093"/>
                </a:lnTo>
                <a:lnTo>
                  <a:pt x="808743" y="46336"/>
                </a:lnTo>
                <a:lnTo>
                  <a:pt x="854446" y="34283"/>
                </a:lnTo>
                <a:lnTo>
                  <a:pt x="900902" y="23974"/>
                </a:lnTo>
                <a:lnTo>
                  <a:pt x="948070" y="15450"/>
                </a:lnTo>
                <a:lnTo>
                  <a:pt x="995907" y="8750"/>
                </a:lnTo>
                <a:lnTo>
                  <a:pt x="1044369" y="3915"/>
                </a:lnTo>
                <a:lnTo>
                  <a:pt x="1093414" y="985"/>
                </a:lnTo>
                <a:lnTo>
                  <a:pt x="1143000" y="0"/>
                </a:lnTo>
                <a:lnTo>
                  <a:pt x="1192585" y="985"/>
                </a:lnTo>
                <a:lnTo>
                  <a:pt x="1241630" y="3915"/>
                </a:lnTo>
                <a:lnTo>
                  <a:pt x="1290092" y="8750"/>
                </a:lnTo>
                <a:lnTo>
                  <a:pt x="1337929" y="15450"/>
                </a:lnTo>
                <a:lnTo>
                  <a:pt x="1385097" y="23974"/>
                </a:lnTo>
                <a:lnTo>
                  <a:pt x="1431553" y="34283"/>
                </a:lnTo>
                <a:lnTo>
                  <a:pt x="1477256" y="46336"/>
                </a:lnTo>
                <a:lnTo>
                  <a:pt x="1522161" y="60093"/>
                </a:lnTo>
                <a:lnTo>
                  <a:pt x="1566226" y="75515"/>
                </a:lnTo>
                <a:lnTo>
                  <a:pt x="1609408" y="92561"/>
                </a:lnTo>
                <a:lnTo>
                  <a:pt x="1651665" y="111192"/>
                </a:lnTo>
                <a:lnTo>
                  <a:pt x="1692952" y="131366"/>
                </a:lnTo>
                <a:lnTo>
                  <a:pt x="1733229" y="153045"/>
                </a:lnTo>
                <a:lnTo>
                  <a:pt x="1772450" y="176189"/>
                </a:lnTo>
                <a:lnTo>
                  <a:pt x="1810575" y="200756"/>
                </a:lnTo>
                <a:lnTo>
                  <a:pt x="1847559" y="226708"/>
                </a:lnTo>
                <a:lnTo>
                  <a:pt x="1883361" y="254003"/>
                </a:lnTo>
                <a:lnTo>
                  <a:pt x="1917937" y="282603"/>
                </a:lnTo>
                <a:lnTo>
                  <a:pt x="1951243" y="312467"/>
                </a:lnTo>
                <a:lnTo>
                  <a:pt x="1983239" y="343555"/>
                </a:lnTo>
                <a:lnTo>
                  <a:pt x="2013879" y="375827"/>
                </a:lnTo>
                <a:lnTo>
                  <a:pt x="2043123" y="409242"/>
                </a:lnTo>
                <a:lnTo>
                  <a:pt x="2070926" y="443762"/>
                </a:lnTo>
                <a:lnTo>
                  <a:pt x="2097246" y="479346"/>
                </a:lnTo>
                <a:lnTo>
                  <a:pt x="2122041" y="515953"/>
                </a:lnTo>
                <a:lnTo>
                  <a:pt x="2145266" y="553544"/>
                </a:lnTo>
                <a:lnTo>
                  <a:pt x="2166880" y="592079"/>
                </a:lnTo>
                <a:lnTo>
                  <a:pt x="2186839" y="631517"/>
                </a:lnTo>
                <a:lnTo>
                  <a:pt x="2205101" y="671820"/>
                </a:lnTo>
                <a:lnTo>
                  <a:pt x="2221622" y="712946"/>
                </a:lnTo>
                <a:lnTo>
                  <a:pt x="2236361" y="754855"/>
                </a:lnTo>
                <a:lnTo>
                  <a:pt x="2249273" y="797508"/>
                </a:lnTo>
                <a:lnTo>
                  <a:pt x="2260316" y="840865"/>
                </a:lnTo>
                <a:lnTo>
                  <a:pt x="2269448" y="884885"/>
                </a:lnTo>
                <a:lnTo>
                  <a:pt x="2276625" y="929528"/>
                </a:lnTo>
                <a:lnTo>
                  <a:pt x="2281804" y="974755"/>
                </a:lnTo>
                <a:lnTo>
                  <a:pt x="2284944" y="1020526"/>
                </a:lnTo>
                <a:lnTo>
                  <a:pt x="2286000" y="1066800"/>
                </a:lnTo>
                <a:lnTo>
                  <a:pt x="2284944" y="1113073"/>
                </a:lnTo>
                <a:lnTo>
                  <a:pt x="2281804" y="1158844"/>
                </a:lnTo>
                <a:lnTo>
                  <a:pt x="2276625" y="1204071"/>
                </a:lnTo>
                <a:lnTo>
                  <a:pt x="2269448" y="1248714"/>
                </a:lnTo>
                <a:lnTo>
                  <a:pt x="2260316" y="1292734"/>
                </a:lnTo>
                <a:lnTo>
                  <a:pt x="2249273" y="1336091"/>
                </a:lnTo>
                <a:lnTo>
                  <a:pt x="2236361" y="1378744"/>
                </a:lnTo>
                <a:lnTo>
                  <a:pt x="2221622" y="1420653"/>
                </a:lnTo>
                <a:lnTo>
                  <a:pt x="2205101" y="1461779"/>
                </a:lnTo>
                <a:lnTo>
                  <a:pt x="2186839" y="1502082"/>
                </a:lnTo>
                <a:lnTo>
                  <a:pt x="2166880" y="1541520"/>
                </a:lnTo>
                <a:lnTo>
                  <a:pt x="2145266" y="1580055"/>
                </a:lnTo>
                <a:lnTo>
                  <a:pt x="2122041" y="1617646"/>
                </a:lnTo>
                <a:lnTo>
                  <a:pt x="2097246" y="1654253"/>
                </a:lnTo>
                <a:lnTo>
                  <a:pt x="2070926" y="1689837"/>
                </a:lnTo>
                <a:lnTo>
                  <a:pt x="2043123" y="1724357"/>
                </a:lnTo>
                <a:lnTo>
                  <a:pt x="2013879" y="1757772"/>
                </a:lnTo>
                <a:lnTo>
                  <a:pt x="1983239" y="1790044"/>
                </a:lnTo>
                <a:lnTo>
                  <a:pt x="1951243" y="1821132"/>
                </a:lnTo>
                <a:lnTo>
                  <a:pt x="1917937" y="1850996"/>
                </a:lnTo>
                <a:lnTo>
                  <a:pt x="1883361" y="1879596"/>
                </a:lnTo>
                <a:lnTo>
                  <a:pt x="1847559" y="1906891"/>
                </a:lnTo>
                <a:lnTo>
                  <a:pt x="1810575" y="1932843"/>
                </a:lnTo>
                <a:lnTo>
                  <a:pt x="1772450" y="1957410"/>
                </a:lnTo>
                <a:lnTo>
                  <a:pt x="1733229" y="1980554"/>
                </a:lnTo>
                <a:lnTo>
                  <a:pt x="1692952" y="2002233"/>
                </a:lnTo>
                <a:lnTo>
                  <a:pt x="1651665" y="2022407"/>
                </a:lnTo>
                <a:lnTo>
                  <a:pt x="1609408" y="2041038"/>
                </a:lnTo>
                <a:lnTo>
                  <a:pt x="1566226" y="2058084"/>
                </a:lnTo>
                <a:lnTo>
                  <a:pt x="1522161" y="2073506"/>
                </a:lnTo>
                <a:lnTo>
                  <a:pt x="1477256" y="2087263"/>
                </a:lnTo>
                <a:lnTo>
                  <a:pt x="1431553" y="2099316"/>
                </a:lnTo>
                <a:lnTo>
                  <a:pt x="1385097" y="2109625"/>
                </a:lnTo>
                <a:lnTo>
                  <a:pt x="1337929" y="2118149"/>
                </a:lnTo>
                <a:lnTo>
                  <a:pt x="1290092" y="2124849"/>
                </a:lnTo>
                <a:lnTo>
                  <a:pt x="1241630" y="2129684"/>
                </a:lnTo>
                <a:lnTo>
                  <a:pt x="1192585" y="2132614"/>
                </a:lnTo>
                <a:lnTo>
                  <a:pt x="1143000" y="2133600"/>
                </a:lnTo>
                <a:lnTo>
                  <a:pt x="1093414" y="2132614"/>
                </a:lnTo>
                <a:lnTo>
                  <a:pt x="1044369" y="2129684"/>
                </a:lnTo>
                <a:lnTo>
                  <a:pt x="995907" y="2124849"/>
                </a:lnTo>
                <a:lnTo>
                  <a:pt x="948070" y="2118149"/>
                </a:lnTo>
                <a:lnTo>
                  <a:pt x="900902" y="2109625"/>
                </a:lnTo>
                <a:lnTo>
                  <a:pt x="854446" y="2099316"/>
                </a:lnTo>
                <a:lnTo>
                  <a:pt x="808743" y="2087263"/>
                </a:lnTo>
                <a:lnTo>
                  <a:pt x="763838" y="2073506"/>
                </a:lnTo>
                <a:lnTo>
                  <a:pt x="719773" y="2058084"/>
                </a:lnTo>
                <a:lnTo>
                  <a:pt x="676591" y="2041038"/>
                </a:lnTo>
                <a:lnTo>
                  <a:pt x="634334" y="2022407"/>
                </a:lnTo>
                <a:lnTo>
                  <a:pt x="593047" y="2002233"/>
                </a:lnTo>
                <a:lnTo>
                  <a:pt x="552770" y="1980554"/>
                </a:lnTo>
                <a:lnTo>
                  <a:pt x="513549" y="1957410"/>
                </a:lnTo>
                <a:lnTo>
                  <a:pt x="475424" y="1932843"/>
                </a:lnTo>
                <a:lnTo>
                  <a:pt x="438440" y="1906891"/>
                </a:lnTo>
                <a:lnTo>
                  <a:pt x="402638" y="1879596"/>
                </a:lnTo>
                <a:lnTo>
                  <a:pt x="368062" y="1850996"/>
                </a:lnTo>
                <a:lnTo>
                  <a:pt x="334756" y="1821132"/>
                </a:lnTo>
                <a:lnTo>
                  <a:pt x="302760" y="1790044"/>
                </a:lnTo>
                <a:lnTo>
                  <a:pt x="272120" y="1757772"/>
                </a:lnTo>
                <a:lnTo>
                  <a:pt x="242876" y="1724357"/>
                </a:lnTo>
                <a:lnTo>
                  <a:pt x="215073" y="1689837"/>
                </a:lnTo>
                <a:lnTo>
                  <a:pt x="188753" y="1654253"/>
                </a:lnTo>
                <a:lnTo>
                  <a:pt x="163958" y="1617646"/>
                </a:lnTo>
                <a:lnTo>
                  <a:pt x="140733" y="1580055"/>
                </a:lnTo>
                <a:lnTo>
                  <a:pt x="119119" y="1541520"/>
                </a:lnTo>
                <a:lnTo>
                  <a:pt x="99160" y="1502082"/>
                </a:lnTo>
                <a:lnTo>
                  <a:pt x="80898" y="1461779"/>
                </a:lnTo>
                <a:lnTo>
                  <a:pt x="64377" y="1420653"/>
                </a:lnTo>
                <a:lnTo>
                  <a:pt x="49638" y="1378744"/>
                </a:lnTo>
                <a:lnTo>
                  <a:pt x="36726" y="1336091"/>
                </a:lnTo>
                <a:lnTo>
                  <a:pt x="25683" y="1292734"/>
                </a:lnTo>
                <a:lnTo>
                  <a:pt x="16551" y="1248714"/>
                </a:lnTo>
                <a:lnTo>
                  <a:pt x="9374" y="1204071"/>
                </a:lnTo>
                <a:lnTo>
                  <a:pt x="4195" y="1158844"/>
                </a:lnTo>
                <a:lnTo>
                  <a:pt x="1055" y="1113073"/>
                </a:lnTo>
                <a:lnTo>
                  <a:pt x="0" y="1066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3670" y="0"/>
            <a:ext cx="3752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Simple</a:t>
            </a:r>
            <a:r>
              <a:rPr spc="-65" dirty="0"/>
              <a:t> </a:t>
            </a:r>
            <a:r>
              <a:rPr spc="-35" dirty="0"/>
              <a:t>Analogy..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899540"/>
            <a:ext cx="78638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Calibri"/>
                <a:cs typeface="Calibri"/>
              </a:rPr>
              <a:t>Tell </a:t>
            </a:r>
            <a:r>
              <a:rPr sz="3200" dirty="0">
                <a:latin typeface="Calibri"/>
                <a:cs typeface="Calibri"/>
              </a:rPr>
              <a:t>me about </a:t>
            </a:r>
            <a:r>
              <a:rPr sz="3200" spc="-10" dirty="0">
                <a:latin typeface="Calibri"/>
                <a:cs typeface="Calibri"/>
              </a:rPr>
              <a:t>your </a:t>
            </a:r>
            <a:r>
              <a:rPr sz="3200" spc="-5" dirty="0">
                <a:latin typeface="Calibri"/>
                <a:cs typeface="Calibri"/>
              </a:rPr>
              <a:t>friends(</a:t>
            </a:r>
            <a:r>
              <a:rPr sz="3200" i="1" spc="-5" dirty="0">
                <a:latin typeface="Calibri"/>
                <a:cs typeface="Calibri"/>
              </a:rPr>
              <a:t>who your  neighbors </a:t>
            </a:r>
            <a:r>
              <a:rPr sz="3200" i="1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) and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I will 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tell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you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who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sz="32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39511" y="1981200"/>
            <a:ext cx="1761315" cy="1534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5000" y="2590800"/>
            <a:ext cx="1524000" cy="1530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0" y="4953000"/>
            <a:ext cx="2133600" cy="1263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00800" y="5276087"/>
            <a:ext cx="1615440" cy="15819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1000" y="3962400"/>
            <a:ext cx="1298754" cy="144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81800" y="3581400"/>
            <a:ext cx="1690116" cy="137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836" y="461899"/>
            <a:ext cx="6417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KNN </a:t>
            </a:r>
            <a:r>
              <a:rPr spc="-10" dirty="0"/>
              <a:t>Classification </a:t>
            </a:r>
            <a:r>
              <a:rPr dirty="0"/>
              <a:t>–</a:t>
            </a:r>
            <a:r>
              <a:rPr spc="-10" dirty="0"/>
              <a:t> </a:t>
            </a:r>
            <a:r>
              <a:rPr sz="4000" spc="-20" dirty="0"/>
              <a:t>Distance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41450" y="1441450"/>
          <a:ext cx="6419850" cy="3986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5270"/>
                <a:gridCol w="1784984"/>
                <a:gridCol w="1358264"/>
                <a:gridCol w="1731010"/>
              </a:tblGrid>
              <a:tr h="283845">
                <a:tc>
                  <a:txBody>
                    <a:bodyPr/>
                    <a:lstStyle/>
                    <a:p>
                      <a:pPr marL="21590"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574675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R="227965" algn="ctr">
                        <a:lnSpc>
                          <a:spcPts val="211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Default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ts val="211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Distance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$40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$60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$80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$20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$1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$18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124000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$95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47000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$62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$100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22225" algn="ct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$220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$150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3844">
                <a:tc>
                  <a:txBody>
                    <a:bodyPr/>
                    <a:lstStyle/>
                    <a:p>
                      <a:pPr marL="22225" algn="ctr">
                        <a:lnSpc>
                          <a:spcPts val="2125"/>
                        </a:lnSpc>
                      </a:pPr>
                      <a:r>
                        <a:rPr sz="1800" b="1" spc="-5" dirty="0">
                          <a:solidFill>
                            <a:srgbClr val="006600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5"/>
                        </a:lnSpc>
                      </a:pPr>
                      <a:r>
                        <a:rPr sz="1800" b="1" dirty="0">
                          <a:solidFill>
                            <a:srgbClr val="006600"/>
                          </a:solidFill>
                          <a:latin typeface="Calibri"/>
                          <a:cs typeface="Calibri"/>
                        </a:rPr>
                        <a:t>$142,000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ctr">
                        <a:lnSpc>
                          <a:spcPts val="2125"/>
                        </a:lnSpc>
                      </a:pPr>
                      <a:r>
                        <a:rPr sz="1800" b="1" dirty="0">
                          <a:solidFill>
                            <a:srgbClr val="0066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306567" y="4564379"/>
            <a:ext cx="1999488" cy="36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7161" y="4665090"/>
            <a:ext cx="1752600" cy="120650"/>
          </a:xfrm>
          <a:custGeom>
            <a:avLst/>
            <a:gdLst/>
            <a:ahLst/>
            <a:cxnLst/>
            <a:rect l="l" t="t" r="r" b="b"/>
            <a:pathLst>
              <a:path w="1752600" h="120650">
                <a:moveTo>
                  <a:pt x="103124" y="0"/>
                </a:moveTo>
                <a:lnTo>
                  <a:pt x="0" y="60070"/>
                </a:lnTo>
                <a:lnTo>
                  <a:pt x="96774" y="116712"/>
                </a:lnTo>
                <a:lnTo>
                  <a:pt x="102997" y="120268"/>
                </a:lnTo>
                <a:lnTo>
                  <a:pt x="110871" y="118236"/>
                </a:lnTo>
                <a:lnTo>
                  <a:pt x="114553" y="112013"/>
                </a:lnTo>
                <a:lnTo>
                  <a:pt x="118110" y="105917"/>
                </a:lnTo>
                <a:lnTo>
                  <a:pt x="116077" y="97916"/>
                </a:lnTo>
                <a:lnTo>
                  <a:pt x="109854" y="94360"/>
                </a:lnTo>
                <a:lnTo>
                  <a:pt x="73459" y="73070"/>
                </a:lnTo>
                <a:lnTo>
                  <a:pt x="25653" y="73024"/>
                </a:lnTo>
                <a:lnTo>
                  <a:pt x="25653" y="47116"/>
                </a:lnTo>
                <a:lnTo>
                  <a:pt x="73667" y="47116"/>
                </a:lnTo>
                <a:lnTo>
                  <a:pt x="116077" y="22478"/>
                </a:lnTo>
                <a:lnTo>
                  <a:pt x="118237" y="14477"/>
                </a:lnTo>
                <a:lnTo>
                  <a:pt x="114553" y="8254"/>
                </a:lnTo>
                <a:lnTo>
                  <a:pt x="110998" y="2158"/>
                </a:lnTo>
                <a:lnTo>
                  <a:pt x="103124" y="0"/>
                </a:lnTo>
                <a:close/>
              </a:path>
              <a:path w="1752600" h="120650">
                <a:moveTo>
                  <a:pt x="73588" y="47162"/>
                </a:moveTo>
                <a:lnTo>
                  <a:pt x="51302" y="60109"/>
                </a:lnTo>
                <a:lnTo>
                  <a:pt x="73459" y="73070"/>
                </a:lnTo>
                <a:lnTo>
                  <a:pt x="1752599" y="74675"/>
                </a:lnTo>
                <a:lnTo>
                  <a:pt x="1752599" y="48767"/>
                </a:lnTo>
                <a:lnTo>
                  <a:pt x="73588" y="47162"/>
                </a:lnTo>
                <a:close/>
              </a:path>
              <a:path w="1752600" h="120650">
                <a:moveTo>
                  <a:pt x="25653" y="47116"/>
                </a:moveTo>
                <a:lnTo>
                  <a:pt x="25653" y="73024"/>
                </a:lnTo>
                <a:lnTo>
                  <a:pt x="73459" y="73070"/>
                </a:lnTo>
                <a:lnTo>
                  <a:pt x="70341" y="71246"/>
                </a:lnTo>
                <a:lnTo>
                  <a:pt x="32130" y="71246"/>
                </a:lnTo>
                <a:lnTo>
                  <a:pt x="32130" y="48894"/>
                </a:lnTo>
                <a:lnTo>
                  <a:pt x="70606" y="48894"/>
                </a:lnTo>
                <a:lnTo>
                  <a:pt x="73588" y="47162"/>
                </a:lnTo>
                <a:lnTo>
                  <a:pt x="25653" y="47116"/>
                </a:lnTo>
                <a:close/>
              </a:path>
              <a:path w="1752600" h="120650">
                <a:moveTo>
                  <a:pt x="32130" y="48894"/>
                </a:moveTo>
                <a:lnTo>
                  <a:pt x="32130" y="71246"/>
                </a:lnTo>
                <a:lnTo>
                  <a:pt x="51302" y="60109"/>
                </a:lnTo>
                <a:lnTo>
                  <a:pt x="32130" y="48894"/>
                </a:lnTo>
                <a:close/>
              </a:path>
              <a:path w="1752600" h="120650">
                <a:moveTo>
                  <a:pt x="51302" y="60109"/>
                </a:moveTo>
                <a:lnTo>
                  <a:pt x="32130" y="71246"/>
                </a:lnTo>
                <a:lnTo>
                  <a:pt x="70341" y="71246"/>
                </a:lnTo>
                <a:lnTo>
                  <a:pt x="51302" y="60109"/>
                </a:lnTo>
                <a:close/>
              </a:path>
              <a:path w="1752600" h="120650">
                <a:moveTo>
                  <a:pt x="70606" y="48894"/>
                </a:moveTo>
                <a:lnTo>
                  <a:pt x="32130" y="48894"/>
                </a:lnTo>
                <a:lnTo>
                  <a:pt x="51302" y="60109"/>
                </a:lnTo>
                <a:lnTo>
                  <a:pt x="70606" y="48894"/>
                </a:lnTo>
                <a:close/>
              </a:path>
              <a:path w="1752600" h="120650">
                <a:moveTo>
                  <a:pt x="73667" y="47116"/>
                </a:moveTo>
                <a:lnTo>
                  <a:pt x="25653" y="47116"/>
                </a:lnTo>
                <a:lnTo>
                  <a:pt x="73588" y="4716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2644" y="4832603"/>
            <a:ext cx="3611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3675" y="4877434"/>
            <a:ext cx="120650" cy="306705"/>
          </a:xfrm>
          <a:custGeom>
            <a:avLst/>
            <a:gdLst/>
            <a:ahLst/>
            <a:cxnLst/>
            <a:rect l="l" t="t" r="r" b="b"/>
            <a:pathLst>
              <a:path w="120650" h="306704">
                <a:moveTo>
                  <a:pt x="14477" y="188087"/>
                </a:moveTo>
                <a:lnTo>
                  <a:pt x="2032" y="195198"/>
                </a:lnTo>
                <a:lnTo>
                  <a:pt x="0" y="203200"/>
                </a:lnTo>
                <a:lnTo>
                  <a:pt x="3555" y="209422"/>
                </a:lnTo>
                <a:lnTo>
                  <a:pt x="59562" y="306577"/>
                </a:lnTo>
                <a:lnTo>
                  <a:pt x="74699" y="280923"/>
                </a:lnTo>
                <a:lnTo>
                  <a:pt x="46736" y="280796"/>
                </a:lnTo>
                <a:lnTo>
                  <a:pt x="46995" y="232927"/>
                </a:lnTo>
                <a:lnTo>
                  <a:pt x="26035" y="196469"/>
                </a:lnTo>
                <a:lnTo>
                  <a:pt x="22351" y="190245"/>
                </a:lnTo>
                <a:lnTo>
                  <a:pt x="14477" y="188087"/>
                </a:lnTo>
                <a:close/>
              </a:path>
              <a:path w="120650" h="306704">
                <a:moveTo>
                  <a:pt x="46995" y="232927"/>
                </a:moveTo>
                <a:lnTo>
                  <a:pt x="46736" y="280796"/>
                </a:lnTo>
                <a:lnTo>
                  <a:pt x="72644" y="280923"/>
                </a:lnTo>
                <a:lnTo>
                  <a:pt x="72679" y="274446"/>
                </a:lnTo>
                <a:lnTo>
                  <a:pt x="48513" y="274319"/>
                </a:lnTo>
                <a:lnTo>
                  <a:pt x="59800" y="255199"/>
                </a:lnTo>
                <a:lnTo>
                  <a:pt x="46995" y="232927"/>
                </a:lnTo>
                <a:close/>
              </a:path>
              <a:path w="120650" h="306704">
                <a:moveTo>
                  <a:pt x="105917" y="188594"/>
                </a:moveTo>
                <a:lnTo>
                  <a:pt x="97916" y="190626"/>
                </a:lnTo>
                <a:lnTo>
                  <a:pt x="72904" y="233000"/>
                </a:lnTo>
                <a:lnTo>
                  <a:pt x="72644" y="280923"/>
                </a:lnTo>
                <a:lnTo>
                  <a:pt x="74699" y="280923"/>
                </a:lnTo>
                <a:lnTo>
                  <a:pt x="116586" y="209931"/>
                </a:lnTo>
                <a:lnTo>
                  <a:pt x="120269" y="203834"/>
                </a:lnTo>
                <a:lnTo>
                  <a:pt x="118237" y="195833"/>
                </a:lnTo>
                <a:lnTo>
                  <a:pt x="112013" y="192277"/>
                </a:lnTo>
                <a:lnTo>
                  <a:pt x="105917" y="188594"/>
                </a:lnTo>
                <a:close/>
              </a:path>
              <a:path w="120650" h="306704">
                <a:moveTo>
                  <a:pt x="59800" y="255199"/>
                </a:moveTo>
                <a:lnTo>
                  <a:pt x="48513" y="274319"/>
                </a:lnTo>
                <a:lnTo>
                  <a:pt x="70865" y="274446"/>
                </a:lnTo>
                <a:lnTo>
                  <a:pt x="59800" y="255199"/>
                </a:lnTo>
                <a:close/>
              </a:path>
              <a:path w="120650" h="306704">
                <a:moveTo>
                  <a:pt x="72904" y="233000"/>
                </a:moveTo>
                <a:lnTo>
                  <a:pt x="59800" y="255199"/>
                </a:lnTo>
                <a:lnTo>
                  <a:pt x="70865" y="274446"/>
                </a:lnTo>
                <a:lnTo>
                  <a:pt x="72679" y="274446"/>
                </a:lnTo>
                <a:lnTo>
                  <a:pt x="72904" y="233000"/>
                </a:lnTo>
                <a:close/>
              </a:path>
              <a:path w="120650" h="306704">
                <a:moveTo>
                  <a:pt x="48260" y="0"/>
                </a:moveTo>
                <a:lnTo>
                  <a:pt x="47157" y="203200"/>
                </a:lnTo>
                <a:lnTo>
                  <a:pt x="47037" y="233000"/>
                </a:lnTo>
                <a:lnTo>
                  <a:pt x="59800" y="255199"/>
                </a:lnTo>
                <a:lnTo>
                  <a:pt x="72904" y="233000"/>
                </a:lnTo>
                <a:lnTo>
                  <a:pt x="74167" y="253"/>
                </a:lnTo>
                <a:lnTo>
                  <a:pt x="4826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7216" y="5923250"/>
            <a:ext cx="50165" cy="28575"/>
          </a:xfrm>
          <a:custGeom>
            <a:avLst/>
            <a:gdLst/>
            <a:ahLst/>
            <a:cxnLst/>
            <a:rect l="l" t="t" r="r" b="b"/>
            <a:pathLst>
              <a:path w="50164" h="28575">
                <a:moveTo>
                  <a:pt x="0" y="28015"/>
                </a:moveTo>
                <a:lnTo>
                  <a:pt x="49672" y="0"/>
                </a:lnTo>
              </a:path>
            </a:pathLst>
          </a:custGeom>
          <a:ln w="15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26889" y="5931579"/>
            <a:ext cx="71120" cy="187325"/>
          </a:xfrm>
          <a:custGeom>
            <a:avLst/>
            <a:gdLst/>
            <a:ahLst/>
            <a:cxnLst/>
            <a:rect l="l" t="t" r="r" b="b"/>
            <a:pathLst>
              <a:path w="71120" h="187325">
                <a:moveTo>
                  <a:pt x="0" y="0"/>
                </a:moveTo>
                <a:lnTo>
                  <a:pt x="70952" y="187011"/>
                </a:lnTo>
              </a:path>
            </a:pathLst>
          </a:custGeom>
          <a:ln w="3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5725" y="5584806"/>
            <a:ext cx="95250" cy="534035"/>
          </a:xfrm>
          <a:custGeom>
            <a:avLst/>
            <a:gdLst/>
            <a:ahLst/>
            <a:cxnLst/>
            <a:rect l="l" t="t" r="r" b="b"/>
            <a:pathLst>
              <a:path w="95250" h="534035">
                <a:moveTo>
                  <a:pt x="0" y="533785"/>
                </a:moveTo>
                <a:lnTo>
                  <a:pt x="94634" y="0"/>
                </a:lnTo>
              </a:path>
            </a:pathLst>
          </a:custGeom>
          <a:ln w="15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0359" y="5584806"/>
            <a:ext cx="3277235" cy="0"/>
          </a:xfrm>
          <a:custGeom>
            <a:avLst/>
            <a:gdLst/>
            <a:ahLst/>
            <a:cxnLst/>
            <a:rect l="l" t="t" r="r" b="b"/>
            <a:pathLst>
              <a:path w="3277234">
                <a:moveTo>
                  <a:pt x="0" y="0"/>
                </a:moveTo>
                <a:lnTo>
                  <a:pt x="3277131" y="0"/>
                </a:lnTo>
              </a:path>
            </a:pathLst>
          </a:custGeom>
          <a:ln w="15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51482" y="5603146"/>
            <a:ext cx="4238625" cy="5581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2865"/>
              </a:lnSpc>
              <a:spcBef>
                <a:spcPts val="115"/>
              </a:spcBef>
              <a:tabLst>
                <a:tab pos="966469" algn="l"/>
                <a:tab pos="1470025" algn="l"/>
                <a:tab pos="2093595" algn="l"/>
                <a:tab pos="3261360" algn="l"/>
                <a:tab pos="3908425" algn="l"/>
              </a:tabLst>
            </a:pPr>
            <a:r>
              <a:rPr sz="3050" i="1" spc="100" dirty="0">
                <a:latin typeface="Times New Roman"/>
                <a:cs typeface="Times New Roman"/>
              </a:rPr>
              <a:t>D</a:t>
            </a:r>
            <a:r>
              <a:rPr sz="3050" i="1" spc="-130" dirty="0">
                <a:latin typeface="Times New Roman"/>
                <a:cs typeface="Times New Roman"/>
              </a:rPr>
              <a:t> </a:t>
            </a:r>
            <a:r>
              <a:rPr sz="3050" spc="75" dirty="0">
                <a:latin typeface="Symbol"/>
                <a:cs typeface="Symbol"/>
              </a:rPr>
              <a:t></a:t>
            </a:r>
            <a:r>
              <a:rPr sz="3050" spc="75" dirty="0">
                <a:latin typeface="Times New Roman"/>
                <a:cs typeface="Times New Roman"/>
              </a:rPr>
              <a:t>	</a:t>
            </a:r>
            <a:r>
              <a:rPr sz="3050" spc="135" dirty="0">
                <a:latin typeface="Times New Roman"/>
                <a:cs typeface="Times New Roman"/>
              </a:rPr>
              <a:t>(</a:t>
            </a:r>
            <a:r>
              <a:rPr sz="3050" i="1" spc="135" dirty="0">
                <a:latin typeface="Times New Roman"/>
                <a:cs typeface="Times New Roman"/>
              </a:rPr>
              <a:t>x	</a:t>
            </a:r>
            <a:r>
              <a:rPr sz="3050" spc="75" dirty="0">
                <a:latin typeface="Symbol"/>
                <a:cs typeface="Symbol"/>
              </a:rPr>
              <a:t></a:t>
            </a:r>
            <a:r>
              <a:rPr sz="3050" spc="-195" dirty="0">
                <a:latin typeface="Times New Roman"/>
                <a:cs typeface="Times New Roman"/>
              </a:rPr>
              <a:t> </a:t>
            </a:r>
            <a:r>
              <a:rPr sz="3050" i="1" spc="60" dirty="0">
                <a:latin typeface="Times New Roman"/>
                <a:cs typeface="Times New Roman"/>
              </a:rPr>
              <a:t>x	</a:t>
            </a:r>
            <a:r>
              <a:rPr sz="3050" spc="95" dirty="0">
                <a:latin typeface="Times New Roman"/>
                <a:cs typeface="Times New Roman"/>
              </a:rPr>
              <a:t>)</a:t>
            </a:r>
            <a:r>
              <a:rPr sz="2625" spc="142" baseline="42857" dirty="0">
                <a:latin typeface="Times New Roman"/>
                <a:cs typeface="Times New Roman"/>
              </a:rPr>
              <a:t>2  </a:t>
            </a:r>
            <a:r>
              <a:rPr sz="3050" spc="75" dirty="0">
                <a:latin typeface="Symbol"/>
                <a:cs typeface="Symbol"/>
              </a:rPr>
              <a:t></a:t>
            </a:r>
            <a:r>
              <a:rPr sz="3050" spc="-630" dirty="0">
                <a:latin typeface="Times New Roman"/>
                <a:cs typeface="Times New Roman"/>
              </a:rPr>
              <a:t> </a:t>
            </a:r>
            <a:r>
              <a:rPr sz="3050" spc="45" dirty="0">
                <a:latin typeface="Times New Roman"/>
                <a:cs typeface="Times New Roman"/>
              </a:rPr>
              <a:t>(</a:t>
            </a:r>
            <a:r>
              <a:rPr sz="3050" spc="-450" dirty="0">
                <a:latin typeface="Times New Roman"/>
                <a:cs typeface="Times New Roman"/>
              </a:rPr>
              <a:t> </a:t>
            </a:r>
            <a:r>
              <a:rPr sz="3050" i="1" spc="60" dirty="0">
                <a:latin typeface="Times New Roman"/>
                <a:cs typeface="Times New Roman"/>
              </a:rPr>
              <a:t>y	</a:t>
            </a:r>
            <a:r>
              <a:rPr sz="3050" spc="75" dirty="0">
                <a:latin typeface="Symbol"/>
                <a:cs typeface="Symbol"/>
              </a:rPr>
              <a:t></a:t>
            </a:r>
            <a:r>
              <a:rPr sz="3050" spc="-60" dirty="0">
                <a:latin typeface="Times New Roman"/>
                <a:cs typeface="Times New Roman"/>
              </a:rPr>
              <a:t> </a:t>
            </a:r>
            <a:r>
              <a:rPr sz="3050" i="1" spc="60" dirty="0">
                <a:latin typeface="Times New Roman"/>
                <a:cs typeface="Times New Roman"/>
              </a:rPr>
              <a:t>y	</a:t>
            </a:r>
            <a:r>
              <a:rPr sz="3050" spc="95" dirty="0">
                <a:latin typeface="Times New Roman"/>
                <a:cs typeface="Times New Roman"/>
              </a:rPr>
              <a:t>)</a:t>
            </a:r>
            <a:r>
              <a:rPr sz="2625" spc="142" baseline="42857" dirty="0">
                <a:latin typeface="Times New Roman"/>
                <a:cs typeface="Times New Roman"/>
              </a:rPr>
              <a:t>2</a:t>
            </a:r>
            <a:endParaRPr sz="2625" baseline="42857">
              <a:latin typeface="Times New Roman"/>
              <a:cs typeface="Times New Roman"/>
            </a:endParaRPr>
          </a:p>
          <a:p>
            <a:pPr marL="1271270">
              <a:lnSpc>
                <a:spcPts val="1305"/>
              </a:lnSpc>
              <a:tabLst>
                <a:tab pos="1938020" algn="l"/>
                <a:tab pos="3062605" algn="l"/>
                <a:tab pos="3753485" algn="l"/>
              </a:tabLst>
            </a:pPr>
            <a:r>
              <a:rPr sz="1750" spc="55" dirty="0">
                <a:latin typeface="Times New Roman"/>
                <a:cs typeface="Times New Roman"/>
              </a:rPr>
              <a:t>1	2	1	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60347" y="5166359"/>
            <a:ext cx="1929383" cy="1324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2163" y="5315711"/>
            <a:ext cx="1652016" cy="1136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1496" y="5187696"/>
            <a:ext cx="1847088" cy="12420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66837" y="5253037"/>
            <a:ext cx="1716532" cy="11106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866" y="496950"/>
            <a:ext cx="7877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KNN </a:t>
            </a:r>
            <a:r>
              <a:rPr sz="4000" spc="-15" dirty="0"/>
              <a:t>Classification </a:t>
            </a:r>
            <a:r>
              <a:rPr sz="4000" spc="-5" dirty="0"/>
              <a:t>– </a:t>
            </a:r>
            <a:r>
              <a:rPr sz="3200" spc="-15" dirty="0"/>
              <a:t>Standardized</a:t>
            </a:r>
            <a:r>
              <a:rPr sz="3200" spc="55" dirty="0"/>
              <a:t> </a:t>
            </a:r>
            <a:r>
              <a:rPr sz="3200" spc="-15" dirty="0"/>
              <a:t>Distance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296661" y="2281554"/>
            <a:ext cx="173355" cy="31388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3499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N  N  N  N  Y  Y  Y  Y  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6567" y="2278379"/>
            <a:ext cx="1847088" cy="36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7161" y="2379091"/>
            <a:ext cx="1600200" cy="120650"/>
          </a:xfrm>
          <a:custGeom>
            <a:avLst/>
            <a:gdLst/>
            <a:ahLst/>
            <a:cxnLst/>
            <a:rect l="l" t="t" r="r" b="b"/>
            <a:pathLst>
              <a:path w="1600200" h="120650">
                <a:moveTo>
                  <a:pt x="103124" y="0"/>
                </a:moveTo>
                <a:lnTo>
                  <a:pt x="0" y="60071"/>
                </a:lnTo>
                <a:lnTo>
                  <a:pt x="96774" y="116712"/>
                </a:lnTo>
                <a:lnTo>
                  <a:pt x="102997" y="120269"/>
                </a:lnTo>
                <a:lnTo>
                  <a:pt x="110871" y="118237"/>
                </a:lnTo>
                <a:lnTo>
                  <a:pt x="114553" y="112013"/>
                </a:lnTo>
                <a:lnTo>
                  <a:pt x="118110" y="105918"/>
                </a:lnTo>
                <a:lnTo>
                  <a:pt x="116077" y="97917"/>
                </a:lnTo>
                <a:lnTo>
                  <a:pt x="109854" y="94361"/>
                </a:lnTo>
                <a:lnTo>
                  <a:pt x="73466" y="73075"/>
                </a:lnTo>
                <a:lnTo>
                  <a:pt x="25653" y="73025"/>
                </a:lnTo>
                <a:lnTo>
                  <a:pt x="25653" y="47117"/>
                </a:lnTo>
                <a:lnTo>
                  <a:pt x="73667" y="47117"/>
                </a:lnTo>
                <a:lnTo>
                  <a:pt x="116077" y="22479"/>
                </a:lnTo>
                <a:lnTo>
                  <a:pt x="118237" y="14478"/>
                </a:lnTo>
                <a:lnTo>
                  <a:pt x="114553" y="8255"/>
                </a:lnTo>
                <a:lnTo>
                  <a:pt x="110998" y="2159"/>
                </a:lnTo>
                <a:lnTo>
                  <a:pt x="103124" y="0"/>
                </a:lnTo>
                <a:close/>
              </a:path>
              <a:path w="1600200" h="120650">
                <a:moveTo>
                  <a:pt x="73580" y="47167"/>
                </a:moveTo>
                <a:lnTo>
                  <a:pt x="51302" y="60109"/>
                </a:lnTo>
                <a:lnTo>
                  <a:pt x="73466" y="73075"/>
                </a:lnTo>
                <a:lnTo>
                  <a:pt x="1600199" y="74675"/>
                </a:lnTo>
                <a:lnTo>
                  <a:pt x="1600199" y="48768"/>
                </a:lnTo>
                <a:lnTo>
                  <a:pt x="73580" y="47167"/>
                </a:lnTo>
                <a:close/>
              </a:path>
              <a:path w="1600200" h="120650">
                <a:moveTo>
                  <a:pt x="25653" y="47117"/>
                </a:moveTo>
                <a:lnTo>
                  <a:pt x="25653" y="73025"/>
                </a:lnTo>
                <a:lnTo>
                  <a:pt x="73466" y="73075"/>
                </a:lnTo>
                <a:lnTo>
                  <a:pt x="70341" y="71247"/>
                </a:lnTo>
                <a:lnTo>
                  <a:pt x="32130" y="71247"/>
                </a:lnTo>
                <a:lnTo>
                  <a:pt x="32130" y="48895"/>
                </a:lnTo>
                <a:lnTo>
                  <a:pt x="70606" y="48895"/>
                </a:lnTo>
                <a:lnTo>
                  <a:pt x="73580" y="47167"/>
                </a:lnTo>
                <a:lnTo>
                  <a:pt x="25653" y="47117"/>
                </a:lnTo>
                <a:close/>
              </a:path>
              <a:path w="1600200" h="120650">
                <a:moveTo>
                  <a:pt x="32130" y="48895"/>
                </a:moveTo>
                <a:lnTo>
                  <a:pt x="32130" y="71247"/>
                </a:lnTo>
                <a:lnTo>
                  <a:pt x="51302" y="60109"/>
                </a:lnTo>
                <a:lnTo>
                  <a:pt x="32130" y="48895"/>
                </a:lnTo>
                <a:close/>
              </a:path>
              <a:path w="1600200" h="120650">
                <a:moveTo>
                  <a:pt x="51302" y="60109"/>
                </a:moveTo>
                <a:lnTo>
                  <a:pt x="32130" y="71247"/>
                </a:lnTo>
                <a:lnTo>
                  <a:pt x="70341" y="71247"/>
                </a:lnTo>
                <a:lnTo>
                  <a:pt x="51302" y="60109"/>
                </a:lnTo>
                <a:close/>
              </a:path>
              <a:path w="1600200" h="120650">
                <a:moveTo>
                  <a:pt x="70606" y="48895"/>
                </a:moveTo>
                <a:lnTo>
                  <a:pt x="32130" y="48895"/>
                </a:lnTo>
                <a:lnTo>
                  <a:pt x="51302" y="60109"/>
                </a:lnTo>
                <a:lnTo>
                  <a:pt x="70606" y="48895"/>
                </a:lnTo>
                <a:close/>
              </a:path>
              <a:path w="1600200" h="120650">
                <a:moveTo>
                  <a:pt x="73667" y="47117"/>
                </a:moveTo>
                <a:lnTo>
                  <a:pt x="25653" y="47117"/>
                </a:lnTo>
                <a:lnTo>
                  <a:pt x="73580" y="47167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9952" y="2394204"/>
            <a:ext cx="160020" cy="2962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65250" y="1447800"/>
          <a:ext cx="6489700" cy="3986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760"/>
                <a:gridCol w="821055"/>
                <a:gridCol w="2090420"/>
                <a:gridCol w="1676400"/>
              </a:tblGrid>
              <a:tr h="283845">
                <a:tc>
                  <a:txBody>
                    <a:bodyPr/>
                    <a:lstStyle/>
                    <a:p>
                      <a:pPr marL="626110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963294">
                        <a:lnSpc>
                          <a:spcPts val="211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Default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ts val="211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Distance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R="287020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0.125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  <a:tabLst>
                          <a:tab pos="12268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0.11	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0.7652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R="287020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  <a:tabLst>
                          <a:tab pos="12268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0.21	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R="287020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R="28638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0.9245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R="28638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0.34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R="28638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0.6220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R="287020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0.6669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R="28638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0.4437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R="28638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0.41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0.3650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R="286385" algn="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0.3861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R="287020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0.3771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R="286385" algn="r">
                        <a:lnSpc>
                          <a:spcPts val="2125"/>
                        </a:lnSpc>
                      </a:pPr>
                      <a:r>
                        <a:rPr sz="1800" b="1" spc="-5" dirty="0">
                          <a:solidFill>
                            <a:srgbClr val="006600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125"/>
                        </a:lnSpc>
                      </a:pPr>
                      <a:r>
                        <a:rPr sz="1800" b="1" spc="-5" dirty="0">
                          <a:solidFill>
                            <a:srgbClr val="006600"/>
                          </a:solidFill>
                          <a:latin typeface="Calibri"/>
                          <a:cs typeface="Calibri"/>
                        </a:rPr>
                        <a:t>0.61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963667" y="2380488"/>
            <a:ext cx="373379" cy="158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9961" y="2439161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5">
                <a:moveTo>
                  <a:pt x="-12953" y="825"/>
                </a:moveTo>
                <a:lnTo>
                  <a:pt x="241553" y="825"/>
                </a:lnTo>
              </a:path>
            </a:pathLst>
          </a:custGeom>
          <a:ln w="2755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63667" y="5099303"/>
            <a:ext cx="475488" cy="361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834" y="5199253"/>
            <a:ext cx="228726" cy="1202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2546" y="5896269"/>
            <a:ext cx="1499235" cy="0"/>
          </a:xfrm>
          <a:custGeom>
            <a:avLst/>
            <a:gdLst/>
            <a:ahLst/>
            <a:cxnLst/>
            <a:rect l="l" t="t" r="r" b="b"/>
            <a:pathLst>
              <a:path w="1499235">
                <a:moveTo>
                  <a:pt x="0" y="0"/>
                </a:moveTo>
                <a:lnTo>
                  <a:pt x="1498927" y="0"/>
                </a:lnTo>
              </a:path>
            </a:pathLst>
          </a:custGeom>
          <a:ln w="128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45074" y="5857833"/>
            <a:ext cx="103505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6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7874" y="5893376"/>
            <a:ext cx="150495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215" dirty="0">
                <a:latin typeface="Times New Roman"/>
                <a:cs typeface="Times New Roman"/>
              </a:rPr>
              <a:t>Max</a:t>
            </a:r>
            <a:r>
              <a:rPr sz="2400" i="1" spc="-35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Symbol"/>
                <a:cs typeface="Symbol"/>
              </a:rPr>
              <a:t>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i="1" spc="204" dirty="0">
                <a:latin typeface="Times New Roman"/>
                <a:cs typeface="Times New Roman"/>
              </a:rPr>
              <a:t>Min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0372" y="5458999"/>
            <a:ext cx="116141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180" dirty="0">
                <a:latin typeface="Times New Roman"/>
                <a:cs typeface="Times New Roman"/>
              </a:rPr>
              <a:t>X </a:t>
            </a:r>
            <a:r>
              <a:rPr sz="2400" spc="165" dirty="0">
                <a:latin typeface="Symbol"/>
                <a:cs typeface="Symbol"/>
              </a:rPr>
              <a:t>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i="1" spc="204" dirty="0">
                <a:latin typeface="Times New Roman"/>
                <a:cs typeface="Times New Roman"/>
              </a:rPr>
              <a:t>Min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93534" y="5653207"/>
            <a:ext cx="66103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9105" algn="l"/>
              </a:tabLst>
            </a:pPr>
            <a:r>
              <a:rPr sz="2400" i="1" spc="180" dirty="0">
                <a:latin typeface="Times New Roman"/>
                <a:cs typeface="Times New Roman"/>
              </a:rPr>
              <a:t>X	</a:t>
            </a:r>
            <a:r>
              <a:rPr sz="2400" spc="16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46148" y="5013959"/>
            <a:ext cx="2145792" cy="14356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97964" y="5178552"/>
            <a:ext cx="1839467" cy="12329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87295" y="5035296"/>
            <a:ext cx="2063495" cy="13533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7400" y="5105400"/>
            <a:ext cx="1923034" cy="12125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7400" y="5105400"/>
            <a:ext cx="1923414" cy="1212850"/>
          </a:xfrm>
          <a:custGeom>
            <a:avLst/>
            <a:gdLst/>
            <a:ahLst/>
            <a:cxnLst/>
            <a:rect l="l" t="t" r="r" b="b"/>
            <a:pathLst>
              <a:path w="1923414" h="1212850">
                <a:moveTo>
                  <a:pt x="0" y="911656"/>
                </a:moveTo>
                <a:lnTo>
                  <a:pt x="1767966" y="0"/>
                </a:lnTo>
                <a:lnTo>
                  <a:pt x="1923034" y="300863"/>
                </a:lnTo>
                <a:lnTo>
                  <a:pt x="155194" y="1212557"/>
                </a:lnTo>
                <a:lnTo>
                  <a:pt x="0" y="911656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01164" y="5385676"/>
            <a:ext cx="1414907" cy="7684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066" y="90043"/>
            <a:ext cx="2856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Strengths </a:t>
            </a:r>
            <a:r>
              <a:rPr sz="3200" dirty="0"/>
              <a:t>of</a:t>
            </a:r>
            <a:r>
              <a:rPr sz="3200" spc="-85" dirty="0"/>
              <a:t> </a:t>
            </a:r>
            <a:r>
              <a:rPr sz="3200" dirty="0"/>
              <a:t>KNN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676211"/>
            <a:ext cx="8053070" cy="49510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Very </a:t>
            </a:r>
            <a:r>
              <a:rPr sz="2400" spc="-5" dirty="0">
                <a:latin typeface="Calibri"/>
                <a:cs typeface="Calibri"/>
              </a:rPr>
              <a:t>simple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intuitive.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applied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from any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Good </a:t>
            </a:r>
            <a:r>
              <a:rPr sz="2400" spc="-5" dirty="0">
                <a:latin typeface="Calibri"/>
                <a:cs typeface="Calibri"/>
              </a:rPr>
              <a:t>classification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number of samples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enough.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516255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Weaknesses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KNN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5" dirty="0">
                <a:latin typeface="Calibri"/>
                <a:cs typeface="Calibri"/>
              </a:rPr>
              <a:t>Takes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classify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example.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calculate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compare </a:t>
            </a:r>
            <a:r>
              <a:rPr sz="2400" spc="-10" dirty="0">
                <a:latin typeface="Calibri"/>
                <a:cs typeface="Calibri"/>
              </a:rPr>
              <a:t>distance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spc="-15" dirty="0">
                <a:latin typeface="Calibri"/>
                <a:cs typeface="Calibri"/>
              </a:rPr>
              <a:t>example  to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examples.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Choosing </a:t>
            </a:r>
            <a:r>
              <a:rPr sz="2400" dirty="0">
                <a:latin typeface="Calibri"/>
                <a:cs typeface="Calibri"/>
              </a:rPr>
              <a:t>k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tricky.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large </a:t>
            </a:r>
            <a:r>
              <a:rPr sz="2400" spc="-5" dirty="0">
                <a:latin typeface="Calibri"/>
                <a:cs typeface="Calibri"/>
              </a:rPr>
              <a:t>number of samples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accuracy.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273" y="858774"/>
            <a:ext cx="5534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Instance-based</a:t>
            </a:r>
            <a:r>
              <a:rPr spc="-50" dirty="0"/>
              <a:t> </a:t>
            </a:r>
            <a:r>
              <a:rPr spc="-5" dirty="0"/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1762791" y="4918390"/>
            <a:ext cx="300355" cy="503555"/>
          </a:xfrm>
          <a:custGeom>
            <a:avLst/>
            <a:gdLst/>
            <a:ahLst/>
            <a:cxnLst/>
            <a:rect l="l" t="t" r="r" b="b"/>
            <a:pathLst>
              <a:path w="300355" h="503554">
                <a:moveTo>
                  <a:pt x="165091" y="0"/>
                </a:moveTo>
                <a:lnTo>
                  <a:pt x="102809" y="10785"/>
                </a:lnTo>
                <a:lnTo>
                  <a:pt x="70741" y="40078"/>
                </a:lnTo>
                <a:lnTo>
                  <a:pt x="44333" y="84752"/>
                </a:lnTo>
                <a:lnTo>
                  <a:pt x="44333" y="138680"/>
                </a:lnTo>
                <a:lnTo>
                  <a:pt x="58475" y="212709"/>
                </a:lnTo>
                <a:lnTo>
                  <a:pt x="49993" y="299790"/>
                </a:lnTo>
                <a:lnTo>
                  <a:pt x="26415" y="366814"/>
                </a:lnTo>
                <a:lnTo>
                  <a:pt x="0" y="426925"/>
                </a:lnTo>
                <a:lnTo>
                  <a:pt x="5659" y="467770"/>
                </a:lnTo>
                <a:lnTo>
                  <a:pt x="61305" y="500905"/>
                </a:lnTo>
                <a:lnTo>
                  <a:pt x="132062" y="503215"/>
                </a:lnTo>
                <a:lnTo>
                  <a:pt x="182055" y="480872"/>
                </a:lnTo>
                <a:lnTo>
                  <a:pt x="226344" y="449275"/>
                </a:lnTo>
                <a:lnTo>
                  <a:pt x="270708" y="393790"/>
                </a:lnTo>
                <a:lnTo>
                  <a:pt x="299908" y="295133"/>
                </a:lnTo>
                <a:lnTo>
                  <a:pt x="299908" y="181087"/>
                </a:lnTo>
                <a:lnTo>
                  <a:pt x="291426" y="118641"/>
                </a:lnTo>
                <a:lnTo>
                  <a:pt x="270708" y="60117"/>
                </a:lnTo>
                <a:lnTo>
                  <a:pt x="247137" y="26964"/>
                </a:lnTo>
                <a:lnTo>
                  <a:pt x="217862" y="10785"/>
                </a:lnTo>
                <a:lnTo>
                  <a:pt x="165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5975" y="5366120"/>
            <a:ext cx="344805" cy="497840"/>
          </a:xfrm>
          <a:custGeom>
            <a:avLst/>
            <a:gdLst/>
            <a:ahLst/>
            <a:cxnLst/>
            <a:rect l="l" t="t" r="r" b="b"/>
            <a:pathLst>
              <a:path w="344805" h="497839">
                <a:moveTo>
                  <a:pt x="73601" y="0"/>
                </a:moveTo>
                <a:lnTo>
                  <a:pt x="20755" y="0"/>
                </a:lnTo>
                <a:lnTo>
                  <a:pt x="0" y="26976"/>
                </a:lnTo>
                <a:lnTo>
                  <a:pt x="8489" y="67048"/>
                </a:lnTo>
                <a:lnTo>
                  <a:pt x="55660" y="107120"/>
                </a:lnTo>
                <a:lnTo>
                  <a:pt x="152795" y="143338"/>
                </a:lnTo>
                <a:lnTo>
                  <a:pt x="265018" y="221172"/>
                </a:lnTo>
                <a:lnTo>
                  <a:pt x="282958" y="255079"/>
                </a:lnTo>
                <a:lnTo>
                  <a:pt x="273500" y="270491"/>
                </a:lnTo>
                <a:lnTo>
                  <a:pt x="88689" y="382233"/>
                </a:lnTo>
                <a:lnTo>
                  <a:pt x="65044" y="409209"/>
                </a:lnTo>
                <a:lnTo>
                  <a:pt x="65044" y="435407"/>
                </a:lnTo>
                <a:lnTo>
                  <a:pt x="141460" y="464692"/>
                </a:lnTo>
                <a:lnTo>
                  <a:pt x="259388" y="497829"/>
                </a:lnTo>
                <a:lnTo>
                  <a:pt x="299923" y="497829"/>
                </a:lnTo>
                <a:lnTo>
                  <a:pt x="344287" y="475481"/>
                </a:lnTo>
                <a:lnTo>
                  <a:pt x="344287" y="457756"/>
                </a:lnTo>
                <a:lnTo>
                  <a:pt x="312159" y="449279"/>
                </a:lnTo>
                <a:lnTo>
                  <a:pt x="162253" y="435407"/>
                </a:lnTo>
                <a:lnTo>
                  <a:pt x="105654" y="424621"/>
                </a:lnTo>
                <a:lnTo>
                  <a:pt x="99949" y="404582"/>
                </a:lnTo>
                <a:lnTo>
                  <a:pt x="197083" y="348325"/>
                </a:lnTo>
                <a:lnTo>
                  <a:pt x="302775" y="295151"/>
                </a:lnTo>
                <a:lnTo>
                  <a:pt x="326346" y="275118"/>
                </a:lnTo>
                <a:lnTo>
                  <a:pt x="335729" y="248142"/>
                </a:lnTo>
                <a:lnTo>
                  <a:pt x="326346" y="210386"/>
                </a:lnTo>
                <a:lnTo>
                  <a:pt x="294293" y="181100"/>
                </a:lnTo>
                <a:lnTo>
                  <a:pt x="188601" y="83226"/>
                </a:lnTo>
                <a:lnTo>
                  <a:pt x="115037" y="20805"/>
                </a:lnTo>
                <a:lnTo>
                  <a:pt x="73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5147" y="5341461"/>
            <a:ext cx="428625" cy="526415"/>
          </a:xfrm>
          <a:custGeom>
            <a:avLst/>
            <a:gdLst/>
            <a:ahLst/>
            <a:cxnLst/>
            <a:rect l="l" t="t" r="r" b="b"/>
            <a:pathLst>
              <a:path w="428625" h="526414">
                <a:moveTo>
                  <a:pt x="176365" y="453129"/>
                </a:moveTo>
                <a:lnTo>
                  <a:pt x="34897" y="473169"/>
                </a:lnTo>
                <a:lnTo>
                  <a:pt x="0" y="489352"/>
                </a:lnTo>
                <a:lnTo>
                  <a:pt x="0" y="509388"/>
                </a:lnTo>
                <a:lnTo>
                  <a:pt x="65438" y="525938"/>
                </a:lnTo>
                <a:lnTo>
                  <a:pt x="98516" y="525938"/>
                </a:lnTo>
                <a:lnTo>
                  <a:pt x="117890" y="509388"/>
                </a:lnTo>
                <a:lnTo>
                  <a:pt x="230127" y="489352"/>
                </a:lnTo>
                <a:lnTo>
                  <a:pt x="303691" y="487040"/>
                </a:lnTo>
                <a:lnTo>
                  <a:pt x="327269" y="473169"/>
                </a:lnTo>
                <a:lnTo>
                  <a:pt x="327269" y="460067"/>
                </a:lnTo>
                <a:lnTo>
                  <a:pt x="250875" y="460067"/>
                </a:lnTo>
                <a:lnTo>
                  <a:pt x="176365" y="453129"/>
                </a:lnTo>
                <a:close/>
              </a:path>
              <a:path w="428625" h="526414">
                <a:moveTo>
                  <a:pt x="365943" y="0"/>
                </a:moveTo>
                <a:lnTo>
                  <a:pt x="300861" y="26970"/>
                </a:lnTo>
                <a:lnTo>
                  <a:pt x="232957" y="71669"/>
                </a:lnTo>
                <a:lnTo>
                  <a:pt x="197113" y="111741"/>
                </a:lnTo>
                <a:lnTo>
                  <a:pt x="170706" y="154129"/>
                </a:lnTo>
                <a:lnTo>
                  <a:pt x="141468" y="221172"/>
                </a:lnTo>
                <a:lnTo>
                  <a:pt x="141468" y="261244"/>
                </a:lnTo>
                <a:lnTo>
                  <a:pt x="159393" y="288214"/>
                </a:lnTo>
                <a:lnTo>
                  <a:pt x="265025" y="399961"/>
                </a:lnTo>
                <a:lnTo>
                  <a:pt x="295201" y="449281"/>
                </a:lnTo>
                <a:lnTo>
                  <a:pt x="285773" y="460067"/>
                </a:lnTo>
                <a:lnTo>
                  <a:pt x="327269" y="460067"/>
                </a:lnTo>
                <a:lnTo>
                  <a:pt x="327269" y="453129"/>
                </a:lnTo>
                <a:lnTo>
                  <a:pt x="318787" y="419994"/>
                </a:lnTo>
                <a:lnTo>
                  <a:pt x="282943" y="366048"/>
                </a:lnTo>
                <a:lnTo>
                  <a:pt x="232957" y="308253"/>
                </a:lnTo>
                <a:lnTo>
                  <a:pt x="185801" y="268181"/>
                </a:lnTo>
                <a:lnTo>
                  <a:pt x="194284" y="234274"/>
                </a:lnTo>
                <a:lnTo>
                  <a:pt x="230127" y="178789"/>
                </a:lnTo>
                <a:lnTo>
                  <a:pt x="282943" y="131780"/>
                </a:lnTo>
                <a:lnTo>
                  <a:pt x="371603" y="94018"/>
                </a:lnTo>
                <a:lnTo>
                  <a:pt x="415929" y="77834"/>
                </a:lnTo>
                <a:lnTo>
                  <a:pt x="428187" y="51636"/>
                </a:lnTo>
                <a:lnTo>
                  <a:pt x="428187" y="26970"/>
                </a:lnTo>
                <a:lnTo>
                  <a:pt x="407439" y="4626"/>
                </a:lnTo>
                <a:lnTo>
                  <a:pt x="365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9890" y="4708009"/>
            <a:ext cx="450215" cy="492759"/>
          </a:xfrm>
          <a:custGeom>
            <a:avLst/>
            <a:gdLst/>
            <a:ahLst/>
            <a:cxnLst/>
            <a:rect l="l" t="t" r="r" b="b"/>
            <a:pathLst>
              <a:path w="450214" h="492760">
                <a:moveTo>
                  <a:pt x="41496" y="0"/>
                </a:moveTo>
                <a:lnTo>
                  <a:pt x="10374" y="2328"/>
                </a:lnTo>
                <a:lnTo>
                  <a:pt x="0" y="67042"/>
                </a:lnTo>
                <a:lnTo>
                  <a:pt x="58475" y="107120"/>
                </a:lnTo>
                <a:lnTo>
                  <a:pt x="122604" y="150263"/>
                </a:lnTo>
                <a:lnTo>
                  <a:pt x="90536" y="194202"/>
                </a:lnTo>
                <a:lnTo>
                  <a:pt x="58475" y="248130"/>
                </a:lnTo>
                <a:lnTo>
                  <a:pt x="37720" y="317501"/>
                </a:lnTo>
                <a:lnTo>
                  <a:pt x="23578" y="388404"/>
                </a:lnTo>
                <a:lnTo>
                  <a:pt x="37720" y="449256"/>
                </a:lnTo>
                <a:lnTo>
                  <a:pt x="55645" y="477814"/>
                </a:lnTo>
                <a:lnTo>
                  <a:pt x="87713" y="492399"/>
                </a:lnTo>
                <a:lnTo>
                  <a:pt x="111291" y="477814"/>
                </a:lnTo>
                <a:lnTo>
                  <a:pt x="158824" y="429217"/>
                </a:lnTo>
                <a:lnTo>
                  <a:pt x="90536" y="429217"/>
                </a:lnTo>
                <a:lnTo>
                  <a:pt x="66019" y="398393"/>
                </a:lnTo>
                <a:lnTo>
                  <a:pt x="69788" y="322097"/>
                </a:lnTo>
                <a:lnTo>
                  <a:pt x="98087" y="228090"/>
                </a:lnTo>
                <a:lnTo>
                  <a:pt x="130155" y="197266"/>
                </a:lnTo>
                <a:lnTo>
                  <a:pt x="175420" y="169505"/>
                </a:lnTo>
                <a:lnTo>
                  <a:pt x="203719" y="147198"/>
                </a:lnTo>
                <a:lnTo>
                  <a:pt x="125434" y="103259"/>
                </a:lnTo>
                <a:lnTo>
                  <a:pt x="55645" y="49331"/>
                </a:lnTo>
                <a:lnTo>
                  <a:pt x="41496" y="0"/>
                </a:lnTo>
                <a:close/>
              </a:path>
              <a:path w="450214" h="492760">
                <a:moveTo>
                  <a:pt x="376317" y="275094"/>
                </a:moveTo>
                <a:lnTo>
                  <a:pt x="301807" y="288208"/>
                </a:lnTo>
                <a:lnTo>
                  <a:pt x="196175" y="348325"/>
                </a:lnTo>
                <a:lnTo>
                  <a:pt x="130155" y="402253"/>
                </a:lnTo>
                <a:lnTo>
                  <a:pt x="90536" y="429217"/>
                </a:lnTo>
                <a:lnTo>
                  <a:pt x="158824" y="429217"/>
                </a:lnTo>
                <a:lnTo>
                  <a:pt x="171651" y="416103"/>
                </a:lnTo>
                <a:lnTo>
                  <a:pt x="277283" y="362175"/>
                </a:lnTo>
                <a:lnTo>
                  <a:pt x="350847" y="351389"/>
                </a:lnTo>
                <a:lnTo>
                  <a:pt x="434793" y="344465"/>
                </a:lnTo>
                <a:lnTo>
                  <a:pt x="449881" y="315172"/>
                </a:lnTo>
                <a:lnTo>
                  <a:pt x="428187" y="283612"/>
                </a:lnTo>
                <a:lnTo>
                  <a:pt x="376317" y="275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0823" y="4442904"/>
            <a:ext cx="424815" cy="534670"/>
          </a:xfrm>
          <a:custGeom>
            <a:avLst/>
            <a:gdLst/>
            <a:ahLst/>
            <a:cxnLst/>
            <a:rect l="l" t="t" r="r" b="b"/>
            <a:pathLst>
              <a:path w="424814" h="534670">
                <a:moveTo>
                  <a:pt x="215062" y="0"/>
                </a:moveTo>
                <a:lnTo>
                  <a:pt x="220692" y="17710"/>
                </a:lnTo>
                <a:lnTo>
                  <a:pt x="220692" y="64713"/>
                </a:lnTo>
                <a:lnTo>
                  <a:pt x="212209" y="98663"/>
                </a:lnTo>
                <a:lnTo>
                  <a:pt x="149980" y="131755"/>
                </a:lnTo>
                <a:lnTo>
                  <a:pt x="99986" y="141009"/>
                </a:lnTo>
                <a:lnTo>
                  <a:pt x="79268" y="158719"/>
                </a:lnTo>
                <a:lnTo>
                  <a:pt x="83022" y="178759"/>
                </a:lnTo>
                <a:lnTo>
                  <a:pt x="117927" y="205784"/>
                </a:lnTo>
                <a:lnTo>
                  <a:pt x="180156" y="232748"/>
                </a:lnTo>
                <a:lnTo>
                  <a:pt x="259350" y="281283"/>
                </a:lnTo>
                <a:lnTo>
                  <a:pt x="335767" y="339868"/>
                </a:lnTo>
                <a:lnTo>
                  <a:pt x="374425" y="379947"/>
                </a:lnTo>
                <a:lnTo>
                  <a:pt x="365943" y="393000"/>
                </a:lnTo>
                <a:lnTo>
                  <a:pt x="141498" y="435407"/>
                </a:lnTo>
                <a:lnTo>
                  <a:pt x="26422" y="467028"/>
                </a:lnTo>
                <a:lnTo>
                  <a:pt x="0" y="493992"/>
                </a:lnTo>
                <a:lnTo>
                  <a:pt x="0" y="529413"/>
                </a:lnTo>
                <a:lnTo>
                  <a:pt x="17940" y="534070"/>
                </a:lnTo>
                <a:lnTo>
                  <a:pt x="52845" y="527084"/>
                </a:lnTo>
                <a:lnTo>
                  <a:pt x="109445" y="502449"/>
                </a:lnTo>
                <a:lnTo>
                  <a:pt x="194269" y="473953"/>
                </a:lnTo>
                <a:lnTo>
                  <a:pt x="330137" y="440003"/>
                </a:lnTo>
                <a:lnTo>
                  <a:pt x="397996" y="419964"/>
                </a:lnTo>
                <a:lnTo>
                  <a:pt x="415936" y="409178"/>
                </a:lnTo>
                <a:lnTo>
                  <a:pt x="424419" y="393000"/>
                </a:lnTo>
                <a:lnTo>
                  <a:pt x="397996" y="345997"/>
                </a:lnTo>
                <a:lnTo>
                  <a:pt x="345225" y="285879"/>
                </a:lnTo>
                <a:lnTo>
                  <a:pt x="265055" y="234280"/>
                </a:lnTo>
                <a:lnTo>
                  <a:pt x="206579" y="214241"/>
                </a:lnTo>
                <a:lnTo>
                  <a:pt x="149980" y="178759"/>
                </a:lnTo>
                <a:lnTo>
                  <a:pt x="141498" y="165706"/>
                </a:lnTo>
                <a:lnTo>
                  <a:pt x="153733" y="151795"/>
                </a:lnTo>
                <a:lnTo>
                  <a:pt x="215062" y="127159"/>
                </a:lnTo>
                <a:lnTo>
                  <a:pt x="248090" y="118702"/>
                </a:lnTo>
                <a:lnTo>
                  <a:pt x="282921" y="87081"/>
                </a:lnTo>
                <a:lnTo>
                  <a:pt x="271661" y="44674"/>
                </a:lnTo>
                <a:lnTo>
                  <a:pt x="238632" y="4596"/>
                </a:lnTo>
                <a:lnTo>
                  <a:pt x="215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1125" y="4522264"/>
            <a:ext cx="334010" cy="381000"/>
          </a:xfrm>
          <a:custGeom>
            <a:avLst/>
            <a:gdLst/>
            <a:ahLst/>
            <a:cxnLst/>
            <a:rect l="l" t="t" r="r" b="b"/>
            <a:pathLst>
              <a:path w="334010" h="381000">
                <a:moveTo>
                  <a:pt x="120727" y="37749"/>
                </a:moveTo>
                <a:lnTo>
                  <a:pt x="80169" y="37749"/>
                </a:lnTo>
                <a:lnTo>
                  <a:pt x="17925" y="60914"/>
                </a:lnTo>
                <a:lnTo>
                  <a:pt x="0" y="125627"/>
                </a:lnTo>
                <a:lnTo>
                  <a:pt x="15095" y="208113"/>
                </a:lnTo>
                <a:lnTo>
                  <a:pt x="41503" y="286676"/>
                </a:lnTo>
                <a:lnTo>
                  <a:pt x="67911" y="309044"/>
                </a:lnTo>
                <a:lnTo>
                  <a:pt x="106577" y="342933"/>
                </a:lnTo>
                <a:lnTo>
                  <a:pt x="168829" y="373757"/>
                </a:lnTo>
                <a:lnTo>
                  <a:pt x="221645" y="380682"/>
                </a:lnTo>
                <a:lnTo>
                  <a:pt x="262210" y="373757"/>
                </a:lnTo>
                <a:lnTo>
                  <a:pt x="310327" y="347590"/>
                </a:lnTo>
                <a:lnTo>
                  <a:pt x="327292" y="293601"/>
                </a:lnTo>
                <a:lnTo>
                  <a:pt x="333898" y="253522"/>
                </a:lnTo>
                <a:lnTo>
                  <a:pt x="318809" y="215037"/>
                </a:lnTo>
                <a:lnTo>
                  <a:pt x="291411" y="168034"/>
                </a:lnTo>
                <a:lnTo>
                  <a:pt x="265963" y="127159"/>
                </a:lnTo>
                <a:lnTo>
                  <a:pt x="262210" y="118702"/>
                </a:lnTo>
                <a:lnTo>
                  <a:pt x="266820" y="100992"/>
                </a:lnTo>
                <a:lnTo>
                  <a:pt x="236733" y="100992"/>
                </a:lnTo>
                <a:lnTo>
                  <a:pt x="203727" y="73967"/>
                </a:lnTo>
                <a:lnTo>
                  <a:pt x="177311" y="53989"/>
                </a:lnTo>
                <a:lnTo>
                  <a:pt x="120727" y="37749"/>
                </a:lnTo>
                <a:close/>
              </a:path>
              <a:path w="334010" h="381000">
                <a:moveTo>
                  <a:pt x="297116" y="0"/>
                </a:moveTo>
                <a:lnTo>
                  <a:pt x="274446" y="0"/>
                </a:lnTo>
                <a:lnTo>
                  <a:pt x="248053" y="60914"/>
                </a:lnTo>
                <a:lnTo>
                  <a:pt x="236733" y="100992"/>
                </a:lnTo>
                <a:lnTo>
                  <a:pt x="266820" y="100992"/>
                </a:lnTo>
                <a:lnTo>
                  <a:pt x="274446" y="71699"/>
                </a:lnTo>
                <a:lnTo>
                  <a:pt x="310327" y="24696"/>
                </a:lnTo>
                <a:lnTo>
                  <a:pt x="315957" y="10785"/>
                </a:lnTo>
                <a:lnTo>
                  <a:pt x="297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0281" y="4238713"/>
            <a:ext cx="163116" cy="122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2587" y="4010561"/>
            <a:ext cx="163154" cy="123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3235" y="3964354"/>
            <a:ext cx="163161" cy="123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2740" y="4030600"/>
            <a:ext cx="163169" cy="123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5028" y="4301894"/>
            <a:ext cx="163167" cy="123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9925" y="4542303"/>
            <a:ext cx="163168" cy="123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5400" y="2439202"/>
            <a:ext cx="627845" cy="8373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3800" y="2514600"/>
            <a:ext cx="1110342" cy="849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7307" y="2749415"/>
            <a:ext cx="488960" cy="67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2461" y="5400145"/>
            <a:ext cx="857885" cy="443865"/>
          </a:xfrm>
          <a:custGeom>
            <a:avLst/>
            <a:gdLst/>
            <a:ahLst/>
            <a:cxnLst/>
            <a:rect l="l" t="t" r="r" b="b"/>
            <a:pathLst>
              <a:path w="857885" h="443864">
                <a:moveTo>
                  <a:pt x="279618" y="0"/>
                </a:moveTo>
                <a:lnTo>
                  <a:pt x="270025" y="23923"/>
                </a:lnTo>
                <a:lnTo>
                  <a:pt x="0" y="152565"/>
                </a:lnTo>
                <a:lnTo>
                  <a:pt x="1596" y="190843"/>
                </a:lnTo>
                <a:lnTo>
                  <a:pt x="140075" y="214759"/>
                </a:lnTo>
                <a:lnTo>
                  <a:pt x="25561" y="275366"/>
                </a:lnTo>
                <a:lnTo>
                  <a:pt x="26625" y="307788"/>
                </a:lnTo>
                <a:lnTo>
                  <a:pt x="552311" y="443345"/>
                </a:lnTo>
                <a:lnTo>
                  <a:pt x="681228" y="383807"/>
                </a:lnTo>
                <a:lnTo>
                  <a:pt x="688100" y="364142"/>
                </a:lnTo>
                <a:lnTo>
                  <a:pt x="722242" y="347661"/>
                </a:lnTo>
                <a:lnTo>
                  <a:pt x="746702" y="342345"/>
                </a:lnTo>
                <a:lnTo>
                  <a:pt x="857476" y="270049"/>
                </a:lnTo>
                <a:lnTo>
                  <a:pt x="857476" y="239214"/>
                </a:lnTo>
                <a:lnTo>
                  <a:pt x="814911" y="231240"/>
                </a:lnTo>
                <a:lnTo>
                  <a:pt x="814911" y="211569"/>
                </a:lnTo>
                <a:lnTo>
                  <a:pt x="790893" y="211569"/>
                </a:lnTo>
                <a:lnTo>
                  <a:pt x="760521" y="200405"/>
                </a:lnTo>
                <a:lnTo>
                  <a:pt x="787992" y="200405"/>
                </a:lnTo>
                <a:lnTo>
                  <a:pt x="781361" y="174894"/>
                </a:lnTo>
                <a:lnTo>
                  <a:pt x="836193" y="140869"/>
                </a:lnTo>
                <a:lnTo>
                  <a:pt x="836193" y="78675"/>
                </a:lnTo>
                <a:lnTo>
                  <a:pt x="279618" y="0"/>
                </a:lnTo>
                <a:close/>
              </a:path>
              <a:path w="857885" h="443864">
                <a:moveTo>
                  <a:pt x="788274" y="201490"/>
                </a:moveTo>
                <a:lnTo>
                  <a:pt x="790893" y="211569"/>
                </a:lnTo>
                <a:lnTo>
                  <a:pt x="814911" y="211569"/>
                </a:lnTo>
                <a:lnTo>
                  <a:pt x="814911" y="202531"/>
                </a:lnTo>
                <a:lnTo>
                  <a:pt x="788274" y="201490"/>
                </a:lnTo>
                <a:close/>
              </a:path>
              <a:path w="857885" h="443864">
                <a:moveTo>
                  <a:pt x="787992" y="200405"/>
                </a:moveTo>
                <a:lnTo>
                  <a:pt x="760521" y="200405"/>
                </a:lnTo>
                <a:lnTo>
                  <a:pt x="788274" y="201490"/>
                </a:lnTo>
                <a:lnTo>
                  <a:pt x="787992" y="200405"/>
                </a:lnTo>
                <a:close/>
              </a:path>
            </a:pathLst>
          </a:custGeom>
          <a:solidFill>
            <a:srgbClr val="9FB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4623" y="5029630"/>
            <a:ext cx="700405" cy="465455"/>
          </a:xfrm>
          <a:custGeom>
            <a:avLst/>
            <a:gdLst/>
            <a:ahLst/>
            <a:cxnLst/>
            <a:rect l="l" t="t" r="r" b="b"/>
            <a:pathLst>
              <a:path w="700404" h="465454">
                <a:moveTo>
                  <a:pt x="143799" y="0"/>
                </a:moveTo>
                <a:lnTo>
                  <a:pt x="6384" y="349780"/>
                </a:lnTo>
                <a:lnTo>
                  <a:pt x="10648" y="368919"/>
                </a:lnTo>
                <a:lnTo>
                  <a:pt x="0" y="373172"/>
                </a:lnTo>
                <a:lnTo>
                  <a:pt x="0" y="392311"/>
                </a:lnTo>
                <a:lnTo>
                  <a:pt x="558194" y="465138"/>
                </a:lnTo>
                <a:lnTo>
                  <a:pt x="579477" y="443341"/>
                </a:lnTo>
                <a:lnTo>
                  <a:pt x="699857" y="64313"/>
                </a:lnTo>
                <a:lnTo>
                  <a:pt x="689216" y="44672"/>
                </a:lnTo>
                <a:lnTo>
                  <a:pt x="538980" y="31898"/>
                </a:lnTo>
                <a:lnTo>
                  <a:pt x="513411" y="19124"/>
                </a:lnTo>
                <a:lnTo>
                  <a:pt x="384372" y="8491"/>
                </a:lnTo>
                <a:lnTo>
                  <a:pt x="288138" y="8491"/>
                </a:lnTo>
                <a:lnTo>
                  <a:pt x="143799" y="0"/>
                </a:lnTo>
                <a:close/>
              </a:path>
              <a:path w="700404" h="465454">
                <a:moveTo>
                  <a:pt x="307307" y="2141"/>
                </a:moveTo>
                <a:lnTo>
                  <a:pt x="288138" y="8491"/>
                </a:lnTo>
                <a:lnTo>
                  <a:pt x="384372" y="8491"/>
                </a:lnTo>
                <a:lnTo>
                  <a:pt x="307307" y="2141"/>
                </a:lnTo>
                <a:close/>
              </a:path>
            </a:pathLst>
          </a:custGeom>
          <a:solidFill>
            <a:srgbClr val="9FB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3000" y="5435226"/>
            <a:ext cx="855344" cy="408305"/>
          </a:xfrm>
          <a:custGeom>
            <a:avLst/>
            <a:gdLst/>
            <a:ahLst/>
            <a:cxnLst/>
            <a:rect l="l" t="t" r="r" b="b"/>
            <a:pathLst>
              <a:path w="855345" h="408304">
                <a:moveTo>
                  <a:pt x="276935" y="0"/>
                </a:moveTo>
                <a:lnTo>
                  <a:pt x="267350" y="23923"/>
                </a:lnTo>
                <a:lnTo>
                  <a:pt x="0" y="150769"/>
                </a:lnTo>
                <a:lnTo>
                  <a:pt x="0" y="191812"/>
                </a:lnTo>
                <a:lnTo>
                  <a:pt x="137392" y="214235"/>
                </a:lnTo>
                <a:lnTo>
                  <a:pt x="22885" y="274834"/>
                </a:lnTo>
                <a:lnTo>
                  <a:pt x="22885" y="307795"/>
                </a:lnTo>
                <a:lnTo>
                  <a:pt x="641773" y="408264"/>
                </a:lnTo>
                <a:lnTo>
                  <a:pt x="678516" y="383280"/>
                </a:lnTo>
                <a:lnTo>
                  <a:pt x="678516" y="352447"/>
                </a:lnTo>
                <a:lnTo>
                  <a:pt x="712605" y="335965"/>
                </a:lnTo>
                <a:lnTo>
                  <a:pt x="753996" y="335965"/>
                </a:lnTo>
                <a:lnTo>
                  <a:pt x="854786" y="269518"/>
                </a:lnTo>
                <a:lnTo>
                  <a:pt x="854786" y="238690"/>
                </a:lnTo>
                <a:lnTo>
                  <a:pt x="812221" y="231247"/>
                </a:lnTo>
                <a:lnTo>
                  <a:pt x="812221" y="211045"/>
                </a:lnTo>
                <a:lnTo>
                  <a:pt x="754654" y="211045"/>
                </a:lnTo>
                <a:lnTo>
                  <a:pt x="725922" y="209450"/>
                </a:lnTo>
                <a:lnTo>
                  <a:pt x="833503" y="140344"/>
                </a:lnTo>
                <a:lnTo>
                  <a:pt x="833503" y="78682"/>
                </a:lnTo>
                <a:lnTo>
                  <a:pt x="276935" y="0"/>
                </a:lnTo>
                <a:close/>
              </a:path>
              <a:path w="855345" h="408304">
                <a:moveTo>
                  <a:pt x="753996" y="335965"/>
                </a:moveTo>
                <a:lnTo>
                  <a:pt x="712605" y="335965"/>
                </a:lnTo>
                <a:lnTo>
                  <a:pt x="745121" y="341816"/>
                </a:lnTo>
                <a:lnTo>
                  <a:pt x="753996" y="335965"/>
                </a:lnTo>
                <a:close/>
              </a:path>
              <a:path w="855345" h="408304">
                <a:moveTo>
                  <a:pt x="758940" y="199881"/>
                </a:moveTo>
                <a:lnTo>
                  <a:pt x="754654" y="211045"/>
                </a:lnTo>
                <a:lnTo>
                  <a:pt x="812221" y="211045"/>
                </a:lnTo>
                <a:lnTo>
                  <a:pt x="812221" y="202539"/>
                </a:lnTo>
                <a:lnTo>
                  <a:pt x="758940" y="199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50852" y="5463934"/>
            <a:ext cx="826769" cy="207645"/>
          </a:xfrm>
          <a:custGeom>
            <a:avLst/>
            <a:gdLst/>
            <a:ahLst/>
            <a:cxnLst/>
            <a:rect l="l" t="t" r="r" b="b"/>
            <a:pathLst>
              <a:path w="826770" h="207645">
                <a:moveTo>
                  <a:pt x="638877" y="183400"/>
                </a:moveTo>
                <a:lnTo>
                  <a:pt x="422890" y="183400"/>
                </a:lnTo>
                <a:lnTo>
                  <a:pt x="597047" y="207323"/>
                </a:lnTo>
                <a:lnTo>
                  <a:pt x="638877" y="183400"/>
                </a:lnTo>
                <a:close/>
              </a:path>
              <a:path w="826770" h="207645">
                <a:moveTo>
                  <a:pt x="252989" y="0"/>
                </a:moveTo>
                <a:lnTo>
                  <a:pt x="0" y="121205"/>
                </a:lnTo>
                <a:lnTo>
                  <a:pt x="165641" y="142995"/>
                </a:lnTo>
                <a:lnTo>
                  <a:pt x="158184" y="152033"/>
                </a:lnTo>
                <a:lnTo>
                  <a:pt x="387736" y="188184"/>
                </a:lnTo>
                <a:lnTo>
                  <a:pt x="422890" y="183400"/>
                </a:lnTo>
                <a:lnTo>
                  <a:pt x="638877" y="183400"/>
                </a:lnTo>
                <a:lnTo>
                  <a:pt x="826635" y="76016"/>
                </a:lnTo>
                <a:lnTo>
                  <a:pt x="252989" y="0"/>
                </a:lnTo>
                <a:close/>
              </a:path>
            </a:pathLst>
          </a:custGeom>
          <a:solidFill>
            <a:srgbClr val="4639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50852" y="5463934"/>
            <a:ext cx="799465" cy="203200"/>
          </a:xfrm>
          <a:custGeom>
            <a:avLst/>
            <a:gdLst/>
            <a:ahLst/>
            <a:cxnLst/>
            <a:rect l="l" t="t" r="r" b="b"/>
            <a:pathLst>
              <a:path w="799464" h="203200">
                <a:moveTo>
                  <a:pt x="614622" y="181273"/>
                </a:moveTo>
                <a:lnTo>
                  <a:pt x="411701" y="181273"/>
                </a:lnTo>
                <a:lnTo>
                  <a:pt x="421818" y="182868"/>
                </a:lnTo>
                <a:lnTo>
                  <a:pt x="432474" y="183931"/>
                </a:lnTo>
                <a:lnTo>
                  <a:pt x="442591" y="185526"/>
                </a:lnTo>
                <a:lnTo>
                  <a:pt x="453247" y="186590"/>
                </a:lnTo>
                <a:lnTo>
                  <a:pt x="463364" y="188184"/>
                </a:lnTo>
                <a:lnTo>
                  <a:pt x="474020" y="189248"/>
                </a:lnTo>
                <a:lnTo>
                  <a:pt x="484137" y="190843"/>
                </a:lnTo>
                <a:lnTo>
                  <a:pt x="494786" y="191906"/>
                </a:lnTo>
                <a:lnTo>
                  <a:pt x="515559" y="195096"/>
                </a:lnTo>
                <a:lnTo>
                  <a:pt x="525683" y="196159"/>
                </a:lnTo>
                <a:lnTo>
                  <a:pt x="536332" y="197754"/>
                </a:lnTo>
                <a:lnTo>
                  <a:pt x="546448" y="198817"/>
                </a:lnTo>
                <a:lnTo>
                  <a:pt x="556572" y="200412"/>
                </a:lnTo>
                <a:lnTo>
                  <a:pt x="567221" y="201475"/>
                </a:lnTo>
                <a:lnTo>
                  <a:pt x="577345" y="203070"/>
                </a:lnTo>
                <a:lnTo>
                  <a:pt x="591187" y="195096"/>
                </a:lnTo>
                <a:lnTo>
                  <a:pt x="605035" y="186590"/>
                </a:lnTo>
                <a:lnTo>
                  <a:pt x="614622" y="181273"/>
                </a:lnTo>
                <a:close/>
              </a:path>
              <a:path w="799464" h="203200">
                <a:moveTo>
                  <a:pt x="252989" y="0"/>
                </a:moveTo>
                <a:lnTo>
                  <a:pt x="221028" y="14885"/>
                </a:lnTo>
                <a:lnTo>
                  <a:pt x="205583" y="22860"/>
                </a:lnTo>
                <a:lnTo>
                  <a:pt x="157652" y="45189"/>
                </a:lnTo>
                <a:lnTo>
                  <a:pt x="142207" y="53156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211975" y="160539"/>
                </a:lnTo>
                <a:lnTo>
                  <a:pt x="225824" y="162134"/>
                </a:lnTo>
                <a:lnTo>
                  <a:pt x="279615" y="170640"/>
                </a:lnTo>
                <a:lnTo>
                  <a:pt x="293463" y="172235"/>
                </a:lnTo>
                <a:lnTo>
                  <a:pt x="333945" y="178615"/>
                </a:lnTo>
                <a:lnTo>
                  <a:pt x="347254" y="180210"/>
                </a:lnTo>
                <a:lnTo>
                  <a:pt x="374419" y="184463"/>
                </a:lnTo>
                <a:lnTo>
                  <a:pt x="379215" y="183931"/>
                </a:lnTo>
                <a:lnTo>
                  <a:pt x="383472" y="183400"/>
                </a:lnTo>
                <a:lnTo>
                  <a:pt x="388268" y="183400"/>
                </a:lnTo>
                <a:lnTo>
                  <a:pt x="393064" y="182868"/>
                </a:lnTo>
                <a:lnTo>
                  <a:pt x="397321" y="182336"/>
                </a:lnTo>
                <a:lnTo>
                  <a:pt x="402117" y="181805"/>
                </a:lnTo>
                <a:lnTo>
                  <a:pt x="406905" y="181805"/>
                </a:lnTo>
                <a:lnTo>
                  <a:pt x="411701" y="181273"/>
                </a:lnTo>
                <a:lnTo>
                  <a:pt x="614622" y="181273"/>
                </a:lnTo>
                <a:lnTo>
                  <a:pt x="619416" y="178615"/>
                </a:lnTo>
                <a:lnTo>
                  <a:pt x="633265" y="170109"/>
                </a:lnTo>
                <a:lnTo>
                  <a:pt x="660962" y="154160"/>
                </a:lnTo>
                <a:lnTo>
                  <a:pt x="674810" y="145653"/>
                </a:lnTo>
                <a:lnTo>
                  <a:pt x="702500" y="129712"/>
                </a:lnTo>
                <a:lnTo>
                  <a:pt x="716349" y="121206"/>
                </a:lnTo>
                <a:lnTo>
                  <a:pt x="730198" y="113231"/>
                </a:lnTo>
                <a:lnTo>
                  <a:pt x="744017" y="104725"/>
                </a:lnTo>
                <a:lnTo>
                  <a:pt x="771729" y="88776"/>
                </a:lnTo>
                <a:lnTo>
                  <a:pt x="785622" y="80269"/>
                </a:lnTo>
                <a:lnTo>
                  <a:pt x="799441" y="72295"/>
                </a:lnTo>
                <a:lnTo>
                  <a:pt x="765373" y="68042"/>
                </a:lnTo>
                <a:lnTo>
                  <a:pt x="748303" y="65384"/>
                </a:lnTo>
                <a:lnTo>
                  <a:pt x="697180" y="59004"/>
                </a:lnTo>
                <a:lnTo>
                  <a:pt x="680131" y="56346"/>
                </a:lnTo>
                <a:lnTo>
                  <a:pt x="629001" y="49973"/>
                </a:lnTo>
                <a:lnTo>
                  <a:pt x="611960" y="47315"/>
                </a:lnTo>
                <a:lnTo>
                  <a:pt x="560829" y="40936"/>
                </a:lnTo>
                <a:lnTo>
                  <a:pt x="543788" y="38277"/>
                </a:lnTo>
                <a:lnTo>
                  <a:pt x="509698" y="34024"/>
                </a:lnTo>
                <a:lnTo>
                  <a:pt x="492657" y="31366"/>
                </a:lnTo>
                <a:lnTo>
                  <a:pt x="440995" y="24986"/>
                </a:lnTo>
                <a:lnTo>
                  <a:pt x="423954" y="22328"/>
                </a:lnTo>
                <a:lnTo>
                  <a:pt x="372823" y="15949"/>
                </a:lnTo>
                <a:lnTo>
                  <a:pt x="355782" y="13290"/>
                </a:lnTo>
                <a:lnTo>
                  <a:pt x="304119" y="6911"/>
                </a:lnTo>
                <a:lnTo>
                  <a:pt x="287071" y="4253"/>
                </a:lnTo>
                <a:lnTo>
                  <a:pt x="252989" y="0"/>
                </a:lnTo>
                <a:close/>
              </a:path>
            </a:pathLst>
          </a:custGeom>
          <a:solidFill>
            <a:srgbClr val="483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0852" y="5463934"/>
            <a:ext cx="774065" cy="199390"/>
          </a:xfrm>
          <a:custGeom>
            <a:avLst/>
            <a:gdLst/>
            <a:ahLst/>
            <a:cxnLst/>
            <a:rect l="l" t="t" r="r" b="b"/>
            <a:pathLst>
              <a:path w="774064" h="199389">
                <a:moveTo>
                  <a:pt x="591014" y="179147"/>
                </a:moveTo>
                <a:lnTo>
                  <a:pt x="399449" y="179147"/>
                </a:lnTo>
                <a:lnTo>
                  <a:pt x="409573" y="180210"/>
                </a:lnTo>
                <a:lnTo>
                  <a:pt x="419158" y="181805"/>
                </a:lnTo>
                <a:lnTo>
                  <a:pt x="429274" y="182868"/>
                </a:lnTo>
                <a:lnTo>
                  <a:pt x="438867" y="184463"/>
                </a:lnTo>
                <a:lnTo>
                  <a:pt x="458568" y="186590"/>
                </a:lnTo>
                <a:lnTo>
                  <a:pt x="468692" y="188184"/>
                </a:lnTo>
                <a:lnTo>
                  <a:pt x="488393" y="190311"/>
                </a:lnTo>
                <a:lnTo>
                  <a:pt x="498518" y="191906"/>
                </a:lnTo>
                <a:lnTo>
                  <a:pt x="518226" y="194032"/>
                </a:lnTo>
                <a:lnTo>
                  <a:pt x="527811" y="195627"/>
                </a:lnTo>
                <a:lnTo>
                  <a:pt x="537928" y="196691"/>
                </a:lnTo>
                <a:lnTo>
                  <a:pt x="547512" y="198286"/>
                </a:lnTo>
                <a:lnTo>
                  <a:pt x="557637" y="199349"/>
                </a:lnTo>
                <a:lnTo>
                  <a:pt x="570953" y="191374"/>
                </a:lnTo>
                <a:lnTo>
                  <a:pt x="584802" y="182868"/>
                </a:lnTo>
                <a:lnTo>
                  <a:pt x="591014" y="179147"/>
                </a:lnTo>
                <a:close/>
              </a:path>
              <a:path w="774064" h="199389">
                <a:moveTo>
                  <a:pt x="252989" y="0"/>
                </a:moveTo>
                <a:lnTo>
                  <a:pt x="221028" y="14885"/>
                </a:lnTo>
                <a:lnTo>
                  <a:pt x="205583" y="22860"/>
                </a:lnTo>
                <a:lnTo>
                  <a:pt x="157652" y="45189"/>
                </a:lnTo>
                <a:lnTo>
                  <a:pt x="142207" y="53156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70969" y="154160"/>
                </a:lnTo>
                <a:lnTo>
                  <a:pt x="183746" y="155755"/>
                </a:lnTo>
                <a:lnTo>
                  <a:pt x="195998" y="157881"/>
                </a:lnTo>
                <a:lnTo>
                  <a:pt x="208783" y="159476"/>
                </a:lnTo>
                <a:lnTo>
                  <a:pt x="221560" y="161603"/>
                </a:lnTo>
                <a:lnTo>
                  <a:pt x="247129" y="164792"/>
                </a:lnTo>
                <a:lnTo>
                  <a:pt x="259913" y="166919"/>
                </a:lnTo>
                <a:lnTo>
                  <a:pt x="272158" y="168514"/>
                </a:lnTo>
                <a:lnTo>
                  <a:pt x="284943" y="170640"/>
                </a:lnTo>
                <a:lnTo>
                  <a:pt x="310504" y="173830"/>
                </a:lnTo>
                <a:lnTo>
                  <a:pt x="323289" y="175957"/>
                </a:lnTo>
                <a:lnTo>
                  <a:pt x="335541" y="177552"/>
                </a:lnTo>
                <a:lnTo>
                  <a:pt x="348326" y="179678"/>
                </a:lnTo>
                <a:lnTo>
                  <a:pt x="361103" y="181273"/>
                </a:lnTo>
                <a:lnTo>
                  <a:pt x="365899" y="181273"/>
                </a:lnTo>
                <a:lnTo>
                  <a:pt x="370695" y="180742"/>
                </a:lnTo>
                <a:lnTo>
                  <a:pt x="375484" y="180742"/>
                </a:lnTo>
                <a:lnTo>
                  <a:pt x="385068" y="179678"/>
                </a:lnTo>
                <a:lnTo>
                  <a:pt x="389864" y="179678"/>
                </a:lnTo>
                <a:lnTo>
                  <a:pt x="394660" y="179147"/>
                </a:lnTo>
                <a:lnTo>
                  <a:pt x="591014" y="179147"/>
                </a:lnTo>
                <a:lnTo>
                  <a:pt x="611427" y="166919"/>
                </a:lnTo>
                <a:lnTo>
                  <a:pt x="625276" y="158413"/>
                </a:lnTo>
                <a:lnTo>
                  <a:pt x="638593" y="150438"/>
                </a:lnTo>
                <a:lnTo>
                  <a:pt x="651909" y="141932"/>
                </a:lnTo>
                <a:lnTo>
                  <a:pt x="665750" y="133965"/>
                </a:lnTo>
                <a:lnTo>
                  <a:pt x="679067" y="125990"/>
                </a:lnTo>
                <a:lnTo>
                  <a:pt x="692384" y="117484"/>
                </a:lnTo>
                <a:lnTo>
                  <a:pt x="706232" y="109509"/>
                </a:lnTo>
                <a:lnTo>
                  <a:pt x="719549" y="101535"/>
                </a:lnTo>
                <a:lnTo>
                  <a:pt x="733397" y="93560"/>
                </a:lnTo>
                <a:lnTo>
                  <a:pt x="746677" y="85054"/>
                </a:lnTo>
                <a:lnTo>
                  <a:pt x="760570" y="77080"/>
                </a:lnTo>
                <a:lnTo>
                  <a:pt x="773872" y="69105"/>
                </a:lnTo>
                <a:lnTo>
                  <a:pt x="708892" y="60599"/>
                </a:lnTo>
                <a:lnTo>
                  <a:pt x="692384" y="57941"/>
                </a:lnTo>
                <a:lnTo>
                  <a:pt x="480937" y="30303"/>
                </a:lnTo>
                <a:lnTo>
                  <a:pt x="464428" y="27645"/>
                </a:lnTo>
                <a:lnTo>
                  <a:pt x="252989" y="0"/>
                </a:lnTo>
                <a:close/>
              </a:path>
            </a:pathLst>
          </a:custGeom>
          <a:solidFill>
            <a:srgbClr val="483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0852" y="5463934"/>
            <a:ext cx="746760" cy="195580"/>
          </a:xfrm>
          <a:custGeom>
            <a:avLst/>
            <a:gdLst/>
            <a:ahLst/>
            <a:cxnLst/>
            <a:rect l="l" t="t" r="r" b="b"/>
            <a:pathLst>
              <a:path w="746760" h="195579">
                <a:moveTo>
                  <a:pt x="567358" y="177020"/>
                </a:moveTo>
                <a:lnTo>
                  <a:pt x="387736" y="177020"/>
                </a:lnTo>
                <a:lnTo>
                  <a:pt x="406373" y="179147"/>
                </a:lnTo>
                <a:lnTo>
                  <a:pt x="415965" y="180742"/>
                </a:lnTo>
                <a:lnTo>
                  <a:pt x="472417" y="187121"/>
                </a:lnTo>
                <a:lnTo>
                  <a:pt x="481477" y="188716"/>
                </a:lnTo>
                <a:lnTo>
                  <a:pt x="537928" y="195096"/>
                </a:lnTo>
                <a:lnTo>
                  <a:pt x="551244" y="187121"/>
                </a:lnTo>
                <a:lnTo>
                  <a:pt x="564029" y="179147"/>
                </a:lnTo>
                <a:lnTo>
                  <a:pt x="567358" y="177020"/>
                </a:lnTo>
                <a:close/>
              </a:path>
              <a:path w="746760" h="195579">
                <a:moveTo>
                  <a:pt x="252989" y="0"/>
                </a:moveTo>
                <a:lnTo>
                  <a:pt x="221028" y="14885"/>
                </a:lnTo>
                <a:lnTo>
                  <a:pt x="205583" y="22860"/>
                </a:lnTo>
                <a:lnTo>
                  <a:pt x="157652" y="45189"/>
                </a:lnTo>
                <a:lnTo>
                  <a:pt x="142207" y="53156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347786" y="177552"/>
                </a:lnTo>
                <a:lnTo>
                  <a:pt x="377612" y="177552"/>
                </a:lnTo>
                <a:lnTo>
                  <a:pt x="382940" y="177020"/>
                </a:lnTo>
                <a:lnTo>
                  <a:pt x="567358" y="177020"/>
                </a:lnTo>
                <a:lnTo>
                  <a:pt x="577345" y="170640"/>
                </a:lnTo>
                <a:lnTo>
                  <a:pt x="590122" y="162666"/>
                </a:lnTo>
                <a:lnTo>
                  <a:pt x="616756" y="146717"/>
                </a:lnTo>
                <a:lnTo>
                  <a:pt x="629540" y="138211"/>
                </a:lnTo>
                <a:lnTo>
                  <a:pt x="642849" y="130243"/>
                </a:lnTo>
                <a:lnTo>
                  <a:pt x="655634" y="122269"/>
                </a:lnTo>
                <a:lnTo>
                  <a:pt x="668950" y="113763"/>
                </a:lnTo>
                <a:lnTo>
                  <a:pt x="681735" y="105788"/>
                </a:lnTo>
                <a:lnTo>
                  <a:pt x="695044" y="97813"/>
                </a:lnTo>
                <a:lnTo>
                  <a:pt x="707828" y="89839"/>
                </a:lnTo>
                <a:lnTo>
                  <a:pt x="720613" y="81333"/>
                </a:lnTo>
                <a:lnTo>
                  <a:pt x="733929" y="73358"/>
                </a:lnTo>
                <a:lnTo>
                  <a:pt x="746677" y="65384"/>
                </a:lnTo>
                <a:lnTo>
                  <a:pt x="700372" y="59004"/>
                </a:lnTo>
                <a:lnTo>
                  <a:pt x="684927" y="57409"/>
                </a:lnTo>
                <a:lnTo>
                  <a:pt x="607703" y="46784"/>
                </a:lnTo>
                <a:lnTo>
                  <a:pt x="592258" y="45189"/>
                </a:lnTo>
                <a:lnTo>
                  <a:pt x="500114" y="32429"/>
                </a:lnTo>
                <a:lnTo>
                  <a:pt x="484669" y="30834"/>
                </a:lnTo>
                <a:lnTo>
                  <a:pt x="407445" y="20202"/>
                </a:lnTo>
                <a:lnTo>
                  <a:pt x="391992" y="18607"/>
                </a:lnTo>
                <a:lnTo>
                  <a:pt x="314768" y="7974"/>
                </a:lnTo>
                <a:lnTo>
                  <a:pt x="299323" y="6379"/>
                </a:lnTo>
                <a:lnTo>
                  <a:pt x="252989" y="0"/>
                </a:lnTo>
                <a:close/>
              </a:path>
            </a:pathLst>
          </a:custGeom>
          <a:solidFill>
            <a:srgbClr val="4B4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0852" y="5463934"/>
            <a:ext cx="720090" cy="191770"/>
          </a:xfrm>
          <a:custGeom>
            <a:avLst/>
            <a:gdLst/>
            <a:ahLst/>
            <a:cxnLst/>
            <a:rect l="l" t="t" r="r" b="b"/>
            <a:pathLst>
              <a:path w="720089" h="191770">
                <a:moveTo>
                  <a:pt x="252989" y="0"/>
                </a:moveTo>
                <a:lnTo>
                  <a:pt x="221028" y="14885"/>
                </a:lnTo>
                <a:lnTo>
                  <a:pt x="205583" y="22860"/>
                </a:lnTo>
                <a:lnTo>
                  <a:pt x="157652" y="45189"/>
                </a:lnTo>
                <a:lnTo>
                  <a:pt x="142207" y="53156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69365" y="153628"/>
                </a:lnTo>
                <a:lnTo>
                  <a:pt x="180021" y="154691"/>
                </a:lnTo>
                <a:lnTo>
                  <a:pt x="191202" y="156286"/>
                </a:lnTo>
                <a:lnTo>
                  <a:pt x="202391" y="157349"/>
                </a:lnTo>
                <a:lnTo>
                  <a:pt x="224228" y="160539"/>
                </a:lnTo>
                <a:lnTo>
                  <a:pt x="234876" y="161603"/>
                </a:lnTo>
                <a:lnTo>
                  <a:pt x="257246" y="164792"/>
                </a:lnTo>
                <a:lnTo>
                  <a:pt x="267902" y="165856"/>
                </a:lnTo>
                <a:lnTo>
                  <a:pt x="279083" y="167451"/>
                </a:lnTo>
                <a:lnTo>
                  <a:pt x="290271" y="168514"/>
                </a:lnTo>
                <a:lnTo>
                  <a:pt x="312108" y="171704"/>
                </a:lnTo>
                <a:lnTo>
                  <a:pt x="323289" y="172767"/>
                </a:lnTo>
                <a:lnTo>
                  <a:pt x="334477" y="174362"/>
                </a:lnTo>
                <a:lnTo>
                  <a:pt x="355243" y="174362"/>
                </a:lnTo>
                <a:lnTo>
                  <a:pt x="360571" y="174894"/>
                </a:lnTo>
                <a:lnTo>
                  <a:pt x="376016" y="174894"/>
                </a:lnTo>
                <a:lnTo>
                  <a:pt x="474020" y="186590"/>
                </a:lnTo>
                <a:lnTo>
                  <a:pt x="482541" y="187121"/>
                </a:lnTo>
                <a:lnTo>
                  <a:pt x="518226" y="191374"/>
                </a:lnTo>
                <a:lnTo>
                  <a:pt x="531003" y="183400"/>
                </a:lnTo>
                <a:lnTo>
                  <a:pt x="543256" y="175425"/>
                </a:lnTo>
                <a:lnTo>
                  <a:pt x="556040" y="166919"/>
                </a:lnTo>
                <a:lnTo>
                  <a:pt x="568817" y="158944"/>
                </a:lnTo>
                <a:lnTo>
                  <a:pt x="581070" y="150970"/>
                </a:lnTo>
                <a:lnTo>
                  <a:pt x="593854" y="142995"/>
                </a:lnTo>
                <a:lnTo>
                  <a:pt x="606631" y="134496"/>
                </a:lnTo>
                <a:lnTo>
                  <a:pt x="619416" y="126522"/>
                </a:lnTo>
                <a:lnTo>
                  <a:pt x="631668" y="118547"/>
                </a:lnTo>
                <a:lnTo>
                  <a:pt x="644453" y="110041"/>
                </a:lnTo>
                <a:lnTo>
                  <a:pt x="657230" y="102067"/>
                </a:lnTo>
                <a:lnTo>
                  <a:pt x="669482" y="94092"/>
                </a:lnTo>
                <a:lnTo>
                  <a:pt x="682267" y="86117"/>
                </a:lnTo>
                <a:lnTo>
                  <a:pt x="695044" y="77611"/>
                </a:lnTo>
                <a:lnTo>
                  <a:pt x="707296" y="69637"/>
                </a:lnTo>
                <a:lnTo>
                  <a:pt x="720081" y="61662"/>
                </a:lnTo>
                <a:lnTo>
                  <a:pt x="705700" y="59536"/>
                </a:lnTo>
                <a:lnTo>
                  <a:pt x="690787" y="57941"/>
                </a:lnTo>
                <a:lnTo>
                  <a:pt x="661494" y="53688"/>
                </a:lnTo>
                <a:lnTo>
                  <a:pt x="647113" y="52093"/>
                </a:lnTo>
                <a:lnTo>
                  <a:pt x="617820" y="47847"/>
                </a:lnTo>
                <a:lnTo>
                  <a:pt x="603439" y="46252"/>
                </a:lnTo>
                <a:lnTo>
                  <a:pt x="574146" y="41999"/>
                </a:lnTo>
                <a:lnTo>
                  <a:pt x="559765" y="40404"/>
                </a:lnTo>
                <a:lnTo>
                  <a:pt x="544852" y="38277"/>
                </a:lnTo>
                <a:lnTo>
                  <a:pt x="530471" y="36683"/>
                </a:lnTo>
                <a:lnTo>
                  <a:pt x="501178" y="32429"/>
                </a:lnTo>
                <a:lnTo>
                  <a:pt x="486797" y="30834"/>
                </a:lnTo>
                <a:lnTo>
                  <a:pt x="457504" y="26581"/>
                </a:lnTo>
                <a:lnTo>
                  <a:pt x="442591" y="24986"/>
                </a:lnTo>
                <a:lnTo>
                  <a:pt x="428210" y="22860"/>
                </a:lnTo>
                <a:lnTo>
                  <a:pt x="413297" y="21265"/>
                </a:lnTo>
                <a:lnTo>
                  <a:pt x="384536" y="17012"/>
                </a:lnTo>
                <a:lnTo>
                  <a:pt x="369623" y="15417"/>
                </a:lnTo>
                <a:lnTo>
                  <a:pt x="340330" y="11164"/>
                </a:lnTo>
                <a:lnTo>
                  <a:pt x="325949" y="9569"/>
                </a:lnTo>
                <a:lnTo>
                  <a:pt x="311576" y="7442"/>
                </a:lnTo>
                <a:lnTo>
                  <a:pt x="296663" y="5848"/>
                </a:lnTo>
                <a:lnTo>
                  <a:pt x="282282" y="3721"/>
                </a:lnTo>
                <a:lnTo>
                  <a:pt x="267370" y="2126"/>
                </a:lnTo>
                <a:lnTo>
                  <a:pt x="252989" y="0"/>
                </a:lnTo>
                <a:close/>
              </a:path>
            </a:pathLst>
          </a:custGeom>
          <a:solidFill>
            <a:srgbClr val="4B46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0852" y="5463934"/>
            <a:ext cx="693420" cy="187960"/>
          </a:xfrm>
          <a:custGeom>
            <a:avLst/>
            <a:gdLst/>
            <a:ahLst/>
            <a:cxnLst/>
            <a:rect l="l" t="t" r="r" b="b"/>
            <a:pathLst>
              <a:path w="693420" h="187960">
                <a:moveTo>
                  <a:pt x="252989" y="0"/>
                </a:moveTo>
                <a:lnTo>
                  <a:pt x="221028" y="14885"/>
                </a:lnTo>
                <a:lnTo>
                  <a:pt x="205583" y="22860"/>
                </a:lnTo>
                <a:lnTo>
                  <a:pt x="157652" y="45189"/>
                </a:lnTo>
                <a:lnTo>
                  <a:pt x="142207" y="53156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78425" y="154160"/>
                </a:lnTo>
                <a:lnTo>
                  <a:pt x="188542" y="155755"/>
                </a:lnTo>
                <a:lnTo>
                  <a:pt x="219432" y="158944"/>
                </a:lnTo>
                <a:lnTo>
                  <a:pt x="229548" y="160539"/>
                </a:lnTo>
                <a:lnTo>
                  <a:pt x="259913" y="163729"/>
                </a:lnTo>
                <a:lnTo>
                  <a:pt x="270030" y="165324"/>
                </a:lnTo>
                <a:lnTo>
                  <a:pt x="300920" y="168514"/>
                </a:lnTo>
                <a:lnTo>
                  <a:pt x="311036" y="170109"/>
                </a:lnTo>
                <a:lnTo>
                  <a:pt x="321161" y="171172"/>
                </a:lnTo>
                <a:lnTo>
                  <a:pt x="326489" y="171172"/>
                </a:lnTo>
                <a:lnTo>
                  <a:pt x="331809" y="171704"/>
                </a:lnTo>
                <a:lnTo>
                  <a:pt x="342466" y="171704"/>
                </a:lnTo>
                <a:lnTo>
                  <a:pt x="347786" y="172235"/>
                </a:lnTo>
                <a:lnTo>
                  <a:pt x="353114" y="172235"/>
                </a:lnTo>
                <a:lnTo>
                  <a:pt x="358443" y="172767"/>
                </a:lnTo>
                <a:lnTo>
                  <a:pt x="363771" y="172767"/>
                </a:lnTo>
                <a:lnTo>
                  <a:pt x="389332" y="175957"/>
                </a:lnTo>
                <a:lnTo>
                  <a:pt x="397853" y="176488"/>
                </a:lnTo>
                <a:lnTo>
                  <a:pt x="422890" y="179678"/>
                </a:lnTo>
                <a:lnTo>
                  <a:pt x="431410" y="180210"/>
                </a:lnTo>
                <a:lnTo>
                  <a:pt x="456440" y="183400"/>
                </a:lnTo>
                <a:lnTo>
                  <a:pt x="464960" y="183931"/>
                </a:lnTo>
                <a:lnTo>
                  <a:pt x="481477" y="186058"/>
                </a:lnTo>
                <a:lnTo>
                  <a:pt x="489997" y="186590"/>
                </a:lnTo>
                <a:lnTo>
                  <a:pt x="498518" y="187653"/>
                </a:lnTo>
                <a:lnTo>
                  <a:pt x="523015" y="171704"/>
                </a:lnTo>
                <a:lnTo>
                  <a:pt x="535267" y="163197"/>
                </a:lnTo>
                <a:lnTo>
                  <a:pt x="546980" y="155223"/>
                </a:lnTo>
                <a:lnTo>
                  <a:pt x="583730" y="131307"/>
                </a:lnTo>
                <a:lnTo>
                  <a:pt x="595983" y="122800"/>
                </a:lnTo>
                <a:lnTo>
                  <a:pt x="620480" y="106851"/>
                </a:lnTo>
                <a:lnTo>
                  <a:pt x="632200" y="98877"/>
                </a:lnTo>
                <a:lnTo>
                  <a:pt x="644453" y="90371"/>
                </a:lnTo>
                <a:lnTo>
                  <a:pt x="668950" y="74421"/>
                </a:lnTo>
                <a:lnTo>
                  <a:pt x="680663" y="65915"/>
                </a:lnTo>
                <a:lnTo>
                  <a:pt x="692916" y="57941"/>
                </a:lnTo>
                <a:lnTo>
                  <a:pt x="679067" y="56346"/>
                </a:lnTo>
                <a:lnTo>
                  <a:pt x="665218" y="54219"/>
                </a:lnTo>
                <a:lnTo>
                  <a:pt x="651909" y="52624"/>
                </a:lnTo>
                <a:lnTo>
                  <a:pt x="638061" y="50505"/>
                </a:lnTo>
                <a:lnTo>
                  <a:pt x="610363" y="47315"/>
                </a:lnTo>
                <a:lnTo>
                  <a:pt x="596515" y="45189"/>
                </a:lnTo>
                <a:lnTo>
                  <a:pt x="583198" y="43594"/>
                </a:lnTo>
                <a:lnTo>
                  <a:pt x="569349" y="41467"/>
                </a:lnTo>
                <a:lnTo>
                  <a:pt x="541660" y="38277"/>
                </a:lnTo>
                <a:lnTo>
                  <a:pt x="527811" y="36151"/>
                </a:lnTo>
                <a:lnTo>
                  <a:pt x="513962" y="34556"/>
                </a:lnTo>
                <a:lnTo>
                  <a:pt x="500646" y="32429"/>
                </a:lnTo>
                <a:lnTo>
                  <a:pt x="486797" y="30834"/>
                </a:lnTo>
                <a:lnTo>
                  <a:pt x="472949" y="28708"/>
                </a:lnTo>
                <a:lnTo>
                  <a:pt x="445259" y="25518"/>
                </a:lnTo>
                <a:lnTo>
                  <a:pt x="431942" y="23392"/>
                </a:lnTo>
                <a:lnTo>
                  <a:pt x="418094" y="21797"/>
                </a:lnTo>
                <a:lnTo>
                  <a:pt x="404245" y="19670"/>
                </a:lnTo>
                <a:lnTo>
                  <a:pt x="376548" y="16480"/>
                </a:lnTo>
                <a:lnTo>
                  <a:pt x="362699" y="14354"/>
                </a:lnTo>
                <a:lnTo>
                  <a:pt x="349390" y="12759"/>
                </a:lnTo>
                <a:lnTo>
                  <a:pt x="335541" y="10632"/>
                </a:lnTo>
                <a:lnTo>
                  <a:pt x="307844" y="7442"/>
                </a:lnTo>
                <a:lnTo>
                  <a:pt x="293995" y="5316"/>
                </a:lnTo>
                <a:lnTo>
                  <a:pt x="280679" y="3721"/>
                </a:lnTo>
                <a:lnTo>
                  <a:pt x="266830" y="1594"/>
                </a:lnTo>
                <a:lnTo>
                  <a:pt x="252989" y="0"/>
                </a:lnTo>
                <a:close/>
              </a:path>
            </a:pathLst>
          </a:custGeom>
          <a:solidFill>
            <a:srgbClr val="4F48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0852" y="5463934"/>
            <a:ext cx="667385" cy="183515"/>
          </a:xfrm>
          <a:custGeom>
            <a:avLst/>
            <a:gdLst/>
            <a:ahLst/>
            <a:cxnLst/>
            <a:rect l="l" t="t" r="r" b="b"/>
            <a:pathLst>
              <a:path w="667385" h="183514">
                <a:moveTo>
                  <a:pt x="252989" y="0"/>
                </a:moveTo>
                <a:lnTo>
                  <a:pt x="221028" y="14885"/>
                </a:lnTo>
                <a:lnTo>
                  <a:pt x="205583" y="22860"/>
                </a:lnTo>
                <a:lnTo>
                  <a:pt x="157652" y="45189"/>
                </a:lnTo>
                <a:lnTo>
                  <a:pt x="142207" y="53156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86414" y="155223"/>
                </a:lnTo>
                <a:lnTo>
                  <a:pt x="195466" y="155755"/>
                </a:lnTo>
                <a:lnTo>
                  <a:pt x="251917" y="162134"/>
                </a:lnTo>
                <a:lnTo>
                  <a:pt x="260977" y="162666"/>
                </a:lnTo>
                <a:lnTo>
                  <a:pt x="289207" y="165856"/>
                </a:lnTo>
                <a:lnTo>
                  <a:pt x="298259" y="166387"/>
                </a:lnTo>
                <a:lnTo>
                  <a:pt x="307844" y="167451"/>
                </a:lnTo>
                <a:lnTo>
                  <a:pt x="324353" y="169045"/>
                </a:lnTo>
                <a:lnTo>
                  <a:pt x="329681" y="169045"/>
                </a:lnTo>
                <a:lnTo>
                  <a:pt x="352050" y="171172"/>
                </a:lnTo>
                <a:lnTo>
                  <a:pt x="360039" y="171704"/>
                </a:lnTo>
                <a:lnTo>
                  <a:pt x="368027" y="172767"/>
                </a:lnTo>
                <a:lnTo>
                  <a:pt x="376016" y="173299"/>
                </a:lnTo>
                <a:lnTo>
                  <a:pt x="384004" y="174362"/>
                </a:lnTo>
                <a:lnTo>
                  <a:pt x="391993" y="174894"/>
                </a:lnTo>
                <a:lnTo>
                  <a:pt x="399988" y="175957"/>
                </a:lnTo>
                <a:lnTo>
                  <a:pt x="415433" y="177020"/>
                </a:lnTo>
                <a:lnTo>
                  <a:pt x="423422" y="178083"/>
                </a:lnTo>
                <a:lnTo>
                  <a:pt x="431410" y="178615"/>
                </a:lnTo>
                <a:lnTo>
                  <a:pt x="439399" y="179678"/>
                </a:lnTo>
                <a:lnTo>
                  <a:pt x="447387" y="180210"/>
                </a:lnTo>
                <a:lnTo>
                  <a:pt x="455376" y="181273"/>
                </a:lnTo>
                <a:lnTo>
                  <a:pt x="462832" y="181805"/>
                </a:lnTo>
                <a:lnTo>
                  <a:pt x="470820" y="182868"/>
                </a:lnTo>
                <a:lnTo>
                  <a:pt x="478809" y="183400"/>
                </a:lnTo>
                <a:lnTo>
                  <a:pt x="513962" y="159476"/>
                </a:lnTo>
                <a:lnTo>
                  <a:pt x="525683" y="150970"/>
                </a:lnTo>
                <a:lnTo>
                  <a:pt x="607703" y="95155"/>
                </a:lnTo>
                <a:lnTo>
                  <a:pt x="619948" y="87181"/>
                </a:lnTo>
                <a:lnTo>
                  <a:pt x="631668" y="78675"/>
                </a:lnTo>
                <a:lnTo>
                  <a:pt x="666822" y="54751"/>
                </a:lnTo>
                <a:lnTo>
                  <a:pt x="654037" y="53156"/>
                </a:lnTo>
                <a:lnTo>
                  <a:pt x="640721" y="51037"/>
                </a:lnTo>
                <a:lnTo>
                  <a:pt x="601843" y="46252"/>
                </a:lnTo>
                <a:lnTo>
                  <a:pt x="589058" y="44125"/>
                </a:lnTo>
                <a:lnTo>
                  <a:pt x="550180" y="39341"/>
                </a:lnTo>
                <a:lnTo>
                  <a:pt x="537396" y="37214"/>
                </a:lnTo>
                <a:lnTo>
                  <a:pt x="485733" y="30834"/>
                </a:lnTo>
                <a:lnTo>
                  <a:pt x="472416" y="28708"/>
                </a:lnTo>
                <a:lnTo>
                  <a:pt x="420754" y="22328"/>
                </a:lnTo>
                <a:lnTo>
                  <a:pt x="407977" y="20202"/>
                </a:lnTo>
                <a:lnTo>
                  <a:pt x="356314" y="13822"/>
                </a:lnTo>
                <a:lnTo>
                  <a:pt x="343530" y="11696"/>
                </a:lnTo>
                <a:lnTo>
                  <a:pt x="291867" y="5316"/>
                </a:lnTo>
                <a:lnTo>
                  <a:pt x="279083" y="3189"/>
                </a:lnTo>
                <a:lnTo>
                  <a:pt x="252989" y="0"/>
                </a:lnTo>
                <a:close/>
              </a:path>
            </a:pathLst>
          </a:custGeom>
          <a:solidFill>
            <a:srgbClr val="4F4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50852" y="5463934"/>
            <a:ext cx="640080" cy="179705"/>
          </a:xfrm>
          <a:custGeom>
            <a:avLst/>
            <a:gdLst/>
            <a:ahLst/>
            <a:cxnLst/>
            <a:rect l="l" t="t" r="r" b="b"/>
            <a:pathLst>
              <a:path w="640079" h="179704">
                <a:moveTo>
                  <a:pt x="252989" y="0"/>
                </a:moveTo>
                <a:lnTo>
                  <a:pt x="221028" y="14885"/>
                </a:lnTo>
                <a:lnTo>
                  <a:pt x="205583" y="22860"/>
                </a:lnTo>
                <a:lnTo>
                  <a:pt x="157652" y="45189"/>
                </a:lnTo>
                <a:lnTo>
                  <a:pt x="142207" y="53156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66705" y="152565"/>
                </a:lnTo>
                <a:lnTo>
                  <a:pt x="175225" y="153628"/>
                </a:lnTo>
                <a:lnTo>
                  <a:pt x="183746" y="154160"/>
                </a:lnTo>
                <a:lnTo>
                  <a:pt x="192266" y="155223"/>
                </a:lnTo>
                <a:lnTo>
                  <a:pt x="200794" y="155755"/>
                </a:lnTo>
                <a:lnTo>
                  <a:pt x="209315" y="156818"/>
                </a:lnTo>
                <a:lnTo>
                  <a:pt x="226356" y="157881"/>
                </a:lnTo>
                <a:lnTo>
                  <a:pt x="234344" y="158944"/>
                </a:lnTo>
                <a:lnTo>
                  <a:pt x="242865" y="159476"/>
                </a:lnTo>
                <a:lnTo>
                  <a:pt x="251385" y="160539"/>
                </a:lnTo>
                <a:lnTo>
                  <a:pt x="259913" y="161071"/>
                </a:lnTo>
                <a:lnTo>
                  <a:pt x="268434" y="162134"/>
                </a:lnTo>
                <a:lnTo>
                  <a:pt x="276954" y="162666"/>
                </a:lnTo>
                <a:lnTo>
                  <a:pt x="285475" y="163729"/>
                </a:lnTo>
                <a:lnTo>
                  <a:pt x="293995" y="164261"/>
                </a:lnTo>
                <a:lnTo>
                  <a:pt x="317429" y="166387"/>
                </a:lnTo>
                <a:lnTo>
                  <a:pt x="322757" y="167451"/>
                </a:lnTo>
                <a:lnTo>
                  <a:pt x="340330" y="169045"/>
                </a:lnTo>
                <a:lnTo>
                  <a:pt x="347786" y="169577"/>
                </a:lnTo>
                <a:lnTo>
                  <a:pt x="355243" y="170640"/>
                </a:lnTo>
                <a:lnTo>
                  <a:pt x="377612" y="172235"/>
                </a:lnTo>
                <a:lnTo>
                  <a:pt x="385068" y="173299"/>
                </a:lnTo>
                <a:lnTo>
                  <a:pt x="414362" y="175425"/>
                </a:lnTo>
                <a:lnTo>
                  <a:pt x="421818" y="176488"/>
                </a:lnTo>
                <a:lnTo>
                  <a:pt x="444187" y="178083"/>
                </a:lnTo>
                <a:lnTo>
                  <a:pt x="451644" y="179147"/>
                </a:lnTo>
                <a:lnTo>
                  <a:pt x="459107" y="179678"/>
                </a:lnTo>
                <a:lnTo>
                  <a:pt x="481477" y="163729"/>
                </a:lnTo>
                <a:lnTo>
                  <a:pt x="493189" y="155755"/>
                </a:lnTo>
                <a:lnTo>
                  <a:pt x="504378" y="147248"/>
                </a:lnTo>
                <a:lnTo>
                  <a:pt x="537928" y="123332"/>
                </a:lnTo>
                <a:lnTo>
                  <a:pt x="549648" y="115357"/>
                </a:lnTo>
                <a:lnTo>
                  <a:pt x="594386" y="83459"/>
                </a:lnTo>
                <a:lnTo>
                  <a:pt x="605567" y="74953"/>
                </a:lnTo>
                <a:lnTo>
                  <a:pt x="617288" y="66978"/>
                </a:lnTo>
                <a:lnTo>
                  <a:pt x="639657" y="51037"/>
                </a:lnTo>
                <a:lnTo>
                  <a:pt x="252989" y="0"/>
                </a:lnTo>
                <a:close/>
              </a:path>
            </a:pathLst>
          </a:custGeom>
          <a:solidFill>
            <a:srgbClr val="514F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50852" y="5463934"/>
            <a:ext cx="612775" cy="176530"/>
          </a:xfrm>
          <a:custGeom>
            <a:avLst/>
            <a:gdLst/>
            <a:ahLst/>
            <a:cxnLst/>
            <a:rect l="l" t="t" r="r" b="b"/>
            <a:pathLst>
              <a:path w="612775" h="176529">
                <a:moveTo>
                  <a:pt x="252989" y="0"/>
                </a:moveTo>
                <a:lnTo>
                  <a:pt x="221028" y="14885"/>
                </a:lnTo>
                <a:lnTo>
                  <a:pt x="205583" y="22860"/>
                </a:lnTo>
                <a:lnTo>
                  <a:pt x="157652" y="45189"/>
                </a:lnTo>
                <a:lnTo>
                  <a:pt x="142207" y="53156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280679" y="160539"/>
                </a:lnTo>
                <a:lnTo>
                  <a:pt x="286539" y="161071"/>
                </a:lnTo>
                <a:lnTo>
                  <a:pt x="292931" y="162134"/>
                </a:lnTo>
                <a:lnTo>
                  <a:pt x="298791" y="162666"/>
                </a:lnTo>
                <a:lnTo>
                  <a:pt x="304652" y="163729"/>
                </a:lnTo>
                <a:lnTo>
                  <a:pt x="310504" y="164261"/>
                </a:lnTo>
                <a:lnTo>
                  <a:pt x="316897" y="165324"/>
                </a:lnTo>
                <a:lnTo>
                  <a:pt x="322757" y="165856"/>
                </a:lnTo>
                <a:lnTo>
                  <a:pt x="328617" y="166919"/>
                </a:lnTo>
                <a:lnTo>
                  <a:pt x="384004" y="171172"/>
                </a:lnTo>
                <a:lnTo>
                  <a:pt x="390928" y="172235"/>
                </a:lnTo>
                <a:lnTo>
                  <a:pt x="439399" y="175957"/>
                </a:lnTo>
                <a:lnTo>
                  <a:pt x="450047" y="167982"/>
                </a:lnTo>
                <a:lnTo>
                  <a:pt x="461236" y="160008"/>
                </a:lnTo>
                <a:lnTo>
                  <a:pt x="471884" y="152033"/>
                </a:lnTo>
                <a:lnTo>
                  <a:pt x="483073" y="143527"/>
                </a:lnTo>
                <a:lnTo>
                  <a:pt x="493722" y="135560"/>
                </a:lnTo>
                <a:lnTo>
                  <a:pt x="504910" y="127585"/>
                </a:lnTo>
                <a:lnTo>
                  <a:pt x="526215" y="111636"/>
                </a:lnTo>
                <a:lnTo>
                  <a:pt x="537396" y="103661"/>
                </a:lnTo>
                <a:lnTo>
                  <a:pt x="569349" y="79738"/>
                </a:lnTo>
                <a:lnTo>
                  <a:pt x="580538" y="71232"/>
                </a:lnTo>
                <a:lnTo>
                  <a:pt x="612492" y="47315"/>
                </a:lnTo>
                <a:lnTo>
                  <a:pt x="590122" y="44125"/>
                </a:lnTo>
                <a:lnTo>
                  <a:pt x="578942" y="43062"/>
                </a:lnTo>
                <a:lnTo>
                  <a:pt x="533671" y="36683"/>
                </a:lnTo>
                <a:lnTo>
                  <a:pt x="522483" y="35619"/>
                </a:lnTo>
                <a:lnTo>
                  <a:pt x="488933" y="30834"/>
                </a:lnTo>
                <a:lnTo>
                  <a:pt x="477745" y="29771"/>
                </a:lnTo>
                <a:lnTo>
                  <a:pt x="433006" y="23392"/>
                </a:lnTo>
                <a:lnTo>
                  <a:pt x="421286" y="22328"/>
                </a:lnTo>
                <a:lnTo>
                  <a:pt x="387736" y="17544"/>
                </a:lnTo>
                <a:lnTo>
                  <a:pt x="376548" y="16480"/>
                </a:lnTo>
                <a:lnTo>
                  <a:pt x="342998" y="11696"/>
                </a:lnTo>
                <a:lnTo>
                  <a:pt x="331809" y="10632"/>
                </a:lnTo>
                <a:lnTo>
                  <a:pt x="286539" y="4253"/>
                </a:lnTo>
                <a:lnTo>
                  <a:pt x="275358" y="3189"/>
                </a:lnTo>
                <a:lnTo>
                  <a:pt x="252989" y="0"/>
                </a:lnTo>
                <a:close/>
              </a:path>
            </a:pathLst>
          </a:custGeom>
          <a:solidFill>
            <a:srgbClr val="5353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0852" y="5463934"/>
            <a:ext cx="586105" cy="172085"/>
          </a:xfrm>
          <a:custGeom>
            <a:avLst/>
            <a:gdLst/>
            <a:ahLst/>
            <a:cxnLst/>
            <a:rect l="l" t="t" r="r" b="b"/>
            <a:pathLst>
              <a:path w="586104" h="172085">
                <a:moveTo>
                  <a:pt x="252989" y="0"/>
                </a:moveTo>
                <a:lnTo>
                  <a:pt x="221028" y="14885"/>
                </a:lnTo>
                <a:lnTo>
                  <a:pt x="205583" y="22860"/>
                </a:lnTo>
                <a:lnTo>
                  <a:pt x="157652" y="45189"/>
                </a:lnTo>
                <a:lnTo>
                  <a:pt x="142207" y="53156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65109" y="152565"/>
                </a:lnTo>
                <a:lnTo>
                  <a:pt x="172033" y="152565"/>
                </a:lnTo>
                <a:lnTo>
                  <a:pt x="185882" y="153628"/>
                </a:lnTo>
                <a:lnTo>
                  <a:pt x="192266" y="153628"/>
                </a:lnTo>
                <a:lnTo>
                  <a:pt x="206115" y="154691"/>
                </a:lnTo>
                <a:lnTo>
                  <a:pt x="213039" y="154691"/>
                </a:lnTo>
                <a:lnTo>
                  <a:pt x="226356" y="155755"/>
                </a:lnTo>
                <a:lnTo>
                  <a:pt x="233280" y="155755"/>
                </a:lnTo>
                <a:lnTo>
                  <a:pt x="240205" y="156286"/>
                </a:lnTo>
                <a:lnTo>
                  <a:pt x="247129" y="156286"/>
                </a:lnTo>
                <a:lnTo>
                  <a:pt x="253521" y="156818"/>
                </a:lnTo>
                <a:lnTo>
                  <a:pt x="260445" y="156818"/>
                </a:lnTo>
                <a:lnTo>
                  <a:pt x="267370" y="157349"/>
                </a:lnTo>
                <a:lnTo>
                  <a:pt x="273755" y="158413"/>
                </a:lnTo>
                <a:lnTo>
                  <a:pt x="279615" y="159476"/>
                </a:lnTo>
                <a:lnTo>
                  <a:pt x="286007" y="160008"/>
                </a:lnTo>
                <a:lnTo>
                  <a:pt x="292399" y="161071"/>
                </a:lnTo>
                <a:lnTo>
                  <a:pt x="298259" y="162134"/>
                </a:lnTo>
                <a:lnTo>
                  <a:pt x="304652" y="162666"/>
                </a:lnTo>
                <a:lnTo>
                  <a:pt x="310504" y="163729"/>
                </a:lnTo>
                <a:lnTo>
                  <a:pt x="316897" y="164792"/>
                </a:lnTo>
                <a:lnTo>
                  <a:pt x="329681" y="165856"/>
                </a:lnTo>
                <a:lnTo>
                  <a:pt x="336073" y="165856"/>
                </a:lnTo>
                <a:lnTo>
                  <a:pt x="361635" y="167982"/>
                </a:lnTo>
                <a:lnTo>
                  <a:pt x="368559" y="167982"/>
                </a:lnTo>
                <a:lnTo>
                  <a:pt x="400520" y="170640"/>
                </a:lnTo>
                <a:lnTo>
                  <a:pt x="406905" y="170640"/>
                </a:lnTo>
                <a:lnTo>
                  <a:pt x="419690" y="171704"/>
                </a:lnTo>
                <a:lnTo>
                  <a:pt x="430346" y="163729"/>
                </a:lnTo>
                <a:lnTo>
                  <a:pt x="440463" y="155755"/>
                </a:lnTo>
                <a:lnTo>
                  <a:pt x="451112" y="147780"/>
                </a:lnTo>
                <a:lnTo>
                  <a:pt x="461236" y="139805"/>
                </a:lnTo>
                <a:lnTo>
                  <a:pt x="471884" y="131838"/>
                </a:lnTo>
                <a:lnTo>
                  <a:pt x="482009" y="123864"/>
                </a:lnTo>
                <a:lnTo>
                  <a:pt x="492657" y="115889"/>
                </a:lnTo>
                <a:lnTo>
                  <a:pt x="502774" y="107915"/>
                </a:lnTo>
                <a:lnTo>
                  <a:pt x="513430" y="99940"/>
                </a:lnTo>
                <a:lnTo>
                  <a:pt x="523547" y="91965"/>
                </a:lnTo>
                <a:lnTo>
                  <a:pt x="534203" y="83991"/>
                </a:lnTo>
                <a:lnTo>
                  <a:pt x="544320" y="76016"/>
                </a:lnTo>
                <a:lnTo>
                  <a:pt x="554969" y="68042"/>
                </a:lnTo>
                <a:lnTo>
                  <a:pt x="565093" y="60067"/>
                </a:lnTo>
                <a:lnTo>
                  <a:pt x="575742" y="52093"/>
                </a:lnTo>
                <a:lnTo>
                  <a:pt x="585866" y="44125"/>
                </a:lnTo>
                <a:lnTo>
                  <a:pt x="544320" y="38809"/>
                </a:lnTo>
                <a:lnTo>
                  <a:pt x="523547" y="35619"/>
                </a:lnTo>
                <a:lnTo>
                  <a:pt x="460704" y="27645"/>
                </a:lnTo>
                <a:lnTo>
                  <a:pt x="439931" y="24455"/>
                </a:lnTo>
                <a:lnTo>
                  <a:pt x="356846" y="13822"/>
                </a:lnTo>
                <a:lnTo>
                  <a:pt x="336073" y="10632"/>
                </a:lnTo>
                <a:lnTo>
                  <a:pt x="252989" y="0"/>
                </a:lnTo>
                <a:close/>
              </a:path>
            </a:pathLst>
          </a:custGeom>
          <a:solidFill>
            <a:srgbClr val="535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0852" y="5463934"/>
            <a:ext cx="558800" cy="168275"/>
          </a:xfrm>
          <a:custGeom>
            <a:avLst/>
            <a:gdLst/>
            <a:ahLst/>
            <a:cxnLst/>
            <a:rect l="l" t="t" r="r" b="b"/>
            <a:pathLst>
              <a:path w="558800" h="168275">
                <a:moveTo>
                  <a:pt x="252989" y="0"/>
                </a:moveTo>
                <a:lnTo>
                  <a:pt x="221028" y="14885"/>
                </a:lnTo>
                <a:lnTo>
                  <a:pt x="205583" y="22860"/>
                </a:lnTo>
                <a:lnTo>
                  <a:pt x="157652" y="45189"/>
                </a:lnTo>
                <a:lnTo>
                  <a:pt x="142207" y="53156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64044" y="152033"/>
                </a:lnTo>
                <a:lnTo>
                  <a:pt x="170429" y="152565"/>
                </a:lnTo>
                <a:lnTo>
                  <a:pt x="182150" y="152565"/>
                </a:lnTo>
                <a:lnTo>
                  <a:pt x="188010" y="153096"/>
                </a:lnTo>
                <a:lnTo>
                  <a:pt x="206115" y="153096"/>
                </a:lnTo>
                <a:lnTo>
                  <a:pt x="211975" y="153628"/>
                </a:lnTo>
                <a:lnTo>
                  <a:pt x="235941" y="153628"/>
                </a:lnTo>
                <a:lnTo>
                  <a:pt x="242333" y="154160"/>
                </a:lnTo>
                <a:lnTo>
                  <a:pt x="254053" y="154160"/>
                </a:lnTo>
                <a:lnTo>
                  <a:pt x="292399" y="160539"/>
                </a:lnTo>
                <a:lnTo>
                  <a:pt x="298259" y="161603"/>
                </a:lnTo>
                <a:lnTo>
                  <a:pt x="304652" y="162666"/>
                </a:lnTo>
                <a:lnTo>
                  <a:pt x="310504" y="163197"/>
                </a:lnTo>
                <a:lnTo>
                  <a:pt x="316365" y="163197"/>
                </a:lnTo>
                <a:lnTo>
                  <a:pt x="322757" y="163729"/>
                </a:lnTo>
                <a:lnTo>
                  <a:pt x="328617" y="163729"/>
                </a:lnTo>
                <a:lnTo>
                  <a:pt x="340330" y="164792"/>
                </a:lnTo>
                <a:lnTo>
                  <a:pt x="346722" y="164792"/>
                </a:lnTo>
                <a:lnTo>
                  <a:pt x="358443" y="165856"/>
                </a:lnTo>
                <a:lnTo>
                  <a:pt x="364303" y="165856"/>
                </a:lnTo>
                <a:lnTo>
                  <a:pt x="376548" y="166919"/>
                </a:lnTo>
                <a:lnTo>
                  <a:pt x="382408" y="166919"/>
                </a:lnTo>
                <a:lnTo>
                  <a:pt x="388268" y="167451"/>
                </a:lnTo>
                <a:lnTo>
                  <a:pt x="394128" y="167451"/>
                </a:lnTo>
                <a:lnTo>
                  <a:pt x="399988" y="167982"/>
                </a:lnTo>
                <a:lnTo>
                  <a:pt x="410105" y="160008"/>
                </a:lnTo>
                <a:lnTo>
                  <a:pt x="419690" y="152033"/>
                </a:lnTo>
                <a:lnTo>
                  <a:pt x="439931" y="136084"/>
                </a:lnTo>
                <a:lnTo>
                  <a:pt x="449515" y="128117"/>
                </a:lnTo>
                <a:lnTo>
                  <a:pt x="469756" y="112168"/>
                </a:lnTo>
                <a:lnTo>
                  <a:pt x="479341" y="104193"/>
                </a:lnTo>
                <a:lnTo>
                  <a:pt x="499582" y="88244"/>
                </a:lnTo>
                <a:lnTo>
                  <a:pt x="509166" y="80269"/>
                </a:lnTo>
                <a:lnTo>
                  <a:pt x="519290" y="72295"/>
                </a:lnTo>
                <a:lnTo>
                  <a:pt x="528875" y="64320"/>
                </a:lnTo>
                <a:lnTo>
                  <a:pt x="538992" y="56346"/>
                </a:lnTo>
                <a:lnTo>
                  <a:pt x="548584" y="48379"/>
                </a:lnTo>
                <a:lnTo>
                  <a:pt x="558701" y="40404"/>
                </a:lnTo>
                <a:lnTo>
                  <a:pt x="501178" y="32429"/>
                </a:lnTo>
                <a:lnTo>
                  <a:pt x="482541" y="30303"/>
                </a:lnTo>
                <a:lnTo>
                  <a:pt x="425018" y="22328"/>
                </a:lnTo>
                <a:lnTo>
                  <a:pt x="405841" y="20202"/>
                </a:lnTo>
                <a:lnTo>
                  <a:pt x="348326" y="12227"/>
                </a:lnTo>
                <a:lnTo>
                  <a:pt x="329149" y="10101"/>
                </a:lnTo>
                <a:lnTo>
                  <a:pt x="291335" y="4784"/>
                </a:lnTo>
                <a:lnTo>
                  <a:pt x="272158" y="2658"/>
                </a:lnTo>
                <a:lnTo>
                  <a:pt x="252989" y="0"/>
                </a:lnTo>
                <a:close/>
              </a:path>
            </a:pathLst>
          </a:custGeom>
          <a:solidFill>
            <a:srgbClr val="555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0852" y="5463934"/>
            <a:ext cx="532130" cy="164465"/>
          </a:xfrm>
          <a:custGeom>
            <a:avLst/>
            <a:gdLst/>
            <a:ahLst/>
            <a:cxnLst/>
            <a:rect l="l" t="t" r="r" b="b"/>
            <a:pathLst>
              <a:path w="532129" h="164464">
                <a:moveTo>
                  <a:pt x="396893" y="150438"/>
                </a:moveTo>
                <a:lnTo>
                  <a:pt x="240737" y="150438"/>
                </a:lnTo>
                <a:lnTo>
                  <a:pt x="247129" y="152033"/>
                </a:lnTo>
                <a:lnTo>
                  <a:pt x="254053" y="153096"/>
                </a:lnTo>
                <a:lnTo>
                  <a:pt x="260445" y="154691"/>
                </a:lnTo>
                <a:lnTo>
                  <a:pt x="266830" y="155755"/>
                </a:lnTo>
                <a:lnTo>
                  <a:pt x="273755" y="156818"/>
                </a:lnTo>
                <a:lnTo>
                  <a:pt x="280147" y="157881"/>
                </a:lnTo>
                <a:lnTo>
                  <a:pt x="286539" y="159476"/>
                </a:lnTo>
                <a:lnTo>
                  <a:pt x="292931" y="160539"/>
                </a:lnTo>
                <a:lnTo>
                  <a:pt x="298259" y="160539"/>
                </a:lnTo>
                <a:lnTo>
                  <a:pt x="304120" y="161071"/>
                </a:lnTo>
                <a:lnTo>
                  <a:pt x="309440" y="161071"/>
                </a:lnTo>
                <a:lnTo>
                  <a:pt x="314768" y="161603"/>
                </a:lnTo>
                <a:lnTo>
                  <a:pt x="325949" y="161603"/>
                </a:lnTo>
                <a:lnTo>
                  <a:pt x="331277" y="162134"/>
                </a:lnTo>
                <a:lnTo>
                  <a:pt x="336605" y="162134"/>
                </a:lnTo>
                <a:lnTo>
                  <a:pt x="342466" y="162666"/>
                </a:lnTo>
                <a:lnTo>
                  <a:pt x="353114" y="162666"/>
                </a:lnTo>
                <a:lnTo>
                  <a:pt x="358443" y="163197"/>
                </a:lnTo>
                <a:lnTo>
                  <a:pt x="364303" y="163197"/>
                </a:lnTo>
                <a:lnTo>
                  <a:pt x="369623" y="163729"/>
                </a:lnTo>
                <a:lnTo>
                  <a:pt x="374951" y="163729"/>
                </a:lnTo>
                <a:lnTo>
                  <a:pt x="380280" y="164261"/>
                </a:lnTo>
                <a:lnTo>
                  <a:pt x="396893" y="150438"/>
                </a:lnTo>
                <a:close/>
              </a:path>
              <a:path w="532129" h="164464">
                <a:moveTo>
                  <a:pt x="252989" y="0"/>
                </a:moveTo>
                <a:lnTo>
                  <a:pt x="221028" y="14885"/>
                </a:lnTo>
                <a:lnTo>
                  <a:pt x="205583" y="22860"/>
                </a:lnTo>
                <a:lnTo>
                  <a:pt x="157652" y="45189"/>
                </a:lnTo>
                <a:lnTo>
                  <a:pt x="142207" y="53156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68301" y="152033"/>
                </a:lnTo>
                <a:lnTo>
                  <a:pt x="178957" y="151501"/>
                </a:lnTo>
                <a:lnTo>
                  <a:pt x="189074" y="151501"/>
                </a:lnTo>
                <a:lnTo>
                  <a:pt x="199723" y="150970"/>
                </a:lnTo>
                <a:lnTo>
                  <a:pt x="220496" y="150970"/>
                </a:lnTo>
                <a:lnTo>
                  <a:pt x="230620" y="150438"/>
                </a:lnTo>
                <a:lnTo>
                  <a:pt x="396893" y="150438"/>
                </a:lnTo>
                <a:lnTo>
                  <a:pt x="399449" y="148312"/>
                </a:lnTo>
                <a:lnTo>
                  <a:pt x="408509" y="140337"/>
                </a:lnTo>
                <a:lnTo>
                  <a:pt x="456440" y="100472"/>
                </a:lnTo>
                <a:lnTo>
                  <a:pt x="465492" y="92497"/>
                </a:lnTo>
                <a:lnTo>
                  <a:pt x="503846" y="60599"/>
                </a:lnTo>
                <a:lnTo>
                  <a:pt x="512898" y="52624"/>
                </a:lnTo>
                <a:lnTo>
                  <a:pt x="532068" y="36683"/>
                </a:lnTo>
                <a:lnTo>
                  <a:pt x="514494" y="34556"/>
                </a:lnTo>
                <a:lnTo>
                  <a:pt x="496921" y="31898"/>
                </a:lnTo>
                <a:lnTo>
                  <a:pt x="462300" y="27645"/>
                </a:lnTo>
                <a:lnTo>
                  <a:pt x="444727" y="24986"/>
                </a:lnTo>
                <a:lnTo>
                  <a:pt x="410105" y="20733"/>
                </a:lnTo>
                <a:lnTo>
                  <a:pt x="392525" y="18075"/>
                </a:lnTo>
                <a:lnTo>
                  <a:pt x="340330" y="11696"/>
                </a:lnTo>
                <a:lnTo>
                  <a:pt x="322757" y="9037"/>
                </a:lnTo>
                <a:lnTo>
                  <a:pt x="288135" y="4784"/>
                </a:lnTo>
                <a:lnTo>
                  <a:pt x="270562" y="2126"/>
                </a:lnTo>
                <a:lnTo>
                  <a:pt x="252989" y="0"/>
                </a:lnTo>
                <a:close/>
              </a:path>
            </a:pathLst>
          </a:custGeom>
          <a:solidFill>
            <a:srgbClr val="555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50852" y="5463934"/>
            <a:ext cx="505459" cy="160020"/>
          </a:xfrm>
          <a:custGeom>
            <a:avLst/>
            <a:gdLst/>
            <a:ahLst/>
            <a:cxnLst/>
            <a:rect l="l" t="t" r="r" b="b"/>
            <a:pathLst>
              <a:path w="505460" h="160020">
                <a:moveTo>
                  <a:pt x="375059" y="147248"/>
                </a:moveTo>
                <a:lnTo>
                  <a:pt x="227420" y="147248"/>
                </a:lnTo>
                <a:lnTo>
                  <a:pt x="234344" y="148843"/>
                </a:lnTo>
                <a:lnTo>
                  <a:pt x="240737" y="149907"/>
                </a:lnTo>
                <a:lnTo>
                  <a:pt x="254585" y="153096"/>
                </a:lnTo>
                <a:lnTo>
                  <a:pt x="260977" y="154160"/>
                </a:lnTo>
                <a:lnTo>
                  <a:pt x="267902" y="155755"/>
                </a:lnTo>
                <a:lnTo>
                  <a:pt x="274287" y="157349"/>
                </a:lnTo>
                <a:lnTo>
                  <a:pt x="281211" y="158944"/>
                </a:lnTo>
                <a:lnTo>
                  <a:pt x="311036" y="158944"/>
                </a:lnTo>
                <a:lnTo>
                  <a:pt x="321161" y="159476"/>
                </a:lnTo>
                <a:lnTo>
                  <a:pt x="340869" y="159476"/>
                </a:lnTo>
                <a:lnTo>
                  <a:pt x="350986" y="160008"/>
                </a:lnTo>
                <a:lnTo>
                  <a:pt x="360571" y="160008"/>
                </a:lnTo>
                <a:lnTo>
                  <a:pt x="375059" y="147248"/>
                </a:lnTo>
                <a:close/>
              </a:path>
              <a:path w="505460" h="160020">
                <a:moveTo>
                  <a:pt x="252989" y="0"/>
                </a:moveTo>
                <a:lnTo>
                  <a:pt x="221028" y="14885"/>
                </a:lnTo>
                <a:lnTo>
                  <a:pt x="205583" y="22860"/>
                </a:lnTo>
                <a:lnTo>
                  <a:pt x="157652" y="45189"/>
                </a:lnTo>
                <a:lnTo>
                  <a:pt x="142207" y="53156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84278" y="150438"/>
                </a:lnTo>
                <a:lnTo>
                  <a:pt x="192798" y="149375"/>
                </a:lnTo>
                <a:lnTo>
                  <a:pt x="227420" y="147248"/>
                </a:lnTo>
                <a:lnTo>
                  <a:pt x="375059" y="147248"/>
                </a:lnTo>
                <a:lnTo>
                  <a:pt x="387736" y="136084"/>
                </a:lnTo>
                <a:lnTo>
                  <a:pt x="396789" y="128648"/>
                </a:lnTo>
                <a:lnTo>
                  <a:pt x="505442" y="32961"/>
                </a:lnTo>
                <a:lnTo>
                  <a:pt x="442591" y="24455"/>
                </a:lnTo>
                <a:lnTo>
                  <a:pt x="426614" y="22860"/>
                </a:lnTo>
                <a:lnTo>
                  <a:pt x="331809" y="10101"/>
                </a:lnTo>
                <a:lnTo>
                  <a:pt x="316364" y="8506"/>
                </a:lnTo>
                <a:lnTo>
                  <a:pt x="252989" y="0"/>
                </a:lnTo>
                <a:close/>
              </a:path>
            </a:pathLst>
          </a:custGeom>
          <a:solidFill>
            <a:srgbClr val="585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50852" y="5463934"/>
            <a:ext cx="478790" cy="156845"/>
          </a:xfrm>
          <a:custGeom>
            <a:avLst/>
            <a:gdLst/>
            <a:ahLst/>
            <a:cxnLst/>
            <a:rect l="l" t="t" r="r" b="b"/>
            <a:pathLst>
              <a:path w="478789" h="156845">
                <a:moveTo>
                  <a:pt x="354506" y="143527"/>
                </a:moveTo>
                <a:lnTo>
                  <a:pt x="214103" y="143527"/>
                </a:lnTo>
                <a:lnTo>
                  <a:pt x="221028" y="145122"/>
                </a:lnTo>
                <a:lnTo>
                  <a:pt x="227952" y="147248"/>
                </a:lnTo>
                <a:lnTo>
                  <a:pt x="269498" y="156818"/>
                </a:lnTo>
                <a:lnTo>
                  <a:pt x="278551" y="156818"/>
                </a:lnTo>
                <a:lnTo>
                  <a:pt x="287603" y="156286"/>
                </a:lnTo>
                <a:lnTo>
                  <a:pt x="340869" y="156286"/>
                </a:lnTo>
                <a:lnTo>
                  <a:pt x="354506" y="143527"/>
                </a:lnTo>
                <a:close/>
              </a:path>
              <a:path w="478789" h="156845">
                <a:moveTo>
                  <a:pt x="252989" y="0"/>
                </a:moveTo>
                <a:lnTo>
                  <a:pt x="221028" y="14885"/>
                </a:lnTo>
                <a:lnTo>
                  <a:pt x="205583" y="22860"/>
                </a:lnTo>
                <a:lnTo>
                  <a:pt x="157652" y="45189"/>
                </a:lnTo>
                <a:lnTo>
                  <a:pt x="142207" y="53156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78957" y="148843"/>
                </a:lnTo>
                <a:lnTo>
                  <a:pt x="186414" y="147780"/>
                </a:lnTo>
                <a:lnTo>
                  <a:pt x="214103" y="143527"/>
                </a:lnTo>
                <a:lnTo>
                  <a:pt x="354506" y="143527"/>
                </a:lnTo>
                <a:lnTo>
                  <a:pt x="366431" y="132370"/>
                </a:lnTo>
                <a:lnTo>
                  <a:pt x="375484" y="124395"/>
                </a:lnTo>
                <a:lnTo>
                  <a:pt x="401052" y="100472"/>
                </a:lnTo>
                <a:lnTo>
                  <a:pt x="409573" y="93029"/>
                </a:lnTo>
                <a:lnTo>
                  <a:pt x="435135" y="69105"/>
                </a:lnTo>
                <a:lnTo>
                  <a:pt x="444187" y="61130"/>
                </a:lnTo>
                <a:lnTo>
                  <a:pt x="452715" y="53156"/>
                </a:lnTo>
                <a:lnTo>
                  <a:pt x="461236" y="45720"/>
                </a:lnTo>
                <a:lnTo>
                  <a:pt x="478277" y="29771"/>
                </a:lnTo>
                <a:lnTo>
                  <a:pt x="464428" y="27645"/>
                </a:lnTo>
                <a:lnTo>
                  <a:pt x="450047" y="26050"/>
                </a:lnTo>
                <a:lnTo>
                  <a:pt x="436199" y="23923"/>
                </a:lnTo>
                <a:lnTo>
                  <a:pt x="421818" y="22328"/>
                </a:lnTo>
                <a:lnTo>
                  <a:pt x="407977" y="20202"/>
                </a:lnTo>
                <a:lnTo>
                  <a:pt x="393596" y="18607"/>
                </a:lnTo>
                <a:lnTo>
                  <a:pt x="379747" y="16480"/>
                </a:lnTo>
                <a:lnTo>
                  <a:pt x="365899" y="14885"/>
                </a:lnTo>
                <a:lnTo>
                  <a:pt x="351518" y="12759"/>
                </a:lnTo>
                <a:lnTo>
                  <a:pt x="337670" y="11164"/>
                </a:lnTo>
                <a:lnTo>
                  <a:pt x="323289" y="9037"/>
                </a:lnTo>
                <a:lnTo>
                  <a:pt x="309440" y="7442"/>
                </a:lnTo>
                <a:lnTo>
                  <a:pt x="295059" y="5316"/>
                </a:lnTo>
                <a:lnTo>
                  <a:pt x="281211" y="3721"/>
                </a:lnTo>
                <a:lnTo>
                  <a:pt x="266830" y="1594"/>
                </a:lnTo>
                <a:lnTo>
                  <a:pt x="252989" y="0"/>
                </a:lnTo>
                <a:close/>
              </a:path>
            </a:pathLst>
          </a:custGeom>
          <a:solidFill>
            <a:srgbClr val="585F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0852" y="5463934"/>
            <a:ext cx="452120" cy="154940"/>
          </a:xfrm>
          <a:custGeom>
            <a:avLst/>
            <a:gdLst/>
            <a:ahLst/>
            <a:cxnLst/>
            <a:rect l="l" t="t" r="r" b="b"/>
            <a:pathLst>
              <a:path w="452120" h="154939">
                <a:moveTo>
                  <a:pt x="333757" y="140337"/>
                </a:moveTo>
                <a:lnTo>
                  <a:pt x="200794" y="140337"/>
                </a:lnTo>
                <a:lnTo>
                  <a:pt x="257778" y="154691"/>
                </a:lnTo>
                <a:lnTo>
                  <a:pt x="321693" y="152033"/>
                </a:lnTo>
                <a:lnTo>
                  <a:pt x="333757" y="140337"/>
                </a:lnTo>
                <a:close/>
              </a:path>
              <a:path w="452120" h="154939">
                <a:moveTo>
                  <a:pt x="252989" y="0"/>
                </a:moveTo>
                <a:lnTo>
                  <a:pt x="0" y="121205"/>
                </a:lnTo>
                <a:lnTo>
                  <a:pt x="165641" y="142995"/>
                </a:lnTo>
                <a:lnTo>
                  <a:pt x="158184" y="152033"/>
                </a:lnTo>
                <a:lnTo>
                  <a:pt x="200794" y="140337"/>
                </a:lnTo>
                <a:lnTo>
                  <a:pt x="333757" y="140337"/>
                </a:lnTo>
                <a:lnTo>
                  <a:pt x="451644" y="26050"/>
                </a:lnTo>
                <a:lnTo>
                  <a:pt x="252989" y="0"/>
                </a:lnTo>
                <a:close/>
              </a:path>
            </a:pathLst>
          </a:custGeom>
          <a:solidFill>
            <a:srgbClr val="5B6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75080" y="5479883"/>
            <a:ext cx="269493" cy="866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2478" y="5066328"/>
            <a:ext cx="700405" cy="463550"/>
          </a:xfrm>
          <a:custGeom>
            <a:avLst/>
            <a:gdLst/>
            <a:ahLst/>
            <a:cxnLst/>
            <a:rect l="l" t="t" r="r" b="b"/>
            <a:pathLst>
              <a:path w="700404" h="463550">
                <a:moveTo>
                  <a:pt x="154455" y="0"/>
                </a:moveTo>
                <a:lnTo>
                  <a:pt x="9584" y="354018"/>
                </a:lnTo>
                <a:lnTo>
                  <a:pt x="10656" y="366778"/>
                </a:lnTo>
                <a:lnTo>
                  <a:pt x="0" y="371023"/>
                </a:lnTo>
                <a:lnTo>
                  <a:pt x="0" y="390694"/>
                </a:lnTo>
                <a:lnTo>
                  <a:pt x="558186" y="462989"/>
                </a:lnTo>
                <a:lnTo>
                  <a:pt x="579469" y="441731"/>
                </a:lnTo>
                <a:lnTo>
                  <a:pt x="699850" y="62703"/>
                </a:lnTo>
                <a:lnTo>
                  <a:pt x="689726" y="46754"/>
                </a:lnTo>
                <a:lnTo>
                  <a:pt x="538972" y="29756"/>
                </a:lnTo>
                <a:lnTo>
                  <a:pt x="513404" y="16982"/>
                </a:lnTo>
                <a:lnTo>
                  <a:pt x="455161" y="12183"/>
                </a:lnTo>
                <a:lnTo>
                  <a:pt x="287074" y="12183"/>
                </a:lnTo>
                <a:lnTo>
                  <a:pt x="154455" y="0"/>
                </a:lnTo>
                <a:close/>
              </a:path>
              <a:path w="700404" h="463550">
                <a:moveTo>
                  <a:pt x="307315" y="0"/>
                </a:moveTo>
                <a:lnTo>
                  <a:pt x="287074" y="12183"/>
                </a:lnTo>
                <a:lnTo>
                  <a:pt x="455161" y="12183"/>
                </a:lnTo>
                <a:lnTo>
                  <a:pt x="3073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60152" y="5525065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5976" y="0"/>
                </a:moveTo>
                <a:lnTo>
                  <a:pt x="0" y="9037"/>
                </a:lnTo>
                <a:lnTo>
                  <a:pt x="4256" y="17012"/>
                </a:lnTo>
                <a:lnTo>
                  <a:pt x="22901" y="7442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01690" y="5530913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5984" y="0"/>
                </a:moveTo>
                <a:lnTo>
                  <a:pt x="0" y="8506"/>
                </a:lnTo>
                <a:lnTo>
                  <a:pt x="4796" y="17012"/>
                </a:lnTo>
                <a:lnTo>
                  <a:pt x="23440" y="7442"/>
                </a:lnTo>
                <a:lnTo>
                  <a:pt x="15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37908" y="5536761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5" h="16510">
                <a:moveTo>
                  <a:pt x="15984" y="0"/>
                </a:moveTo>
                <a:lnTo>
                  <a:pt x="0" y="8506"/>
                </a:lnTo>
                <a:lnTo>
                  <a:pt x="4263" y="16480"/>
                </a:lnTo>
                <a:lnTo>
                  <a:pt x="23440" y="6911"/>
                </a:lnTo>
                <a:lnTo>
                  <a:pt x="15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18606" y="5520812"/>
            <a:ext cx="22225" cy="16510"/>
          </a:xfrm>
          <a:custGeom>
            <a:avLst/>
            <a:gdLst/>
            <a:ahLst/>
            <a:cxnLst/>
            <a:rect l="l" t="t" r="r" b="b"/>
            <a:pathLst>
              <a:path w="22225" h="16510">
                <a:moveTo>
                  <a:pt x="14912" y="0"/>
                </a:moveTo>
                <a:lnTo>
                  <a:pt x="0" y="8506"/>
                </a:lnTo>
                <a:lnTo>
                  <a:pt x="4263" y="15949"/>
                </a:lnTo>
                <a:lnTo>
                  <a:pt x="21837" y="6911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77067" y="5516559"/>
            <a:ext cx="22225" cy="16510"/>
          </a:xfrm>
          <a:custGeom>
            <a:avLst/>
            <a:gdLst/>
            <a:ahLst/>
            <a:cxnLst/>
            <a:rect l="l" t="t" r="r" b="b"/>
            <a:pathLst>
              <a:path w="22225" h="16510">
                <a:moveTo>
                  <a:pt x="14912" y="0"/>
                </a:moveTo>
                <a:lnTo>
                  <a:pt x="0" y="8506"/>
                </a:lnTo>
                <a:lnTo>
                  <a:pt x="4256" y="15949"/>
                </a:lnTo>
                <a:lnTo>
                  <a:pt x="21837" y="6911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41381" y="5510718"/>
            <a:ext cx="22225" cy="15875"/>
          </a:xfrm>
          <a:custGeom>
            <a:avLst/>
            <a:gdLst/>
            <a:ahLst/>
            <a:cxnLst/>
            <a:rect l="l" t="t" r="r" b="b"/>
            <a:pathLst>
              <a:path w="22225" h="15875">
                <a:moveTo>
                  <a:pt x="14912" y="0"/>
                </a:moveTo>
                <a:lnTo>
                  <a:pt x="0" y="7967"/>
                </a:lnTo>
                <a:lnTo>
                  <a:pt x="4256" y="15410"/>
                </a:lnTo>
                <a:lnTo>
                  <a:pt x="21837" y="6372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32986" y="5530913"/>
            <a:ext cx="30480" cy="11430"/>
          </a:xfrm>
          <a:custGeom>
            <a:avLst/>
            <a:gdLst/>
            <a:ahLst/>
            <a:cxnLst/>
            <a:rect l="l" t="t" r="r" b="b"/>
            <a:pathLst>
              <a:path w="30479" h="11429">
                <a:moveTo>
                  <a:pt x="5860" y="0"/>
                </a:moveTo>
                <a:lnTo>
                  <a:pt x="5860" y="1063"/>
                </a:lnTo>
                <a:lnTo>
                  <a:pt x="3731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1164"/>
                </a:lnTo>
                <a:lnTo>
                  <a:pt x="29293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75064" y="5536761"/>
            <a:ext cx="30480" cy="11430"/>
          </a:xfrm>
          <a:custGeom>
            <a:avLst/>
            <a:gdLst/>
            <a:ahLst/>
            <a:cxnLst/>
            <a:rect l="l" t="t" r="r" b="b"/>
            <a:pathLst>
              <a:path w="30479" h="11429">
                <a:moveTo>
                  <a:pt x="5860" y="0"/>
                </a:moveTo>
                <a:lnTo>
                  <a:pt x="5328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1164"/>
                </a:lnTo>
                <a:lnTo>
                  <a:pt x="28761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11282" y="5542609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5">
                <a:moveTo>
                  <a:pt x="6392" y="0"/>
                </a:moveTo>
                <a:lnTo>
                  <a:pt x="5320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0632"/>
                </a:lnTo>
                <a:lnTo>
                  <a:pt x="28761" y="2126"/>
                </a:lnTo>
                <a:lnTo>
                  <a:pt x="6392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93576" y="5526128"/>
            <a:ext cx="28575" cy="10795"/>
          </a:xfrm>
          <a:custGeom>
            <a:avLst/>
            <a:gdLst/>
            <a:ahLst/>
            <a:cxnLst/>
            <a:rect l="l" t="t" r="r" b="b"/>
            <a:pathLst>
              <a:path w="28575" h="10795">
                <a:moveTo>
                  <a:pt x="5328" y="0"/>
                </a:moveTo>
                <a:lnTo>
                  <a:pt x="4788" y="1063"/>
                </a:lnTo>
                <a:lnTo>
                  <a:pt x="2660" y="3721"/>
                </a:lnTo>
                <a:lnTo>
                  <a:pt x="1064" y="6911"/>
                </a:lnTo>
                <a:lnTo>
                  <a:pt x="0" y="7974"/>
                </a:lnTo>
                <a:lnTo>
                  <a:pt x="28229" y="10632"/>
                </a:lnTo>
                <a:lnTo>
                  <a:pt x="27157" y="2126"/>
                </a:lnTo>
                <a:lnTo>
                  <a:pt x="532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52030" y="5522407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60">
                <a:moveTo>
                  <a:pt x="5328" y="0"/>
                </a:moveTo>
                <a:lnTo>
                  <a:pt x="4796" y="1063"/>
                </a:lnTo>
                <a:lnTo>
                  <a:pt x="2667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229" y="10101"/>
                </a:lnTo>
                <a:lnTo>
                  <a:pt x="27165" y="2126"/>
                </a:lnTo>
                <a:lnTo>
                  <a:pt x="532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6344" y="5516028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60">
                <a:moveTo>
                  <a:pt x="5328" y="0"/>
                </a:moveTo>
                <a:lnTo>
                  <a:pt x="4796" y="1063"/>
                </a:lnTo>
                <a:lnTo>
                  <a:pt x="2667" y="3721"/>
                </a:lnTo>
                <a:lnTo>
                  <a:pt x="1071" y="6379"/>
                </a:lnTo>
                <a:lnTo>
                  <a:pt x="0" y="7442"/>
                </a:lnTo>
                <a:lnTo>
                  <a:pt x="28229" y="10101"/>
                </a:lnTo>
                <a:lnTo>
                  <a:pt x="27165" y="2126"/>
                </a:lnTo>
                <a:lnTo>
                  <a:pt x="532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40443" y="5526128"/>
            <a:ext cx="36195" cy="6985"/>
          </a:xfrm>
          <a:custGeom>
            <a:avLst/>
            <a:gdLst/>
            <a:ahLst/>
            <a:cxnLst/>
            <a:rect l="l" t="t" r="r" b="b"/>
            <a:pathLst>
              <a:path w="36195" h="6985">
                <a:moveTo>
                  <a:pt x="35685" y="0"/>
                </a:moveTo>
                <a:lnTo>
                  <a:pt x="10656" y="0"/>
                </a:lnTo>
                <a:lnTo>
                  <a:pt x="0" y="5848"/>
                </a:lnTo>
                <a:lnTo>
                  <a:pt x="21305" y="6911"/>
                </a:lnTo>
                <a:lnTo>
                  <a:pt x="35685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81456" y="5531445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217" y="0"/>
                </a:moveTo>
                <a:lnTo>
                  <a:pt x="11712" y="0"/>
                </a:lnTo>
                <a:lnTo>
                  <a:pt x="0" y="5848"/>
                </a:lnTo>
                <a:lnTo>
                  <a:pt x="21837" y="7442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17674" y="5537293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217" y="0"/>
                </a:moveTo>
                <a:lnTo>
                  <a:pt x="11712" y="0"/>
                </a:lnTo>
                <a:lnTo>
                  <a:pt x="0" y="5848"/>
                </a:lnTo>
                <a:lnTo>
                  <a:pt x="21837" y="7442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99436" y="5521344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2" y="0"/>
                </a:moveTo>
                <a:lnTo>
                  <a:pt x="11180" y="0"/>
                </a:lnTo>
                <a:lnTo>
                  <a:pt x="0" y="5848"/>
                </a:lnTo>
                <a:lnTo>
                  <a:pt x="20765" y="6911"/>
                </a:lnTo>
                <a:lnTo>
                  <a:pt x="34082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57890" y="5517622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9" y="0"/>
                </a:moveTo>
                <a:lnTo>
                  <a:pt x="11188" y="0"/>
                </a:lnTo>
                <a:lnTo>
                  <a:pt x="0" y="5316"/>
                </a:lnTo>
                <a:lnTo>
                  <a:pt x="20772" y="6911"/>
                </a:lnTo>
                <a:lnTo>
                  <a:pt x="34089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22205" y="5511250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9" y="0"/>
                </a:moveTo>
                <a:lnTo>
                  <a:pt x="11188" y="0"/>
                </a:lnTo>
                <a:lnTo>
                  <a:pt x="0" y="5308"/>
                </a:lnTo>
                <a:lnTo>
                  <a:pt x="20240" y="6903"/>
                </a:lnTo>
                <a:lnTo>
                  <a:pt x="34089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56952" y="5539951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5" h="16510">
                <a:moveTo>
                  <a:pt x="15984" y="0"/>
                </a:moveTo>
                <a:lnTo>
                  <a:pt x="0" y="8506"/>
                </a:lnTo>
                <a:lnTo>
                  <a:pt x="4796" y="16480"/>
                </a:lnTo>
                <a:lnTo>
                  <a:pt x="23440" y="6911"/>
                </a:lnTo>
                <a:lnTo>
                  <a:pt x="15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99029" y="5545268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5976" y="0"/>
                </a:moveTo>
                <a:lnTo>
                  <a:pt x="0" y="9037"/>
                </a:lnTo>
                <a:lnTo>
                  <a:pt x="4263" y="17012"/>
                </a:lnTo>
                <a:lnTo>
                  <a:pt x="22901" y="7442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35247" y="5551115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5976" y="0"/>
                </a:moveTo>
                <a:lnTo>
                  <a:pt x="0" y="9037"/>
                </a:lnTo>
                <a:lnTo>
                  <a:pt x="4263" y="17012"/>
                </a:lnTo>
                <a:lnTo>
                  <a:pt x="22901" y="7442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15945" y="5535166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89" h="16510">
                <a:moveTo>
                  <a:pt x="14912" y="0"/>
                </a:moveTo>
                <a:lnTo>
                  <a:pt x="0" y="8506"/>
                </a:lnTo>
                <a:lnTo>
                  <a:pt x="3724" y="15949"/>
                </a:lnTo>
                <a:lnTo>
                  <a:pt x="21305" y="6911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74399" y="5531445"/>
            <a:ext cx="21590" cy="15875"/>
          </a:xfrm>
          <a:custGeom>
            <a:avLst/>
            <a:gdLst/>
            <a:ahLst/>
            <a:cxnLst/>
            <a:rect l="l" t="t" r="r" b="b"/>
            <a:pathLst>
              <a:path w="21589" h="15875">
                <a:moveTo>
                  <a:pt x="14912" y="0"/>
                </a:moveTo>
                <a:lnTo>
                  <a:pt x="0" y="7974"/>
                </a:lnTo>
                <a:lnTo>
                  <a:pt x="3731" y="15417"/>
                </a:lnTo>
                <a:lnTo>
                  <a:pt x="21305" y="6911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38182" y="5525065"/>
            <a:ext cx="22225" cy="16510"/>
          </a:xfrm>
          <a:custGeom>
            <a:avLst/>
            <a:gdLst/>
            <a:ahLst/>
            <a:cxnLst/>
            <a:rect l="l" t="t" r="r" b="b"/>
            <a:pathLst>
              <a:path w="22225" h="16510">
                <a:moveTo>
                  <a:pt x="15444" y="0"/>
                </a:moveTo>
                <a:lnTo>
                  <a:pt x="0" y="7974"/>
                </a:lnTo>
                <a:lnTo>
                  <a:pt x="4263" y="15949"/>
                </a:lnTo>
                <a:lnTo>
                  <a:pt x="21837" y="6911"/>
                </a:lnTo>
                <a:lnTo>
                  <a:pt x="15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30326" y="5545799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5">
                <a:moveTo>
                  <a:pt x="5860" y="0"/>
                </a:moveTo>
                <a:lnTo>
                  <a:pt x="5328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0632"/>
                </a:lnTo>
                <a:lnTo>
                  <a:pt x="28761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72936" y="5551115"/>
            <a:ext cx="29845" cy="11430"/>
          </a:xfrm>
          <a:custGeom>
            <a:avLst/>
            <a:gdLst/>
            <a:ahLst/>
            <a:cxnLst/>
            <a:rect l="l" t="t" r="r" b="b"/>
            <a:pathLst>
              <a:path w="29845" h="11429">
                <a:moveTo>
                  <a:pt x="4788" y="0"/>
                </a:moveTo>
                <a:lnTo>
                  <a:pt x="4256" y="1063"/>
                </a:lnTo>
                <a:lnTo>
                  <a:pt x="2660" y="3721"/>
                </a:lnTo>
                <a:lnTo>
                  <a:pt x="1064" y="6911"/>
                </a:lnTo>
                <a:lnTo>
                  <a:pt x="0" y="7974"/>
                </a:lnTo>
                <a:lnTo>
                  <a:pt x="29825" y="11164"/>
                </a:lnTo>
                <a:lnTo>
                  <a:pt x="28221" y="2126"/>
                </a:lnTo>
                <a:lnTo>
                  <a:pt x="478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08082" y="5556963"/>
            <a:ext cx="31750" cy="11430"/>
          </a:xfrm>
          <a:custGeom>
            <a:avLst/>
            <a:gdLst/>
            <a:ahLst/>
            <a:cxnLst/>
            <a:rect l="l" t="t" r="r" b="b"/>
            <a:pathLst>
              <a:path w="31750" h="11429">
                <a:moveTo>
                  <a:pt x="5860" y="0"/>
                </a:moveTo>
                <a:lnTo>
                  <a:pt x="5328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74"/>
                </a:lnTo>
                <a:lnTo>
                  <a:pt x="31429" y="11164"/>
                </a:lnTo>
                <a:lnTo>
                  <a:pt x="29293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90376" y="5541014"/>
            <a:ext cx="29209" cy="10160"/>
          </a:xfrm>
          <a:custGeom>
            <a:avLst/>
            <a:gdLst/>
            <a:ahLst/>
            <a:cxnLst/>
            <a:rect l="l" t="t" r="r" b="b"/>
            <a:pathLst>
              <a:path w="29210" h="10160">
                <a:moveTo>
                  <a:pt x="5860" y="0"/>
                </a:moveTo>
                <a:lnTo>
                  <a:pt x="5328" y="1063"/>
                </a:lnTo>
                <a:lnTo>
                  <a:pt x="1071" y="6379"/>
                </a:lnTo>
                <a:lnTo>
                  <a:pt x="0" y="7442"/>
                </a:lnTo>
                <a:lnTo>
                  <a:pt x="28761" y="10101"/>
                </a:lnTo>
                <a:lnTo>
                  <a:pt x="27165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48838" y="5536761"/>
            <a:ext cx="29209" cy="10160"/>
          </a:xfrm>
          <a:custGeom>
            <a:avLst/>
            <a:gdLst/>
            <a:ahLst/>
            <a:cxnLst/>
            <a:rect l="l" t="t" r="r" b="b"/>
            <a:pathLst>
              <a:path w="29210" h="10160">
                <a:moveTo>
                  <a:pt x="5860" y="0"/>
                </a:moveTo>
                <a:lnTo>
                  <a:pt x="5320" y="1063"/>
                </a:lnTo>
                <a:lnTo>
                  <a:pt x="1064" y="6379"/>
                </a:lnTo>
                <a:lnTo>
                  <a:pt x="0" y="7442"/>
                </a:lnTo>
                <a:lnTo>
                  <a:pt x="28761" y="10101"/>
                </a:lnTo>
                <a:lnTo>
                  <a:pt x="27157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13152" y="5530382"/>
            <a:ext cx="29209" cy="10795"/>
          </a:xfrm>
          <a:custGeom>
            <a:avLst/>
            <a:gdLst/>
            <a:ahLst/>
            <a:cxnLst/>
            <a:rect l="l" t="t" r="r" b="b"/>
            <a:pathLst>
              <a:path w="29210" h="10795">
                <a:moveTo>
                  <a:pt x="5328" y="0"/>
                </a:moveTo>
                <a:lnTo>
                  <a:pt x="4796" y="1063"/>
                </a:lnTo>
                <a:lnTo>
                  <a:pt x="3192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761" y="10632"/>
                </a:lnTo>
                <a:lnTo>
                  <a:pt x="27165" y="2126"/>
                </a:lnTo>
                <a:lnTo>
                  <a:pt x="532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36718" y="5540483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217" y="0"/>
                </a:moveTo>
                <a:lnTo>
                  <a:pt x="11712" y="0"/>
                </a:lnTo>
                <a:lnTo>
                  <a:pt x="0" y="5848"/>
                </a:lnTo>
                <a:lnTo>
                  <a:pt x="21837" y="7442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78789" y="5546331"/>
            <a:ext cx="36830" cy="6985"/>
          </a:xfrm>
          <a:custGeom>
            <a:avLst/>
            <a:gdLst/>
            <a:ahLst/>
            <a:cxnLst/>
            <a:rect l="l" t="t" r="r" b="b"/>
            <a:pathLst>
              <a:path w="36829" h="6985">
                <a:moveTo>
                  <a:pt x="36217" y="0"/>
                </a:moveTo>
                <a:lnTo>
                  <a:pt x="11720" y="0"/>
                </a:lnTo>
                <a:lnTo>
                  <a:pt x="0" y="5848"/>
                </a:lnTo>
                <a:lnTo>
                  <a:pt x="21837" y="6911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15006" y="5551647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217" y="0"/>
                </a:moveTo>
                <a:lnTo>
                  <a:pt x="11188" y="0"/>
                </a:lnTo>
                <a:lnTo>
                  <a:pt x="0" y="5848"/>
                </a:lnTo>
                <a:lnTo>
                  <a:pt x="21837" y="7442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96769" y="5536229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9" y="0"/>
                </a:moveTo>
                <a:lnTo>
                  <a:pt x="10656" y="0"/>
                </a:lnTo>
                <a:lnTo>
                  <a:pt x="0" y="5316"/>
                </a:lnTo>
                <a:lnTo>
                  <a:pt x="20240" y="6911"/>
                </a:lnTo>
                <a:lnTo>
                  <a:pt x="34089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55230" y="5531977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2" y="0"/>
                </a:moveTo>
                <a:lnTo>
                  <a:pt x="10648" y="0"/>
                </a:lnTo>
                <a:lnTo>
                  <a:pt x="0" y="5316"/>
                </a:lnTo>
                <a:lnTo>
                  <a:pt x="20233" y="6911"/>
                </a:lnTo>
                <a:lnTo>
                  <a:pt x="34082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19544" y="5525597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2" y="0"/>
                </a:moveTo>
                <a:lnTo>
                  <a:pt x="10648" y="0"/>
                </a:lnTo>
                <a:lnTo>
                  <a:pt x="0" y="5848"/>
                </a:lnTo>
                <a:lnTo>
                  <a:pt x="20240" y="6911"/>
                </a:lnTo>
                <a:lnTo>
                  <a:pt x="34082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80392" y="5555900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5" h="16510">
                <a:moveTo>
                  <a:pt x="15976" y="0"/>
                </a:moveTo>
                <a:lnTo>
                  <a:pt x="0" y="8506"/>
                </a:lnTo>
                <a:lnTo>
                  <a:pt x="4256" y="16480"/>
                </a:lnTo>
                <a:lnTo>
                  <a:pt x="22901" y="6911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21931" y="5561217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5976" y="0"/>
                </a:moveTo>
                <a:lnTo>
                  <a:pt x="0" y="9037"/>
                </a:lnTo>
                <a:lnTo>
                  <a:pt x="4263" y="17012"/>
                </a:lnTo>
                <a:lnTo>
                  <a:pt x="23433" y="7442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658149" y="5567065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5976" y="0"/>
                </a:moveTo>
                <a:lnTo>
                  <a:pt x="0" y="9037"/>
                </a:lnTo>
                <a:lnTo>
                  <a:pt x="4263" y="17012"/>
                </a:lnTo>
                <a:lnTo>
                  <a:pt x="23433" y="7442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38846" y="5551115"/>
            <a:ext cx="22225" cy="16510"/>
          </a:xfrm>
          <a:custGeom>
            <a:avLst/>
            <a:gdLst/>
            <a:ahLst/>
            <a:cxnLst/>
            <a:rect l="l" t="t" r="r" b="b"/>
            <a:pathLst>
              <a:path w="22225" h="16510">
                <a:moveTo>
                  <a:pt x="14912" y="0"/>
                </a:moveTo>
                <a:lnTo>
                  <a:pt x="0" y="8506"/>
                </a:lnTo>
                <a:lnTo>
                  <a:pt x="4263" y="15949"/>
                </a:lnTo>
                <a:lnTo>
                  <a:pt x="21837" y="6911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97301" y="5547394"/>
            <a:ext cx="22225" cy="15875"/>
          </a:xfrm>
          <a:custGeom>
            <a:avLst/>
            <a:gdLst/>
            <a:ahLst/>
            <a:cxnLst/>
            <a:rect l="l" t="t" r="r" b="b"/>
            <a:pathLst>
              <a:path w="22225" h="15875">
                <a:moveTo>
                  <a:pt x="14912" y="0"/>
                </a:moveTo>
                <a:lnTo>
                  <a:pt x="0" y="7974"/>
                </a:lnTo>
                <a:lnTo>
                  <a:pt x="4263" y="15417"/>
                </a:lnTo>
                <a:lnTo>
                  <a:pt x="21837" y="6911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61615" y="5541014"/>
            <a:ext cx="22225" cy="16510"/>
          </a:xfrm>
          <a:custGeom>
            <a:avLst/>
            <a:gdLst/>
            <a:ahLst/>
            <a:cxnLst/>
            <a:rect l="l" t="t" r="r" b="b"/>
            <a:pathLst>
              <a:path w="22225" h="16510">
                <a:moveTo>
                  <a:pt x="14920" y="0"/>
                </a:moveTo>
                <a:lnTo>
                  <a:pt x="0" y="7974"/>
                </a:lnTo>
                <a:lnTo>
                  <a:pt x="3731" y="15949"/>
                </a:lnTo>
                <a:lnTo>
                  <a:pt x="21837" y="6911"/>
                </a:lnTo>
                <a:lnTo>
                  <a:pt x="14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53227" y="5561748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5">
                <a:moveTo>
                  <a:pt x="5860" y="0"/>
                </a:moveTo>
                <a:lnTo>
                  <a:pt x="5328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0632"/>
                </a:lnTo>
                <a:lnTo>
                  <a:pt x="29293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95837" y="5567065"/>
            <a:ext cx="29845" cy="11430"/>
          </a:xfrm>
          <a:custGeom>
            <a:avLst/>
            <a:gdLst/>
            <a:ahLst/>
            <a:cxnLst/>
            <a:rect l="l" t="t" r="r" b="b"/>
            <a:pathLst>
              <a:path w="29845" h="11429">
                <a:moveTo>
                  <a:pt x="5320" y="0"/>
                </a:moveTo>
                <a:lnTo>
                  <a:pt x="4788" y="1063"/>
                </a:lnTo>
                <a:lnTo>
                  <a:pt x="2660" y="3721"/>
                </a:lnTo>
                <a:lnTo>
                  <a:pt x="1064" y="6911"/>
                </a:lnTo>
                <a:lnTo>
                  <a:pt x="0" y="7974"/>
                </a:lnTo>
                <a:lnTo>
                  <a:pt x="29825" y="11164"/>
                </a:lnTo>
                <a:lnTo>
                  <a:pt x="28221" y="2658"/>
                </a:lnTo>
                <a:lnTo>
                  <a:pt x="532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31515" y="5572912"/>
            <a:ext cx="31115" cy="11430"/>
          </a:xfrm>
          <a:custGeom>
            <a:avLst/>
            <a:gdLst/>
            <a:ahLst/>
            <a:cxnLst/>
            <a:rect l="l" t="t" r="r" b="b"/>
            <a:pathLst>
              <a:path w="31114" h="11429">
                <a:moveTo>
                  <a:pt x="5860" y="0"/>
                </a:moveTo>
                <a:lnTo>
                  <a:pt x="5328" y="1063"/>
                </a:lnTo>
                <a:lnTo>
                  <a:pt x="3199" y="3721"/>
                </a:lnTo>
                <a:lnTo>
                  <a:pt x="1071" y="6911"/>
                </a:lnTo>
                <a:lnTo>
                  <a:pt x="0" y="7974"/>
                </a:lnTo>
                <a:lnTo>
                  <a:pt x="30897" y="11164"/>
                </a:lnTo>
                <a:lnTo>
                  <a:pt x="28761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13817" y="5556963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60">
                <a:moveTo>
                  <a:pt x="5320" y="0"/>
                </a:moveTo>
                <a:lnTo>
                  <a:pt x="4788" y="1063"/>
                </a:lnTo>
                <a:lnTo>
                  <a:pt x="2660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221" y="10101"/>
                </a:lnTo>
                <a:lnTo>
                  <a:pt x="27157" y="2126"/>
                </a:lnTo>
                <a:lnTo>
                  <a:pt x="532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72271" y="5552710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60">
                <a:moveTo>
                  <a:pt x="5328" y="0"/>
                </a:moveTo>
                <a:lnTo>
                  <a:pt x="4796" y="1063"/>
                </a:lnTo>
                <a:lnTo>
                  <a:pt x="2660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229" y="10101"/>
                </a:lnTo>
                <a:lnTo>
                  <a:pt x="27165" y="2126"/>
                </a:lnTo>
                <a:lnTo>
                  <a:pt x="532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36585" y="5546331"/>
            <a:ext cx="28575" cy="10795"/>
          </a:xfrm>
          <a:custGeom>
            <a:avLst/>
            <a:gdLst/>
            <a:ahLst/>
            <a:cxnLst/>
            <a:rect l="l" t="t" r="r" b="b"/>
            <a:pathLst>
              <a:path w="28575" h="10795">
                <a:moveTo>
                  <a:pt x="5328" y="0"/>
                </a:moveTo>
                <a:lnTo>
                  <a:pt x="4796" y="1063"/>
                </a:lnTo>
                <a:lnTo>
                  <a:pt x="2660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229" y="10632"/>
                </a:lnTo>
                <a:lnTo>
                  <a:pt x="27165" y="2126"/>
                </a:lnTo>
                <a:lnTo>
                  <a:pt x="532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60152" y="5556432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217" y="0"/>
                </a:moveTo>
                <a:lnTo>
                  <a:pt x="11180" y="0"/>
                </a:lnTo>
                <a:lnTo>
                  <a:pt x="0" y="5848"/>
                </a:lnTo>
                <a:lnTo>
                  <a:pt x="21305" y="7442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01690" y="5562280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217" y="0"/>
                </a:moveTo>
                <a:lnTo>
                  <a:pt x="11720" y="0"/>
                </a:lnTo>
                <a:lnTo>
                  <a:pt x="0" y="5848"/>
                </a:lnTo>
                <a:lnTo>
                  <a:pt x="21837" y="7442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37908" y="5567596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217" y="0"/>
                </a:moveTo>
                <a:lnTo>
                  <a:pt x="11720" y="0"/>
                </a:lnTo>
                <a:lnTo>
                  <a:pt x="0" y="5848"/>
                </a:lnTo>
                <a:lnTo>
                  <a:pt x="21837" y="7442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19670" y="5552179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9" y="0"/>
                </a:moveTo>
                <a:lnTo>
                  <a:pt x="11188" y="0"/>
                </a:lnTo>
                <a:lnTo>
                  <a:pt x="0" y="5316"/>
                </a:lnTo>
                <a:lnTo>
                  <a:pt x="20772" y="6911"/>
                </a:lnTo>
                <a:lnTo>
                  <a:pt x="34089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78131" y="5547926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2" y="0"/>
                </a:moveTo>
                <a:lnTo>
                  <a:pt x="11180" y="0"/>
                </a:lnTo>
                <a:lnTo>
                  <a:pt x="0" y="5316"/>
                </a:lnTo>
                <a:lnTo>
                  <a:pt x="20233" y="6911"/>
                </a:lnTo>
                <a:lnTo>
                  <a:pt x="34082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42446" y="5541546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9" y="0"/>
                </a:moveTo>
                <a:lnTo>
                  <a:pt x="10648" y="0"/>
                </a:lnTo>
                <a:lnTo>
                  <a:pt x="0" y="5848"/>
                </a:lnTo>
                <a:lnTo>
                  <a:pt x="20240" y="6911"/>
                </a:lnTo>
                <a:lnTo>
                  <a:pt x="34089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571332" y="5568660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5984" y="0"/>
                </a:moveTo>
                <a:lnTo>
                  <a:pt x="0" y="9037"/>
                </a:lnTo>
                <a:lnTo>
                  <a:pt x="4796" y="17012"/>
                </a:lnTo>
                <a:lnTo>
                  <a:pt x="23440" y="7442"/>
                </a:lnTo>
                <a:lnTo>
                  <a:pt x="15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613410" y="5574508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5976" y="0"/>
                </a:moveTo>
                <a:lnTo>
                  <a:pt x="0" y="8506"/>
                </a:lnTo>
                <a:lnTo>
                  <a:pt x="4263" y="17012"/>
                </a:lnTo>
                <a:lnTo>
                  <a:pt x="22901" y="7442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49628" y="5580355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5" h="16510">
                <a:moveTo>
                  <a:pt x="15976" y="0"/>
                </a:moveTo>
                <a:lnTo>
                  <a:pt x="0" y="8506"/>
                </a:lnTo>
                <a:lnTo>
                  <a:pt x="4263" y="16480"/>
                </a:lnTo>
                <a:lnTo>
                  <a:pt x="23433" y="6911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30326" y="5564406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89" h="16510">
                <a:moveTo>
                  <a:pt x="14912" y="0"/>
                </a:moveTo>
                <a:lnTo>
                  <a:pt x="0" y="8506"/>
                </a:lnTo>
                <a:lnTo>
                  <a:pt x="3724" y="15949"/>
                </a:lnTo>
                <a:lnTo>
                  <a:pt x="21305" y="6911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88780" y="5560153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89" h="16510">
                <a:moveTo>
                  <a:pt x="14912" y="0"/>
                </a:moveTo>
                <a:lnTo>
                  <a:pt x="0" y="8506"/>
                </a:lnTo>
                <a:lnTo>
                  <a:pt x="3731" y="15949"/>
                </a:lnTo>
                <a:lnTo>
                  <a:pt x="21305" y="6911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453095" y="5554305"/>
            <a:ext cx="21590" cy="15875"/>
          </a:xfrm>
          <a:custGeom>
            <a:avLst/>
            <a:gdLst/>
            <a:ahLst/>
            <a:cxnLst/>
            <a:rect l="l" t="t" r="r" b="b"/>
            <a:pathLst>
              <a:path w="21589" h="15875">
                <a:moveTo>
                  <a:pt x="14912" y="0"/>
                </a:moveTo>
                <a:lnTo>
                  <a:pt x="0" y="7974"/>
                </a:lnTo>
                <a:lnTo>
                  <a:pt x="3731" y="15417"/>
                </a:lnTo>
                <a:lnTo>
                  <a:pt x="21305" y="6379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544707" y="5574508"/>
            <a:ext cx="30480" cy="11430"/>
          </a:xfrm>
          <a:custGeom>
            <a:avLst/>
            <a:gdLst/>
            <a:ahLst/>
            <a:cxnLst/>
            <a:rect l="l" t="t" r="r" b="b"/>
            <a:pathLst>
              <a:path w="30479" h="11429">
                <a:moveTo>
                  <a:pt x="6392" y="0"/>
                </a:moveTo>
                <a:lnTo>
                  <a:pt x="5320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1164"/>
                </a:lnTo>
                <a:lnTo>
                  <a:pt x="28761" y="2126"/>
                </a:lnTo>
                <a:lnTo>
                  <a:pt x="6392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586777" y="5580355"/>
            <a:ext cx="31115" cy="11430"/>
          </a:xfrm>
          <a:custGeom>
            <a:avLst/>
            <a:gdLst/>
            <a:ahLst/>
            <a:cxnLst/>
            <a:rect l="l" t="t" r="r" b="b"/>
            <a:pathLst>
              <a:path w="31114" h="11429">
                <a:moveTo>
                  <a:pt x="5328" y="0"/>
                </a:moveTo>
                <a:lnTo>
                  <a:pt x="4796" y="1063"/>
                </a:lnTo>
                <a:lnTo>
                  <a:pt x="3199" y="3721"/>
                </a:lnTo>
                <a:lnTo>
                  <a:pt x="1071" y="6911"/>
                </a:lnTo>
                <a:lnTo>
                  <a:pt x="0" y="7974"/>
                </a:lnTo>
                <a:lnTo>
                  <a:pt x="30897" y="11164"/>
                </a:lnTo>
                <a:lnTo>
                  <a:pt x="28761" y="2126"/>
                </a:lnTo>
                <a:lnTo>
                  <a:pt x="532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22995" y="5586203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5">
                <a:moveTo>
                  <a:pt x="5860" y="0"/>
                </a:moveTo>
                <a:lnTo>
                  <a:pt x="5328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0632"/>
                </a:lnTo>
                <a:lnTo>
                  <a:pt x="28761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04757" y="5569723"/>
            <a:ext cx="29209" cy="10795"/>
          </a:xfrm>
          <a:custGeom>
            <a:avLst/>
            <a:gdLst/>
            <a:ahLst/>
            <a:cxnLst/>
            <a:rect l="l" t="t" r="r" b="b"/>
            <a:pathLst>
              <a:path w="29210" h="10795">
                <a:moveTo>
                  <a:pt x="5860" y="0"/>
                </a:moveTo>
                <a:lnTo>
                  <a:pt x="5328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74"/>
                </a:lnTo>
                <a:lnTo>
                  <a:pt x="28761" y="10632"/>
                </a:lnTo>
                <a:lnTo>
                  <a:pt x="27165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63218" y="5566001"/>
            <a:ext cx="29209" cy="10160"/>
          </a:xfrm>
          <a:custGeom>
            <a:avLst/>
            <a:gdLst/>
            <a:ahLst/>
            <a:cxnLst/>
            <a:rect l="l" t="t" r="r" b="b"/>
            <a:pathLst>
              <a:path w="29210" h="10160">
                <a:moveTo>
                  <a:pt x="5860" y="0"/>
                </a:moveTo>
                <a:lnTo>
                  <a:pt x="5320" y="1063"/>
                </a:lnTo>
                <a:lnTo>
                  <a:pt x="1064" y="6379"/>
                </a:lnTo>
                <a:lnTo>
                  <a:pt x="0" y="7442"/>
                </a:lnTo>
                <a:lnTo>
                  <a:pt x="28761" y="10101"/>
                </a:lnTo>
                <a:lnTo>
                  <a:pt x="27157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27533" y="5559622"/>
            <a:ext cx="29209" cy="10160"/>
          </a:xfrm>
          <a:custGeom>
            <a:avLst/>
            <a:gdLst/>
            <a:ahLst/>
            <a:cxnLst/>
            <a:rect l="l" t="t" r="r" b="b"/>
            <a:pathLst>
              <a:path w="29210" h="10160">
                <a:moveTo>
                  <a:pt x="5328" y="0"/>
                </a:moveTo>
                <a:lnTo>
                  <a:pt x="4796" y="1063"/>
                </a:lnTo>
                <a:lnTo>
                  <a:pt x="3192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761" y="10101"/>
                </a:lnTo>
                <a:lnTo>
                  <a:pt x="27165" y="2126"/>
                </a:lnTo>
                <a:lnTo>
                  <a:pt x="532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551099" y="5569723"/>
            <a:ext cx="36830" cy="6985"/>
          </a:xfrm>
          <a:custGeom>
            <a:avLst/>
            <a:gdLst/>
            <a:ahLst/>
            <a:cxnLst/>
            <a:rect l="l" t="t" r="r" b="b"/>
            <a:pathLst>
              <a:path w="36829" h="6985">
                <a:moveTo>
                  <a:pt x="36217" y="0"/>
                </a:moveTo>
                <a:lnTo>
                  <a:pt x="11712" y="0"/>
                </a:lnTo>
                <a:lnTo>
                  <a:pt x="0" y="5848"/>
                </a:lnTo>
                <a:lnTo>
                  <a:pt x="21837" y="6911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593169" y="5575039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217" y="0"/>
                </a:moveTo>
                <a:lnTo>
                  <a:pt x="11720" y="0"/>
                </a:lnTo>
                <a:lnTo>
                  <a:pt x="0" y="5848"/>
                </a:lnTo>
                <a:lnTo>
                  <a:pt x="21837" y="7442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29387" y="5580887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217" y="0"/>
                </a:moveTo>
                <a:lnTo>
                  <a:pt x="11720" y="0"/>
                </a:lnTo>
                <a:lnTo>
                  <a:pt x="0" y="5848"/>
                </a:lnTo>
                <a:lnTo>
                  <a:pt x="21837" y="7442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11149" y="5564938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9" y="0"/>
                </a:moveTo>
                <a:lnTo>
                  <a:pt x="10656" y="0"/>
                </a:lnTo>
                <a:lnTo>
                  <a:pt x="0" y="5848"/>
                </a:lnTo>
                <a:lnTo>
                  <a:pt x="20240" y="6911"/>
                </a:lnTo>
                <a:lnTo>
                  <a:pt x="34089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69611" y="5561217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2" y="0"/>
                </a:moveTo>
                <a:lnTo>
                  <a:pt x="10648" y="0"/>
                </a:lnTo>
                <a:lnTo>
                  <a:pt x="0" y="5316"/>
                </a:lnTo>
                <a:lnTo>
                  <a:pt x="20233" y="6911"/>
                </a:lnTo>
                <a:lnTo>
                  <a:pt x="34082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433925" y="5554837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2" y="0"/>
                </a:moveTo>
                <a:lnTo>
                  <a:pt x="10648" y="0"/>
                </a:lnTo>
                <a:lnTo>
                  <a:pt x="0" y="5316"/>
                </a:lnTo>
                <a:lnTo>
                  <a:pt x="20233" y="6911"/>
                </a:lnTo>
                <a:lnTo>
                  <a:pt x="34082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46835" y="5580355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5976" y="0"/>
                </a:moveTo>
                <a:lnTo>
                  <a:pt x="0" y="9037"/>
                </a:lnTo>
                <a:lnTo>
                  <a:pt x="4263" y="17012"/>
                </a:lnTo>
                <a:lnTo>
                  <a:pt x="23433" y="7442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11955" y="5551115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5976" y="0"/>
                </a:moveTo>
                <a:lnTo>
                  <a:pt x="0" y="9037"/>
                </a:lnTo>
                <a:lnTo>
                  <a:pt x="4263" y="17012"/>
                </a:lnTo>
                <a:lnTo>
                  <a:pt x="22901" y="7442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88913" y="5586203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5" h="16510">
                <a:moveTo>
                  <a:pt x="15976" y="0"/>
                </a:moveTo>
                <a:lnTo>
                  <a:pt x="0" y="8506"/>
                </a:lnTo>
                <a:lnTo>
                  <a:pt x="4256" y="16473"/>
                </a:lnTo>
                <a:lnTo>
                  <a:pt x="22901" y="7442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353501" y="5556963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5976" y="0"/>
                </a:moveTo>
                <a:lnTo>
                  <a:pt x="0" y="9037"/>
                </a:lnTo>
                <a:lnTo>
                  <a:pt x="4256" y="17012"/>
                </a:lnTo>
                <a:lnTo>
                  <a:pt x="23433" y="7442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625131" y="5592052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5" h="16510">
                <a:moveTo>
                  <a:pt x="15976" y="0"/>
                </a:moveTo>
                <a:lnTo>
                  <a:pt x="0" y="8498"/>
                </a:lnTo>
                <a:lnTo>
                  <a:pt x="4256" y="16473"/>
                </a:lnTo>
                <a:lnTo>
                  <a:pt x="22901" y="6911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89719" y="5562812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5" h="16510">
                <a:moveTo>
                  <a:pt x="15976" y="0"/>
                </a:moveTo>
                <a:lnTo>
                  <a:pt x="0" y="8506"/>
                </a:lnTo>
                <a:lnTo>
                  <a:pt x="4256" y="16480"/>
                </a:lnTo>
                <a:lnTo>
                  <a:pt x="23433" y="7442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06361" y="5576103"/>
            <a:ext cx="20955" cy="16510"/>
          </a:xfrm>
          <a:custGeom>
            <a:avLst/>
            <a:gdLst/>
            <a:ahLst/>
            <a:cxnLst/>
            <a:rect l="l" t="t" r="r" b="b"/>
            <a:pathLst>
              <a:path w="20954" h="16510">
                <a:moveTo>
                  <a:pt x="14373" y="0"/>
                </a:moveTo>
                <a:lnTo>
                  <a:pt x="0" y="7974"/>
                </a:lnTo>
                <a:lnTo>
                  <a:pt x="3192" y="15949"/>
                </a:lnTo>
                <a:lnTo>
                  <a:pt x="20765" y="6911"/>
                </a:lnTo>
                <a:lnTo>
                  <a:pt x="14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70417" y="5546862"/>
            <a:ext cx="22225" cy="16510"/>
          </a:xfrm>
          <a:custGeom>
            <a:avLst/>
            <a:gdLst/>
            <a:ahLst/>
            <a:cxnLst/>
            <a:rect l="l" t="t" r="r" b="b"/>
            <a:pathLst>
              <a:path w="22225" h="16510">
                <a:moveTo>
                  <a:pt x="14912" y="0"/>
                </a:moveTo>
                <a:lnTo>
                  <a:pt x="0" y="8506"/>
                </a:lnTo>
                <a:lnTo>
                  <a:pt x="4256" y="15949"/>
                </a:lnTo>
                <a:lnTo>
                  <a:pt x="21837" y="6911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64283" y="5571849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89" h="16510">
                <a:moveTo>
                  <a:pt x="14912" y="0"/>
                </a:moveTo>
                <a:lnTo>
                  <a:pt x="0" y="8506"/>
                </a:lnTo>
                <a:lnTo>
                  <a:pt x="3724" y="15949"/>
                </a:lnTo>
                <a:lnTo>
                  <a:pt x="21305" y="6911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228871" y="5543141"/>
            <a:ext cx="22225" cy="15875"/>
          </a:xfrm>
          <a:custGeom>
            <a:avLst/>
            <a:gdLst/>
            <a:ahLst/>
            <a:cxnLst/>
            <a:rect l="l" t="t" r="r" b="b"/>
            <a:pathLst>
              <a:path w="22225" h="15875">
                <a:moveTo>
                  <a:pt x="14912" y="0"/>
                </a:moveTo>
                <a:lnTo>
                  <a:pt x="0" y="7974"/>
                </a:lnTo>
                <a:lnTo>
                  <a:pt x="4263" y="15417"/>
                </a:lnTo>
                <a:lnTo>
                  <a:pt x="21837" y="6911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28597" y="5565469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89" h="16510">
                <a:moveTo>
                  <a:pt x="14912" y="0"/>
                </a:moveTo>
                <a:lnTo>
                  <a:pt x="0" y="8506"/>
                </a:lnTo>
                <a:lnTo>
                  <a:pt x="3731" y="15949"/>
                </a:lnTo>
                <a:lnTo>
                  <a:pt x="21305" y="6911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193185" y="5536761"/>
            <a:ext cx="22225" cy="15875"/>
          </a:xfrm>
          <a:custGeom>
            <a:avLst/>
            <a:gdLst/>
            <a:ahLst/>
            <a:cxnLst/>
            <a:rect l="l" t="t" r="r" b="b"/>
            <a:pathLst>
              <a:path w="22225" h="15875">
                <a:moveTo>
                  <a:pt x="14912" y="0"/>
                </a:moveTo>
                <a:lnTo>
                  <a:pt x="0" y="7974"/>
                </a:lnTo>
                <a:lnTo>
                  <a:pt x="4263" y="15417"/>
                </a:lnTo>
                <a:lnTo>
                  <a:pt x="21837" y="6911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520202" y="5586203"/>
            <a:ext cx="31115" cy="11430"/>
          </a:xfrm>
          <a:custGeom>
            <a:avLst/>
            <a:gdLst/>
            <a:ahLst/>
            <a:cxnLst/>
            <a:rect l="l" t="t" r="r" b="b"/>
            <a:pathLst>
              <a:path w="31114" h="11429">
                <a:moveTo>
                  <a:pt x="5860" y="0"/>
                </a:moveTo>
                <a:lnTo>
                  <a:pt x="5328" y="1063"/>
                </a:lnTo>
                <a:lnTo>
                  <a:pt x="3199" y="3721"/>
                </a:lnTo>
                <a:lnTo>
                  <a:pt x="1071" y="6911"/>
                </a:lnTo>
                <a:lnTo>
                  <a:pt x="0" y="7974"/>
                </a:lnTo>
                <a:lnTo>
                  <a:pt x="30897" y="11164"/>
                </a:lnTo>
                <a:lnTo>
                  <a:pt x="28761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84797" y="5556963"/>
            <a:ext cx="31115" cy="11430"/>
          </a:xfrm>
          <a:custGeom>
            <a:avLst/>
            <a:gdLst/>
            <a:ahLst/>
            <a:cxnLst/>
            <a:rect l="l" t="t" r="r" b="b"/>
            <a:pathLst>
              <a:path w="31114" h="11429">
                <a:moveTo>
                  <a:pt x="5852" y="0"/>
                </a:moveTo>
                <a:lnTo>
                  <a:pt x="5320" y="1063"/>
                </a:lnTo>
                <a:lnTo>
                  <a:pt x="3192" y="4253"/>
                </a:lnTo>
                <a:lnTo>
                  <a:pt x="1064" y="6911"/>
                </a:lnTo>
                <a:lnTo>
                  <a:pt x="0" y="8506"/>
                </a:lnTo>
                <a:lnTo>
                  <a:pt x="30889" y="11164"/>
                </a:lnTo>
                <a:lnTo>
                  <a:pt x="29293" y="2658"/>
                </a:lnTo>
                <a:lnTo>
                  <a:pt x="5852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562280" y="5592052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5">
                <a:moveTo>
                  <a:pt x="5328" y="0"/>
                </a:moveTo>
                <a:lnTo>
                  <a:pt x="4796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67"/>
                </a:lnTo>
                <a:lnTo>
                  <a:pt x="30357" y="10625"/>
                </a:lnTo>
                <a:lnTo>
                  <a:pt x="28761" y="2126"/>
                </a:lnTo>
                <a:lnTo>
                  <a:pt x="532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326868" y="5562812"/>
            <a:ext cx="30480" cy="11430"/>
          </a:xfrm>
          <a:custGeom>
            <a:avLst/>
            <a:gdLst/>
            <a:ahLst/>
            <a:cxnLst/>
            <a:rect l="l" t="t" r="r" b="b"/>
            <a:pathLst>
              <a:path w="30479" h="11429">
                <a:moveTo>
                  <a:pt x="5860" y="0"/>
                </a:moveTo>
                <a:lnTo>
                  <a:pt x="5328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1164"/>
                </a:lnTo>
                <a:lnTo>
                  <a:pt x="28761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597966" y="5597900"/>
            <a:ext cx="31115" cy="10795"/>
          </a:xfrm>
          <a:custGeom>
            <a:avLst/>
            <a:gdLst/>
            <a:ahLst/>
            <a:cxnLst/>
            <a:rect l="l" t="t" r="r" b="b"/>
            <a:pathLst>
              <a:path w="31114" h="10795">
                <a:moveTo>
                  <a:pt x="5860" y="0"/>
                </a:moveTo>
                <a:lnTo>
                  <a:pt x="5328" y="1063"/>
                </a:lnTo>
                <a:lnTo>
                  <a:pt x="3192" y="3714"/>
                </a:lnTo>
                <a:lnTo>
                  <a:pt x="1064" y="6903"/>
                </a:lnTo>
                <a:lnTo>
                  <a:pt x="0" y="7967"/>
                </a:lnTo>
                <a:lnTo>
                  <a:pt x="30889" y="10625"/>
                </a:lnTo>
                <a:lnTo>
                  <a:pt x="29293" y="2119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363086" y="5568660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5">
                <a:moveTo>
                  <a:pt x="5860" y="0"/>
                </a:moveTo>
                <a:lnTo>
                  <a:pt x="5328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0632"/>
                </a:lnTo>
                <a:lnTo>
                  <a:pt x="28761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480260" y="5581419"/>
            <a:ext cx="29209" cy="10795"/>
          </a:xfrm>
          <a:custGeom>
            <a:avLst/>
            <a:gdLst/>
            <a:ahLst/>
            <a:cxnLst/>
            <a:rect l="l" t="t" r="r" b="b"/>
            <a:pathLst>
              <a:path w="29210" h="10795">
                <a:moveTo>
                  <a:pt x="5860" y="0"/>
                </a:moveTo>
                <a:lnTo>
                  <a:pt x="5328" y="1063"/>
                </a:lnTo>
                <a:lnTo>
                  <a:pt x="1064" y="6379"/>
                </a:lnTo>
                <a:lnTo>
                  <a:pt x="0" y="7442"/>
                </a:lnTo>
                <a:lnTo>
                  <a:pt x="28761" y="10632"/>
                </a:lnTo>
                <a:lnTo>
                  <a:pt x="27165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45380" y="5552710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60">
                <a:moveTo>
                  <a:pt x="5328" y="0"/>
                </a:moveTo>
                <a:lnTo>
                  <a:pt x="4796" y="1063"/>
                </a:lnTo>
                <a:lnTo>
                  <a:pt x="2667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229" y="10101"/>
                </a:lnTo>
                <a:lnTo>
                  <a:pt x="27165" y="1594"/>
                </a:lnTo>
                <a:lnTo>
                  <a:pt x="532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38714" y="5577697"/>
            <a:ext cx="29209" cy="10160"/>
          </a:xfrm>
          <a:custGeom>
            <a:avLst/>
            <a:gdLst/>
            <a:ahLst/>
            <a:cxnLst/>
            <a:rect l="l" t="t" r="r" b="b"/>
            <a:pathLst>
              <a:path w="29210" h="10160">
                <a:moveTo>
                  <a:pt x="5860" y="0"/>
                </a:moveTo>
                <a:lnTo>
                  <a:pt x="5328" y="1063"/>
                </a:lnTo>
                <a:lnTo>
                  <a:pt x="1071" y="6379"/>
                </a:lnTo>
                <a:lnTo>
                  <a:pt x="0" y="7442"/>
                </a:lnTo>
                <a:lnTo>
                  <a:pt x="28761" y="10101"/>
                </a:lnTo>
                <a:lnTo>
                  <a:pt x="27165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03841" y="5548457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60">
                <a:moveTo>
                  <a:pt x="5320" y="0"/>
                </a:moveTo>
                <a:lnTo>
                  <a:pt x="4788" y="1063"/>
                </a:lnTo>
                <a:lnTo>
                  <a:pt x="2660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221" y="10101"/>
                </a:lnTo>
                <a:lnTo>
                  <a:pt x="27157" y="2126"/>
                </a:lnTo>
                <a:lnTo>
                  <a:pt x="532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03035" y="5571318"/>
            <a:ext cx="29209" cy="10160"/>
          </a:xfrm>
          <a:custGeom>
            <a:avLst/>
            <a:gdLst/>
            <a:ahLst/>
            <a:cxnLst/>
            <a:rect l="l" t="t" r="r" b="b"/>
            <a:pathLst>
              <a:path w="29210" h="10160">
                <a:moveTo>
                  <a:pt x="5320" y="0"/>
                </a:moveTo>
                <a:lnTo>
                  <a:pt x="4788" y="1063"/>
                </a:lnTo>
                <a:lnTo>
                  <a:pt x="3192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754" y="10101"/>
                </a:lnTo>
                <a:lnTo>
                  <a:pt x="27157" y="2126"/>
                </a:lnTo>
                <a:lnTo>
                  <a:pt x="532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68156" y="5539420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60">
                <a:moveTo>
                  <a:pt x="5328" y="0"/>
                </a:moveTo>
                <a:lnTo>
                  <a:pt x="4788" y="1063"/>
                </a:lnTo>
                <a:lnTo>
                  <a:pt x="2660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229" y="10101"/>
                </a:lnTo>
                <a:lnTo>
                  <a:pt x="27157" y="2126"/>
                </a:lnTo>
                <a:lnTo>
                  <a:pt x="532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68156" y="5542077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60">
                <a:moveTo>
                  <a:pt x="5328" y="0"/>
                </a:moveTo>
                <a:lnTo>
                  <a:pt x="4788" y="1063"/>
                </a:lnTo>
                <a:lnTo>
                  <a:pt x="2660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229" y="10101"/>
                </a:lnTo>
                <a:lnTo>
                  <a:pt x="27157" y="2126"/>
                </a:lnTo>
                <a:lnTo>
                  <a:pt x="532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26594" y="5581419"/>
            <a:ext cx="36830" cy="6985"/>
          </a:xfrm>
          <a:custGeom>
            <a:avLst/>
            <a:gdLst/>
            <a:ahLst/>
            <a:cxnLst/>
            <a:rect l="l" t="t" r="r" b="b"/>
            <a:pathLst>
              <a:path w="36829" h="6985">
                <a:moveTo>
                  <a:pt x="36217" y="0"/>
                </a:moveTo>
                <a:lnTo>
                  <a:pt x="11720" y="0"/>
                </a:lnTo>
                <a:lnTo>
                  <a:pt x="0" y="5848"/>
                </a:lnTo>
                <a:lnTo>
                  <a:pt x="21837" y="6911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291722" y="5552179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210" y="0"/>
                </a:moveTo>
                <a:lnTo>
                  <a:pt x="11180" y="0"/>
                </a:lnTo>
                <a:lnTo>
                  <a:pt x="0" y="5848"/>
                </a:lnTo>
                <a:lnTo>
                  <a:pt x="21297" y="7442"/>
                </a:lnTo>
                <a:lnTo>
                  <a:pt x="36210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568672" y="5586735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217" y="0"/>
                </a:moveTo>
                <a:lnTo>
                  <a:pt x="11720" y="0"/>
                </a:lnTo>
                <a:lnTo>
                  <a:pt x="0" y="5848"/>
                </a:lnTo>
                <a:lnTo>
                  <a:pt x="21837" y="7442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333260" y="5558027"/>
            <a:ext cx="36830" cy="6985"/>
          </a:xfrm>
          <a:custGeom>
            <a:avLst/>
            <a:gdLst/>
            <a:ahLst/>
            <a:cxnLst/>
            <a:rect l="l" t="t" r="r" b="b"/>
            <a:pathLst>
              <a:path w="36829" h="6985">
                <a:moveTo>
                  <a:pt x="36217" y="0"/>
                </a:moveTo>
                <a:lnTo>
                  <a:pt x="11720" y="0"/>
                </a:lnTo>
                <a:lnTo>
                  <a:pt x="0" y="5848"/>
                </a:lnTo>
                <a:lnTo>
                  <a:pt x="21837" y="6911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604890" y="5592583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217" y="0"/>
                </a:moveTo>
                <a:lnTo>
                  <a:pt x="11180" y="0"/>
                </a:lnTo>
                <a:lnTo>
                  <a:pt x="0" y="5848"/>
                </a:lnTo>
                <a:lnTo>
                  <a:pt x="21837" y="7435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369478" y="5563343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217" y="0"/>
                </a:moveTo>
                <a:lnTo>
                  <a:pt x="11720" y="0"/>
                </a:lnTo>
                <a:lnTo>
                  <a:pt x="0" y="5848"/>
                </a:lnTo>
                <a:lnTo>
                  <a:pt x="21837" y="7442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486652" y="5576634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2" y="0"/>
                </a:moveTo>
                <a:lnTo>
                  <a:pt x="10648" y="0"/>
                </a:lnTo>
                <a:lnTo>
                  <a:pt x="0" y="5848"/>
                </a:lnTo>
                <a:lnTo>
                  <a:pt x="20240" y="6911"/>
                </a:lnTo>
                <a:lnTo>
                  <a:pt x="34082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251240" y="5547926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9" y="0"/>
                </a:moveTo>
                <a:lnTo>
                  <a:pt x="11188" y="0"/>
                </a:lnTo>
                <a:lnTo>
                  <a:pt x="0" y="5316"/>
                </a:lnTo>
                <a:lnTo>
                  <a:pt x="20772" y="6379"/>
                </a:lnTo>
                <a:lnTo>
                  <a:pt x="34089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445106" y="5572912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9" y="0"/>
                </a:moveTo>
                <a:lnTo>
                  <a:pt x="10656" y="0"/>
                </a:lnTo>
                <a:lnTo>
                  <a:pt x="0" y="5316"/>
                </a:lnTo>
                <a:lnTo>
                  <a:pt x="20240" y="6911"/>
                </a:lnTo>
                <a:lnTo>
                  <a:pt x="34089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09694" y="5543672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9" y="0"/>
                </a:moveTo>
                <a:lnTo>
                  <a:pt x="11188" y="0"/>
                </a:lnTo>
                <a:lnTo>
                  <a:pt x="0" y="5316"/>
                </a:lnTo>
                <a:lnTo>
                  <a:pt x="20772" y="6911"/>
                </a:lnTo>
                <a:lnTo>
                  <a:pt x="34089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09420" y="5566533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9" y="0"/>
                </a:moveTo>
                <a:lnTo>
                  <a:pt x="10656" y="0"/>
                </a:lnTo>
                <a:lnTo>
                  <a:pt x="0" y="5316"/>
                </a:lnTo>
                <a:lnTo>
                  <a:pt x="20240" y="6911"/>
                </a:lnTo>
                <a:lnTo>
                  <a:pt x="34089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74016" y="5535166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2" y="0"/>
                </a:moveTo>
                <a:lnTo>
                  <a:pt x="11180" y="0"/>
                </a:lnTo>
                <a:lnTo>
                  <a:pt x="0" y="5316"/>
                </a:lnTo>
                <a:lnTo>
                  <a:pt x="20233" y="6911"/>
                </a:lnTo>
                <a:lnTo>
                  <a:pt x="34082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230999" y="5066328"/>
            <a:ext cx="680720" cy="440055"/>
          </a:xfrm>
          <a:custGeom>
            <a:avLst/>
            <a:gdLst/>
            <a:ahLst/>
            <a:cxnLst/>
            <a:rect l="l" t="t" r="r" b="b"/>
            <a:pathLst>
              <a:path w="680720" h="440054">
                <a:moveTo>
                  <a:pt x="144338" y="1033"/>
                </a:moveTo>
                <a:lnTo>
                  <a:pt x="0" y="360398"/>
                </a:lnTo>
                <a:lnTo>
                  <a:pt x="549666" y="439605"/>
                </a:lnTo>
                <a:lnTo>
                  <a:pt x="680688" y="46222"/>
                </a:lnTo>
                <a:lnTo>
                  <a:pt x="526240" y="27615"/>
                </a:lnTo>
                <a:lnTo>
                  <a:pt x="502814" y="16982"/>
                </a:lnTo>
                <a:lnTo>
                  <a:pt x="399736" y="8491"/>
                </a:lnTo>
                <a:lnTo>
                  <a:pt x="273225" y="8491"/>
                </a:lnTo>
                <a:lnTo>
                  <a:pt x="144338" y="1033"/>
                </a:lnTo>
                <a:close/>
              </a:path>
              <a:path w="680720" h="440054">
                <a:moveTo>
                  <a:pt x="296658" y="0"/>
                </a:moveTo>
                <a:lnTo>
                  <a:pt x="273225" y="8491"/>
                </a:lnTo>
                <a:lnTo>
                  <a:pt x="399736" y="8491"/>
                </a:lnTo>
                <a:lnTo>
                  <a:pt x="296658" y="0"/>
                </a:lnTo>
                <a:close/>
              </a:path>
            </a:pathLst>
          </a:custGeom>
          <a:solidFill>
            <a:srgbClr val="4639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30999" y="5066328"/>
            <a:ext cx="661035" cy="433705"/>
          </a:xfrm>
          <a:custGeom>
            <a:avLst/>
            <a:gdLst/>
            <a:ahLst/>
            <a:cxnLst/>
            <a:rect l="l" t="t" r="r" b="b"/>
            <a:pathLst>
              <a:path w="661035" h="433704">
                <a:moveTo>
                  <a:pt x="144338" y="516"/>
                </a:moveTo>
                <a:lnTo>
                  <a:pt x="135286" y="22816"/>
                </a:lnTo>
                <a:lnTo>
                  <a:pt x="126226" y="45691"/>
                </a:lnTo>
                <a:lnTo>
                  <a:pt x="108121" y="90348"/>
                </a:lnTo>
                <a:lnTo>
                  <a:pt x="99068" y="113209"/>
                </a:lnTo>
                <a:lnTo>
                  <a:pt x="90008" y="135530"/>
                </a:lnTo>
                <a:lnTo>
                  <a:pt x="80955" y="158391"/>
                </a:lnTo>
                <a:lnTo>
                  <a:pt x="62850" y="203041"/>
                </a:lnTo>
                <a:lnTo>
                  <a:pt x="53798" y="225901"/>
                </a:lnTo>
                <a:lnTo>
                  <a:pt x="44738" y="248230"/>
                </a:lnTo>
                <a:lnTo>
                  <a:pt x="36217" y="270559"/>
                </a:lnTo>
                <a:lnTo>
                  <a:pt x="27165" y="292880"/>
                </a:lnTo>
                <a:lnTo>
                  <a:pt x="18112" y="315741"/>
                </a:lnTo>
                <a:lnTo>
                  <a:pt x="0" y="360398"/>
                </a:lnTo>
                <a:lnTo>
                  <a:pt x="16516" y="362525"/>
                </a:lnTo>
                <a:lnTo>
                  <a:pt x="33025" y="365183"/>
                </a:lnTo>
                <a:lnTo>
                  <a:pt x="82552" y="371555"/>
                </a:lnTo>
                <a:lnTo>
                  <a:pt x="98536" y="374213"/>
                </a:lnTo>
                <a:lnTo>
                  <a:pt x="131554" y="378466"/>
                </a:lnTo>
                <a:lnTo>
                  <a:pt x="148063" y="381125"/>
                </a:lnTo>
                <a:lnTo>
                  <a:pt x="197597" y="387504"/>
                </a:lnTo>
                <a:lnTo>
                  <a:pt x="213574" y="390162"/>
                </a:lnTo>
                <a:lnTo>
                  <a:pt x="263109" y="396542"/>
                </a:lnTo>
                <a:lnTo>
                  <a:pt x="279618" y="399200"/>
                </a:lnTo>
                <a:lnTo>
                  <a:pt x="312111" y="403453"/>
                </a:lnTo>
                <a:lnTo>
                  <a:pt x="328620" y="406112"/>
                </a:lnTo>
                <a:lnTo>
                  <a:pt x="377615" y="412491"/>
                </a:lnTo>
                <a:lnTo>
                  <a:pt x="394131" y="415149"/>
                </a:lnTo>
                <a:lnTo>
                  <a:pt x="426617" y="419402"/>
                </a:lnTo>
                <a:lnTo>
                  <a:pt x="443126" y="422061"/>
                </a:lnTo>
                <a:lnTo>
                  <a:pt x="492099" y="428440"/>
                </a:lnTo>
                <a:lnTo>
                  <a:pt x="508652" y="431099"/>
                </a:lnTo>
                <a:lnTo>
                  <a:pt x="525131" y="433225"/>
                </a:lnTo>
                <a:lnTo>
                  <a:pt x="533704" y="409301"/>
                </a:lnTo>
                <a:lnTo>
                  <a:pt x="542202" y="384846"/>
                </a:lnTo>
                <a:lnTo>
                  <a:pt x="559199" y="337006"/>
                </a:lnTo>
                <a:lnTo>
                  <a:pt x="567771" y="312551"/>
                </a:lnTo>
                <a:lnTo>
                  <a:pt x="584768" y="264711"/>
                </a:lnTo>
                <a:lnTo>
                  <a:pt x="593340" y="240255"/>
                </a:lnTo>
                <a:lnTo>
                  <a:pt x="601321" y="216332"/>
                </a:lnTo>
                <a:lnTo>
                  <a:pt x="618318" y="168492"/>
                </a:lnTo>
                <a:lnTo>
                  <a:pt x="626890" y="144036"/>
                </a:lnTo>
                <a:lnTo>
                  <a:pt x="643887" y="96196"/>
                </a:lnTo>
                <a:lnTo>
                  <a:pt x="652459" y="71741"/>
                </a:lnTo>
                <a:lnTo>
                  <a:pt x="660957" y="47817"/>
                </a:lnTo>
                <a:lnTo>
                  <a:pt x="652459" y="46754"/>
                </a:lnTo>
                <a:lnTo>
                  <a:pt x="643369" y="45159"/>
                </a:lnTo>
                <a:lnTo>
                  <a:pt x="617283" y="41969"/>
                </a:lnTo>
                <a:lnTo>
                  <a:pt x="608785" y="40389"/>
                </a:lnTo>
                <a:lnTo>
                  <a:pt x="600212" y="39282"/>
                </a:lnTo>
                <a:lnTo>
                  <a:pt x="591714" y="37731"/>
                </a:lnTo>
                <a:lnTo>
                  <a:pt x="574126" y="35590"/>
                </a:lnTo>
                <a:lnTo>
                  <a:pt x="565628" y="33965"/>
                </a:lnTo>
                <a:lnTo>
                  <a:pt x="548040" y="31898"/>
                </a:lnTo>
                <a:lnTo>
                  <a:pt x="539542" y="30790"/>
                </a:lnTo>
                <a:lnTo>
                  <a:pt x="530452" y="29240"/>
                </a:lnTo>
                <a:lnTo>
                  <a:pt x="521954" y="28132"/>
                </a:lnTo>
                <a:lnTo>
                  <a:pt x="519811" y="26581"/>
                </a:lnTo>
                <a:lnTo>
                  <a:pt x="517150" y="25474"/>
                </a:lnTo>
                <a:lnTo>
                  <a:pt x="515007" y="23923"/>
                </a:lnTo>
                <a:lnTo>
                  <a:pt x="512347" y="22299"/>
                </a:lnTo>
                <a:lnTo>
                  <a:pt x="510204" y="21265"/>
                </a:lnTo>
                <a:lnTo>
                  <a:pt x="507543" y="19641"/>
                </a:lnTo>
                <a:lnTo>
                  <a:pt x="505474" y="18607"/>
                </a:lnTo>
                <a:lnTo>
                  <a:pt x="502814" y="16982"/>
                </a:lnTo>
                <a:lnTo>
                  <a:pt x="399984" y="8491"/>
                </a:lnTo>
                <a:lnTo>
                  <a:pt x="273225" y="8491"/>
                </a:lnTo>
                <a:lnTo>
                  <a:pt x="208785" y="4208"/>
                </a:lnTo>
                <a:lnTo>
                  <a:pt x="200790" y="4208"/>
                </a:lnTo>
                <a:lnTo>
                  <a:pt x="144338" y="516"/>
                </a:lnTo>
                <a:close/>
              </a:path>
              <a:path w="661035" h="433704">
                <a:moveTo>
                  <a:pt x="296658" y="0"/>
                </a:moveTo>
                <a:lnTo>
                  <a:pt x="293466" y="1033"/>
                </a:lnTo>
                <a:lnTo>
                  <a:pt x="290806" y="2067"/>
                </a:lnTo>
                <a:lnTo>
                  <a:pt x="287606" y="3175"/>
                </a:lnTo>
                <a:lnTo>
                  <a:pt x="284946" y="4208"/>
                </a:lnTo>
                <a:lnTo>
                  <a:pt x="281746" y="5316"/>
                </a:lnTo>
                <a:lnTo>
                  <a:pt x="279085" y="6350"/>
                </a:lnTo>
                <a:lnTo>
                  <a:pt x="275893" y="7383"/>
                </a:lnTo>
                <a:lnTo>
                  <a:pt x="273225" y="8491"/>
                </a:lnTo>
                <a:lnTo>
                  <a:pt x="399984" y="8491"/>
                </a:lnTo>
                <a:lnTo>
                  <a:pt x="296658" y="0"/>
                </a:lnTo>
                <a:close/>
              </a:path>
            </a:pathLst>
          </a:custGeom>
          <a:solidFill>
            <a:srgbClr val="483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230467" y="5066328"/>
            <a:ext cx="641985" cy="427355"/>
          </a:xfrm>
          <a:custGeom>
            <a:avLst/>
            <a:gdLst/>
            <a:ahLst/>
            <a:cxnLst/>
            <a:rect l="l" t="t" r="r" b="b"/>
            <a:pathLst>
              <a:path w="641985" h="427354">
                <a:moveTo>
                  <a:pt x="144870" y="516"/>
                </a:moveTo>
                <a:lnTo>
                  <a:pt x="135818" y="22816"/>
                </a:lnTo>
                <a:lnTo>
                  <a:pt x="126758" y="45691"/>
                </a:lnTo>
                <a:lnTo>
                  <a:pt x="108653" y="90348"/>
                </a:lnTo>
                <a:lnTo>
                  <a:pt x="99600" y="113209"/>
                </a:lnTo>
                <a:lnTo>
                  <a:pt x="72435" y="180188"/>
                </a:lnTo>
                <a:lnTo>
                  <a:pt x="63382" y="203041"/>
                </a:lnTo>
                <a:lnTo>
                  <a:pt x="45270" y="247698"/>
                </a:lnTo>
                <a:lnTo>
                  <a:pt x="36217" y="270559"/>
                </a:lnTo>
                <a:lnTo>
                  <a:pt x="18112" y="315209"/>
                </a:lnTo>
                <a:lnTo>
                  <a:pt x="9052" y="338069"/>
                </a:lnTo>
                <a:lnTo>
                  <a:pt x="0" y="360398"/>
                </a:lnTo>
                <a:lnTo>
                  <a:pt x="94272" y="373150"/>
                </a:lnTo>
                <a:lnTo>
                  <a:pt x="109717" y="374745"/>
                </a:lnTo>
                <a:lnTo>
                  <a:pt x="235411" y="391757"/>
                </a:lnTo>
                <a:lnTo>
                  <a:pt x="250856" y="393352"/>
                </a:lnTo>
                <a:lnTo>
                  <a:pt x="391995" y="412491"/>
                </a:lnTo>
                <a:lnTo>
                  <a:pt x="407440" y="414086"/>
                </a:lnTo>
                <a:lnTo>
                  <a:pt x="501203" y="426845"/>
                </a:lnTo>
                <a:lnTo>
                  <a:pt x="510219" y="403453"/>
                </a:lnTo>
                <a:lnTo>
                  <a:pt x="518791" y="379530"/>
                </a:lnTo>
                <a:lnTo>
                  <a:pt x="527807" y="356145"/>
                </a:lnTo>
                <a:lnTo>
                  <a:pt x="536305" y="332221"/>
                </a:lnTo>
                <a:lnTo>
                  <a:pt x="545394" y="308829"/>
                </a:lnTo>
                <a:lnTo>
                  <a:pt x="553893" y="284906"/>
                </a:lnTo>
                <a:lnTo>
                  <a:pt x="562982" y="261521"/>
                </a:lnTo>
                <a:lnTo>
                  <a:pt x="571481" y="238129"/>
                </a:lnTo>
                <a:lnTo>
                  <a:pt x="580570" y="214205"/>
                </a:lnTo>
                <a:lnTo>
                  <a:pt x="589069" y="190820"/>
                </a:lnTo>
                <a:lnTo>
                  <a:pt x="598084" y="167428"/>
                </a:lnTo>
                <a:lnTo>
                  <a:pt x="606656" y="143505"/>
                </a:lnTo>
                <a:lnTo>
                  <a:pt x="615672" y="120113"/>
                </a:lnTo>
                <a:lnTo>
                  <a:pt x="624244" y="96728"/>
                </a:lnTo>
                <a:lnTo>
                  <a:pt x="633260" y="72804"/>
                </a:lnTo>
                <a:lnTo>
                  <a:pt x="641758" y="49412"/>
                </a:lnTo>
                <a:lnTo>
                  <a:pt x="634368" y="48349"/>
                </a:lnTo>
                <a:lnTo>
                  <a:pt x="626313" y="46754"/>
                </a:lnTo>
                <a:lnTo>
                  <a:pt x="618850" y="45691"/>
                </a:lnTo>
                <a:lnTo>
                  <a:pt x="610869" y="44096"/>
                </a:lnTo>
                <a:lnTo>
                  <a:pt x="603405" y="43033"/>
                </a:lnTo>
                <a:lnTo>
                  <a:pt x="595424" y="41438"/>
                </a:lnTo>
                <a:lnTo>
                  <a:pt x="587960" y="40389"/>
                </a:lnTo>
                <a:lnTo>
                  <a:pt x="579979" y="38765"/>
                </a:lnTo>
                <a:lnTo>
                  <a:pt x="571998" y="37731"/>
                </a:lnTo>
                <a:lnTo>
                  <a:pt x="564534" y="36107"/>
                </a:lnTo>
                <a:lnTo>
                  <a:pt x="556553" y="35073"/>
                </a:lnTo>
                <a:lnTo>
                  <a:pt x="549089" y="33448"/>
                </a:lnTo>
                <a:lnTo>
                  <a:pt x="541108" y="32415"/>
                </a:lnTo>
                <a:lnTo>
                  <a:pt x="533644" y="30790"/>
                </a:lnTo>
                <a:lnTo>
                  <a:pt x="525663" y="29756"/>
                </a:lnTo>
                <a:lnTo>
                  <a:pt x="518200" y="28132"/>
                </a:lnTo>
                <a:lnTo>
                  <a:pt x="514505" y="25474"/>
                </a:lnTo>
                <a:lnTo>
                  <a:pt x="510736" y="22299"/>
                </a:lnTo>
                <a:lnTo>
                  <a:pt x="503346" y="16982"/>
                </a:lnTo>
                <a:lnTo>
                  <a:pt x="400516" y="8491"/>
                </a:lnTo>
                <a:lnTo>
                  <a:pt x="273757" y="8491"/>
                </a:lnTo>
                <a:lnTo>
                  <a:pt x="209318" y="4208"/>
                </a:lnTo>
                <a:lnTo>
                  <a:pt x="201322" y="4208"/>
                </a:lnTo>
                <a:lnTo>
                  <a:pt x="144870" y="516"/>
                </a:lnTo>
                <a:close/>
              </a:path>
              <a:path w="641985" h="427354">
                <a:moveTo>
                  <a:pt x="297191" y="0"/>
                </a:moveTo>
                <a:lnTo>
                  <a:pt x="293998" y="1033"/>
                </a:lnTo>
                <a:lnTo>
                  <a:pt x="291338" y="2067"/>
                </a:lnTo>
                <a:lnTo>
                  <a:pt x="288138" y="3175"/>
                </a:lnTo>
                <a:lnTo>
                  <a:pt x="285478" y="4208"/>
                </a:lnTo>
                <a:lnTo>
                  <a:pt x="282278" y="5316"/>
                </a:lnTo>
                <a:lnTo>
                  <a:pt x="279617" y="6350"/>
                </a:lnTo>
                <a:lnTo>
                  <a:pt x="276425" y="7383"/>
                </a:lnTo>
                <a:lnTo>
                  <a:pt x="273757" y="8491"/>
                </a:lnTo>
                <a:lnTo>
                  <a:pt x="400516" y="8491"/>
                </a:lnTo>
                <a:lnTo>
                  <a:pt x="297191" y="0"/>
                </a:lnTo>
                <a:close/>
              </a:path>
            </a:pathLst>
          </a:custGeom>
          <a:solidFill>
            <a:srgbClr val="483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30467" y="5066328"/>
            <a:ext cx="622300" cy="421005"/>
          </a:xfrm>
          <a:custGeom>
            <a:avLst/>
            <a:gdLst/>
            <a:ahLst/>
            <a:cxnLst/>
            <a:rect l="l" t="t" r="r" b="b"/>
            <a:pathLst>
              <a:path w="622300" h="421004">
                <a:moveTo>
                  <a:pt x="144870" y="516"/>
                </a:moveTo>
                <a:lnTo>
                  <a:pt x="126758" y="45159"/>
                </a:lnTo>
                <a:lnTo>
                  <a:pt x="117705" y="68020"/>
                </a:lnTo>
                <a:lnTo>
                  <a:pt x="90540" y="134999"/>
                </a:lnTo>
                <a:lnTo>
                  <a:pt x="81488" y="157859"/>
                </a:lnTo>
                <a:lnTo>
                  <a:pt x="63382" y="202509"/>
                </a:lnTo>
                <a:lnTo>
                  <a:pt x="54330" y="225370"/>
                </a:lnTo>
                <a:lnTo>
                  <a:pt x="45270" y="247698"/>
                </a:lnTo>
                <a:lnTo>
                  <a:pt x="36217" y="270559"/>
                </a:lnTo>
                <a:lnTo>
                  <a:pt x="18112" y="315209"/>
                </a:lnTo>
                <a:lnTo>
                  <a:pt x="9052" y="338069"/>
                </a:lnTo>
                <a:lnTo>
                  <a:pt x="0" y="360398"/>
                </a:lnTo>
                <a:lnTo>
                  <a:pt x="14912" y="361993"/>
                </a:lnTo>
                <a:lnTo>
                  <a:pt x="29825" y="364120"/>
                </a:lnTo>
                <a:lnTo>
                  <a:pt x="44738" y="365714"/>
                </a:lnTo>
                <a:lnTo>
                  <a:pt x="59651" y="367834"/>
                </a:lnTo>
                <a:lnTo>
                  <a:pt x="74563" y="369429"/>
                </a:lnTo>
                <a:lnTo>
                  <a:pt x="89476" y="371555"/>
                </a:lnTo>
                <a:lnTo>
                  <a:pt x="104389" y="373150"/>
                </a:lnTo>
                <a:lnTo>
                  <a:pt x="119302" y="375277"/>
                </a:lnTo>
                <a:lnTo>
                  <a:pt x="134214" y="376871"/>
                </a:lnTo>
                <a:lnTo>
                  <a:pt x="149127" y="378998"/>
                </a:lnTo>
                <a:lnTo>
                  <a:pt x="164040" y="380593"/>
                </a:lnTo>
                <a:lnTo>
                  <a:pt x="193865" y="384846"/>
                </a:lnTo>
                <a:lnTo>
                  <a:pt x="208778" y="386441"/>
                </a:lnTo>
                <a:lnTo>
                  <a:pt x="223691" y="388568"/>
                </a:lnTo>
                <a:lnTo>
                  <a:pt x="239143" y="390162"/>
                </a:lnTo>
                <a:lnTo>
                  <a:pt x="254056" y="392289"/>
                </a:lnTo>
                <a:lnTo>
                  <a:pt x="268969" y="393884"/>
                </a:lnTo>
                <a:lnTo>
                  <a:pt x="283882" y="396010"/>
                </a:lnTo>
                <a:lnTo>
                  <a:pt x="298794" y="397605"/>
                </a:lnTo>
                <a:lnTo>
                  <a:pt x="313707" y="399732"/>
                </a:lnTo>
                <a:lnTo>
                  <a:pt x="328620" y="401327"/>
                </a:lnTo>
                <a:lnTo>
                  <a:pt x="358445" y="405580"/>
                </a:lnTo>
                <a:lnTo>
                  <a:pt x="373358" y="407175"/>
                </a:lnTo>
                <a:lnTo>
                  <a:pt x="388271" y="409301"/>
                </a:lnTo>
                <a:lnTo>
                  <a:pt x="403184" y="410896"/>
                </a:lnTo>
                <a:lnTo>
                  <a:pt x="418096" y="413023"/>
                </a:lnTo>
                <a:lnTo>
                  <a:pt x="433009" y="414618"/>
                </a:lnTo>
                <a:lnTo>
                  <a:pt x="447922" y="416744"/>
                </a:lnTo>
                <a:lnTo>
                  <a:pt x="462850" y="418339"/>
                </a:lnTo>
                <a:lnTo>
                  <a:pt x="477777" y="420466"/>
                </a:lnTo>
                <a:lnTo>
                  <a:pt x="486793" y="397074"/>
                </a:lnTo>
                <a:lnTo>
                  <a:pt x="495291" y="374213"/>
                </a:lnTo>
                <a:lnTo>
                  <a:pt x="504381" y="350829"/>
                </a:lnTo>
                <a:lnTo>
                  <a:pt x="513396" y="327968"/>
                </a:lnTo>
                <a:lnTo>
                  <a:pt x="522486" y="304576"/>
                </a:lnTo>
                <a:lnTo>
                  <a:pt x="531575" y="281723"/>
                </a:lnTo>
                <a:lnTo>
                  <a:pt x="540591" y="258331"/>
                </a:lnTo>
                <a:lnTo>
                  <a:pt x="549680" y="235471"/>
                </a:lnTo>
                <a:lnTo>
                  <a:pt x="558696" y="212079"/>
                </a:lnTo>
                <a:lnTo>
                  <a:pt x="567786" y="189226"/>
                </a:lnTo>
                <a:lnTo>
                  <a:pt x="576801" y="165834"/>
                </a:lnTo>
                <a:lnTo>
                  <a:pt x="585891" y="142973"/>
                </a:lnTo>
                <a:lnTo>
                  <a:pt x="594906" y="119581"/>
                </a:lnTo>
                <a:lnTo>
                  <a:pt x="603996" y="96728"/>
                </a:lnTo>
                <a:lnTo>
                  <a:pt x="613012" y="73336"/>
                </a:lnTo>
                <a:lnTo>
                  <a:pt x="622101" y="50476"/>
                </a:lnTo>
                <a:lnTo>
                  <a:pt x="615155" y="49412"/>
                </a:lnTo>
                <a:lnTo>
                  <a:pt x="608799" y="47817"/>
                </a:lnTo>
                <a:lnTo>
                  <a:pt x="601853" y="46754"/>
                </a:lnTo>
                <a:lnTo>
                  <a:pt x="595424" y="45159"/>
                </a:lnTo>
                <a:lnTo>
                  <a:pt x="588551" y="44096"/>
                </a:lnTo>
                <a:lnTo>
                  <a:pt x="581605" y="42501"/>
                </a:lnTo>
                <a:lnTo>
                  <a:pt x="575249" y="40906"/>
                </a:lnTo>
                <a:lnTo>
                  <a:pt x="568303" y="39872"/>
                </a:lnTo>
                <a:lnTo>
                  <a:pt x="561356" y="38248"/>
                </a:lnTo>
                <a:lnTo>
                  <a:pt x="554410" y="37214"/>
                </a:lnTo>
                <a:lnTo>
                  <a:pt x="548055" y="35590"/>
                </a:lnTo>
                <a:lnTo>
                  <a:pt x="541108" y="33965"/>
                </a:lnTo>
                <a:lnTo>
                  <a:pt x="534236" y="32932"/>
                </a:lnTo>
                <a:lnTo>
                  <a:pt x="527289" y="31307"/>
                </a:lnTo>
                <a:lnTo>
                  <a:pt x="520860" y="30273"/>
                </a:lnTo>
                <a:lnTo>
                  <a:pt x="513987" y="28649"/>
                </a:lnTo>
                <a:lnTo>
                  <a:pt x="511327" y="25991"/>
                </a:lnTo>
                <a:lnTo>
                  <a:pt x="506006" y="19641"/>
                </a:lnTo>
                <a:lnTo>
                  <a:pt x="503346" y="16982"/>
                </a:lnTo>
                <a:lnTo>
                  <a:pt x="400516" y="8491"/>
                </a:lnTo>
                <a:lnTo>
                  <a:pt x="273757" y="8491"/>
                </a:lnTo>
                <a:lnTo>
                  <a:pt x="209318" y="4208"/>
                </a:lnTo>
                <a:lnTo>
                  <a:pt x="201322" y="4208"/>
                </a:lnTo>
                <a:lnTo>
                  <a:pt x="144870" y="516"/>
                </a:lnTo>
                <a:close/>
              </a:path>
              <a:path w="622300" h="421004">
                <a:moveTo>
                  <a:pt x="297191" y="0"/>
                </a:moveTo>
                <a:lnTo>
                  <a:pt x="293998" y="1033"/>
                </a:lnTo>
                <a:lnTo>
                  <a:pt x="291338" y="2067"/>
                </a:lnTo>
                <a:lnTo>
                  <a:pt x="288138" y="3175"/>
                </a:lnTo>
                <a:lnTo>
                  <a:pt x="285478" y="4208"/>
                </a:lnTo>
                <a:lnTo>
                  <a:pt x="282278" y="5316"/>
                </a:lnTo>
                <a:lnTo>
                  <a:pt x="279617" y="6350"/>
                </a:lnTo>
                <a:lnTo>
                  <a:pt x="276425" y="7383"/>
                </a:lnTo>
                <a:lnTo>
                  <a:pt x="273757" y="8491"/>
                </a:lnTo>
                <a:lnTo>
                  <a:pt x="400516" y="8491"/>
                </a:lnTo>
                <a:lnTo>
                  <a:pt x="297191" y="0"/>
                </a:lnTo>
                <a:close/>
              </a:path>
            </a:pathLst>
          </a:custGeom>
          <a:solidFill>
            <a:srgbClr val="4B4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230467" y="5066328"/>
            <a:ext cx="602615" cy="414655"/>
          </a:xfrm>
          <a:custGeom>
            <a:avLst/>
            <a:gdLst/>
            <a:ahLst/>
            <a:cxnLst/>
            <a:rect l="l" t="t" r="r" b="b"/>
            <a:pathLst>
              <a:path w="602614" h="414654">
                <a:moveTo>
                  <a:pt x="144870" y="516"/>
                </a:moveTo>
                <a:lnTo>
                  <a:pt x="126758" y="45159"/>
                </a:lnTo>
                <a:lnTo>
                  <a:pt x="117705" y="68020"/>
                </a:lnTo>
                <a:lnTo>
                  <a:pt x="90540" y="134999"/>
                </a:lnTo>
                <a:lnTo>
                  <a:pt x="81488" y="157859"/>
                </a:lnTo>
                <a:lnTo>
                  <a:pt x="63382" y="202509"/>
                </a:lnTo>
                <a:lnTo>
                  <a:pt x="54330" y="225370"/>
                </a:lnTo>
                <a:lnTo>
                  <a:pt x="45270" y="247698"/>
                </a:lnTo>
                <a:lnTo>
                  <a:pt x="36217" y="270559"/>
                </a:lnTo>
                <a:lnTo>
                  <a:pt x="18112" y="315209"/>
                </a:lnTo>
                <a:lnTo>
                  <a:pt x="9052" y="338069"/>
                </a:lnTo>
                <a:lnTo>
                  <a:pt x="0" y="360398"/>
                </a:lnTo>
                <a:lnTo>
                  <a:pt x="56458" y="366778"/>
                </a:lnTo>
                <a:lnTo>
                  <a:pt x="70839" y="368897"/>
                </a:lnTo>
                <a:lnTo>
                  <a:pt x="169900" y="380061"/>
                </a:lnTo>
                <a:lnTo>
                  <a:pt x="183749" y="382188"/>
                </a:lnTo>
                <a:lnTo>
                  <a:pt x="255120" y="390162"/>
                </a:lnTo>
                <a:lnTo>
                  <a:pt x="268969" y="392289"/>
                </a:lnTo>
                <a:lnTo>
                  <a:pt x="325952" y="398669"/>
                </a:lnTo>
                <a:lnTo>
                  <a:pt x="339801" y="400795"/>
                </a:lnTo>
                <a:lnTo>
                  <a:pt x="411172" y="408770"/>
                </a:lnTo>
                <a:lnTo>
                  <a:pt x="425553" y="410896"/>
                </a:lnTo>
                <a:lnTo>
                  <a:pt x="453782" y="414086"/>
                </a:lnTo>
                <a:lnTo>
                  <a:pt x="462850" y="391226"/>
                </a:lnTo>
                <a:lnTo>
                  <a:pt x="471865" y="368897"/>
                </a:lnTo>
                <a:lnTo>
                  <a:pt x="480955" y="346044"/>
                </a:lnTo>
                <a:lnTo>
                  <a:pt x="490562" y="323715"/>
                </a:lnTo>
                <a:lnTo>
                  <a:pt x="499577" y="300855"/>
                </a:lnTo>
                <a:lnTo>
                  <a:pt x="508667" y="278533"/>
                </a:lnTo>
                <a:lnTo>
                  <a:pt x="518200" y="255673"/>
                </a:lnTo>
                <a:lnTo>
                  <a:pt x="527289" y="232812"/>
                </a:lnTo>
                <a:lnTo>
                  <a:pt x="536896" y="210484"/>
                </a:lnTo>
                <a:lnTo>
                  <a:pt x="545912" y="187631"/>
                </a:lnTo>
                <a:lnTo>
                  <a:pt x="555518" y="165302"/>
                </a:lnTo>
                <a:lnTo>
                  <a:pt x="565125" y="142441"/>
                </a:lnTo>
                <a:lnTo>
                  <a:pt x="574141" y="120113"/>
                </a:lnTo>
                <a:lnTo>
                  <a:pt x="583748" y="97260"/>
                </a:lnTo>
                <a:lnTo>
                  <a:pt x="592763" y="74931"/>
                </a:lnTo>
                <a:lnTo>
                  <a:pt x="602370" y="52070"/>
                </a:lnTo>
                <a:lnTo>
                  <a:pt x="596532" y="50476"/>
                </a:lnTo>
                <a:lnTo>
                  <a:pt x="590694" y="49412"/>
                </a:lnTo>
                <a:lnTo>
                  <a:pt x="584782" y="47817"/>
                </a:lnTo>
                <a:lnTo>
                  <a:pt x="579462" y="46222"/>
                </a:lnTo>
                <a:lnTo>
                  <a:pt x="573624" y="45159"/>
                </a:lnTo>
                <a:lnTo>
                  <a:pt x="556036" y="40389"/>
                </a:lnTo>
                <a:lnTo>
                  <a:pt x="550198" y="39282"/>
                </a:lnTo>
                <a:lnTo>
                  <a:pt x="544286" y="37731"/>
                </a:lnTo>
                <a:lnTo>
                  <a:pt x="538448" y="36107"/>
                </a:lnTo>
                <a:lnTo>
                  <a:pt x="533127" y="35073"/>
                </a:lnTo>
                <a:lnTo>
                  <a:pt x="527289" y="33448"/>
                </a:lnTo>
                <a:lnTo>
                  <a:pt x="521451" y="31898"/>
                </a:lnTo>
                <a:lnTo>
                  <a:pt x="515539" y="30790"/>
                </a:lnTo>
                <a:lnTo>
                  <a:pt x="509701" y="29240"/>
                </a:lnTo>
                <a:lnTo>
                  <a:pt x="508075" y="25991"/>
                </a:lnTo>
                <a:lnTo>
                  <a:pt x="506524" y="22816"/>
                </a:lnTo>
                <a:lnTo>
                  <a:pt x="504898" y="20157"/>
                </a:lnTo>
                <a:lnTo>
                  <a:pt x="503346" y="16982"/>
                </a:lnTo>
                <a:lnTo>
                  <a:pt x="400516" y="8491"/>
                </a:lnTo>
                <a:lnTo>
                  <a:pt x="273757" y="8491"/>
                </a:lnTo>
                <a:lnTo>
                  <a:pt x="209318" y="4208"/>
                </a:lnTo>
                <a:lnTo>
                  <a:pt x="201322" y="4208"/>
                </a:lnTo>
                <a:lnTo>
                  <a:pt x="144870" y="516"/>
                </a:lnTo>
                <a:close/>
              </a:path>
              <a:path w="602614" h="414654">
                <a:moveTo>
                  <a:pt x="297191" y="0"/>
                </a:moveTo>
                <a:lnTo>
                  <a:pt x="293998" y="1033"/>
                </a:lnTo>
                <a:lnTo>
                  <a:pt x="291338" y="2067"/>
                </a:lnTo>
                <a:lnTo>
                  <a:pt x="288138" y="3175"/>
                </a:lnTo>
                <a:lnTo>
                  <a:pt x="285478" y="4208"/>
                </a:lnTo>
                <a:lnTo>
                  <a:pt x="282278" y="5316"/>
                </a:lnTo>
                <a:lnTo>
                  <a:pt x="279617" y="6350"/>
                </a:lnTo>
                <a:lnTo>
                  <a:pt x="276425" y="7383"/>
                </a:lnTo>
                <a:lnTo>
                  <a:pt x="273757" y="8491"/>
                </a:lnTo>
                <a:lnTo>
                  <a:pt x="400516" y="8491"/>
                </a:lnTo>
                <a:lnTo>
                  <a:pt x="297191" y="0"/>
                </a:lnTo>
                <a:close/>
              </a:path>
            </a:pathLst>
          </a:custGeom>
          <a:solidFill>
            <a:srgbClr val="4B46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229935" y="5066328"/>
            <a:ext cx="582930" cy="408305"/>
          </a:xfrm>
          <a:custGeom>
            <a:avLst/>
            <a:gdLst/>
            <a:ahLst/>
            <a:cxnLst/>
            <a:rect l="l" t="t" r="r" b="b"/>
            <a:pathLst>
              <a:path w="582929" h="408304">
                <a:moveTo>
                  <a:pt x="145935" y="0"/>
                </a:moveTo>
                <a:lnTo>
                  <a:pt x="136882" y="22299"/>
                </a:lnTo>
                <a:lnTo>
                  <a:pt x="127822" y="45159"/>
                </a:lnTo>
                <a:lnTo>
                  <a:pt x="118237" y="67488"/>
                </a:lnTo>
                <a:lnTo>
                  <a:pt x="109185" y="89817"/>
                </a:lnTo>
                <a:lnTo>
                  <a:pt x="100132" y="112677"/>
                </a:lnTo>
                <a:lnTo>
                  <a:pt x="91072" y="134999"/>
                </a:lnTo>
                <a:lnTo>
                  <a:pt x="82020" y="157859"/>
                </a:lnTo>
                <a:lnTo>
                  <a:pt x="63914" y="202509"/>
                </a:lnTo>
                <a:lnTo>
                  <a:pt x="54322" y="225370"/>
                </a:lnTo>
                <a:lnTo>
                  <a:pt x="27165" y="292348"/>
                </a:lnTo>
                <a:lnTo>
                  <a:pt x="18112" y="315209"/>
                </a:lnTo>
                <a:lnTo>
                  <a:pt x="0" y="359866"/>
                </a:lnTo>
                <a:lnTo>
                  <a:pt x="26633" y="363056"/>
                </a:lnTo>
                <a:lnTo>
                  <a:pt x="40481" y="364120"/>
                </a:lnTo>
                <a:lnTo>
                  <a:pt x="93740" y="370492"/>
                </a:lnTo>
                <a:lnTo>
                  <a:pt x="107589" y="371555"/>
                </a:lnTo>
                <a:lnTo>
                  <a:pt x="174164" y="379530"/>
                </a:lnTo>
                <a:lnTo>
                  <a:pt x="188013" y="380593"/>
                </a:lnTo>
                <a:lnTo>
                  <a:pt x="241272" y="386973"/>
                </a:lnTo>
                <a:lnTo>
                  <a:pt x="255120" y="388036"/>
                </a:lnTo>
                <a:lnTo>
                  <a:pt x="308379" y="394416"/>
                </a:lnTo>
                <a:lnTo>
                  <a:pt x="321696" y="395479"/>
                </a:lnTo>
                <a:lnTo>
                  <a:pt x="388803" y="403453"/>
                </a:lnTo>
                <a:lnTo>
                  <a:pt x="402652" y="404517"/>
                </a:lnTo>
                <a:lnTo>
                  <a:pt x="429277" y="407706"/>
                </a:lnTo>
                <a:lnTo>
                  <a:pt x="438869" y="385378"/>
                </a:lnTo>
                <a:lnTo>
                  <a:pt x="448454" y="363588"/>
                </a:lnTo>
                <a:lnTo>
                  <a:pt x="467594" y="318930"/>
                </a:lnTo>
                <a:lnTo>
                  <a:pt x="477201" y="297133"/>
                </a:lnTo>
                <a:lnTo>
                  <a:pt x="486807" y="274812"/>
                </a:lnTo>
                <a:lnTo>
                  <a:pt x="496414" y="253015"/>
                </a:lnTo>
                <a:lnTo>
                  <a:pt x="505947" y="230686"/>
                </a:lnTo>
                <a:lnTo>
                  <a:pt x="515554" y="208357"/>
                </a:lnTo>
                <a:lnTo>
                  <a:pt x="525161" y="186567"/>
                </a:lnTo>
                <a:lnTo>
                  <a:pt x="534768" y="164239"/>
                </a:lnTo>
                <a:lnTo>
                  <a:pt x="544301" y="141910"/>
                </a:lnTo>
                <a:lnTo>
                  <a:pt x="553907" y="120113"/>
                </a:lnTo>
                <a:lnTo>
                  <a:pt x="563514" y="97791"/>
                </a:lnTo>
                <a:lnTo>
                  <a:pt x="573047" y="75994"/>
                </a:lnTo>
                <a:lnTo>
                  <a:pt x="582654" y="53665"/>
                </a:lnTo>
                <a:lnTo>
                  <a:pt x="573047" y="50476"/>
                </a:lnTo>
                <a:lnTo>
                  <a:pt x="563514" y="47817"/>
                </a:lnTo>
                <a:lnTo>
                  <a:pt x="525161" y="35073"/>
                </a:lnTo>
                <a:lnTo>
                  <a:pt x="515554" y="32415"/>
                </a:lnTo>
                <a:lnTo>
                  <a:pt x="505947" y="29240"/>
                </a:lnTo>
                <a:lnTo>
                  <a:pt x="504913" y="22816"/>
                </a:lnTo>
                <a:lnTo>
                  <a:pt x="504395" y="20157"/>
                </a:lnTo>
                <a:lnTo>
                  <a:pt x="503878" y="16982"/>
                </a:lnTo>
                <a:lnTo>
                  <a:pt x="401048" y="8491"/>
                </a:lnTo>
                <a:lnTo>
                  <a:pt x="274289" y="8491"/>
                </a:lnTo>
                <a:lnTo>
                  <a:pt x="145935" y="0"/>
                </a:lnTo>
                <a:close/>
              </a:path>
              <a:path w="582929" h="408304">
                <a:moveTo>
                  <a:pt x="297723" y="0"/>
                </a:moveTo>
                <a:lnTo>
                  <a:pt x="294530" y="1033"/>
                </a:lnTo>
                <a:lnTo>
                  <a:pt x="291870" y="2067"/>
                </a:lnTo>
                <a:lnTo>
                  <a:pt x="288670" y="3175"/>
                </a:lnTo>
                <a:lnTo>
                  <a:pt x="286010" y="4208"/>
                </a:lnTo>
                <a:lnTo>
                  <a:pt x="282810" y="5316"/>
                </a:lnTo>
                <a:lnTo>
                  <a:pt x="280150" y="6350"/>
                </a:lnTo>
                <a:lnTo>
                  <a:pt x="276957" y="7383"/>
                </a:lnTo>
                <a:lnTo>
                  <a:pt x="274289" y="8491"/>
                </a:lnTo>
                <a:lnTo>
                  <a:pt x="401048" y="8491"/>
                </a:lnTo>
                <a:lnTo>
                  <a:pt x="297723" y="0"/>
                </a:lnTo>
                <a:close/>
              </a:path>
            </a:pathLst>
          </a:custGeom>
          <a:solidFill>
            <a:srgbClr val="4F48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29935" y="5066328"/>
            <a:ext cx="563245" cy="401955"/>
          </a:xfrm>
          <a:custGeom>
            <a:avLst/>
            <a:gdLst/>
            <a:ahLst/>
            <a:cxnLst/>
            <a:rect l="l" t="t" r="r" b="b"/>
            <a:pathLst>
              <a:path w="563245" h="401954">
                <a:moveTo>
                  <a:pt x="145935" y="0"/>
                </a:moveTo>
                <a:lnTo>
                  <a:pt x="136882" y="22299"/>
                </a:lnTo>
                <a:lnTo>
                  <a:pt x="127822" y="45159"/>
                </a:lnTo>
                <a:lnTo>
                  <a:pt x="118237" y="67488"/>
                </a:lnTo>
                <a:lnTo>
                  <a:pt x="109185" y="89817"/>
                </a:lnTo>
                <a:lnTo>
                  <a:pt x="100132" y="112677"/>
                </a:lnTo>
                <a:lnTo>
                  <a:pt x="72967" y="179656"/>
                </a:lnTo>
                <a:lnTo>
                  <a:pt x="63914" y="202509"/>
                </a:lnTo>
                <a:lnTo>
                  <a:pt x="54322" y="224838"/>
                </a:lnTo>
                <a:lnTo>
                  <a:pt x="45270" y="247167"/>
                </a:lnTo>
                <a:lnTo>
                  <a:pt x="36217" y="270027"/>
                </a:lnTo>
                <a:lnTo>
                  <a:pt x="18112" y="314677"/>
                </a:lnTo>
                <a:lnTo>
                  <a:pt x="9052" y="337538"/>
                </a:lnTo>
                <a:lnTo>
                  <a:pt x="0" y="359866"/>
                </a:lnTo>
                <a:lnTo>
                  <a:pt x="12784" y="360930"/>
                </a:lnTo>
                <a:lnTo>
                  <a:pt x="25036" y="362525"/>
                </a:lnTo>
                <a:lnTo>
                  <a:pt x="37813" y="363588"/>
                </a:lnTo>
                <a:lnTo>
                  <a:pt x="50598" y="365183"/>
                </a:lnTo>
                <a:lnTo>
                  <a:pt x="63382" y="366246"/>
                </a:lnTo>
                <a:lnTo>
                  <a:pt x="75627" y="367834"/>
                </a:lnTo>
                <a:lnTo>
                  <a:pt x="101196" y="369960"/>
                </a:lnTo>
                <a:lnTo>
                  <a:pt x="113441" y="371555"/>
                </a:lnTo>
                <a:lnTo>
                  <a:pt x="126226" y="372618"/>
                </a:lnTo>
                <a:lnTo>
                  <a:pt x="139010" y="374213"/>
                </a:lnTo>
                <a:lnTo>
                  <a:pt x="151795" y="375277"/>
                </a:lnTo>
                <a:lnTo>
                  <a:pt x="164040" y="376871"/>
                </a:lnTo>
                <a:lnTo>
                  <a:pt x="176824" y="377935"/>
                </a:lnTo>
                <a:lnTo>
                  <a:pt x="189609" y="379530"/>
                </a:lnTo>
                <a:lnTo>
                  <a:pt x="214638" y="381656"/>
                </a:lnTo>
                <a:lnTo>
                  <a:pt x="227423" y="383251"/>
                </a:lnTo>
                <a:lnTo>
                  <a:pt x="240207" y="384314"/>
                </a:lnTo>
                <a:lnTo>
                  <a:pt x="252984" y="385909"/>
                </a:lnTo>
                <a:lnTo>
                  <a:pt x="265237" y="386973"/>
                </a:lnTo>
                <a:lnTo>
                  <a:pt x="278021" y="388568"/>
                </a:lnTo>
                <a:lnTo>
                  <a:pt x="303583" y="390694"/>
                </a:lnTo>
                <a:lnTo>
                  <a:pt x="315835" y="392289"/>
                </a:lnTo>
                <a:lnTo>
                  <a:pt x="328620" y="393352"/>
                </a:lnTo>
                <a:lnTo>
                  <a:pt x="341397" y="394947"/>
                </a:lnTo>
                <a:lnTo>
                  <a:pt x="354181" y="396010"/>
                </a:lnTo>
                <a:lnTo>
                  <a:pt x="366966" y="397605"/>
                </a:lnTo>
                <a:lnTo>
                  <a:pt x="379211" y="398669"/>
                </a:lnTo>
                <a:lnTo>
                  <a:pt x="391995" y="400264"/>
                </a:lnTo>
                <a:lnTo>
                  <a:pt x="404780" y="401327"/>
                </a:lnTo>
                <a:lnTo>
                  <a:pt x="414897" y="379530"/>
                </a:lnTo>
                <a:lnTo>
                  <a:pt x="424489" y="358272"/>
                </a:lnTo>
                <a:lnTo>
                  <a:pt x="444722" y="314677"/>
                </a:lnTo>
                <a:lnTo>
                  <a:pt x="454314" y="292880"/>
                </a:lnTo>
                <a:lnTo>
                  <a:pt x="464416" y="271622"/>
                </a:lnTo>
                <a:lnTo>
                  <a:pt x="474023" y="249825"/>
                </a:lnTo>
                <a:lnTo>
                  <a:pt x="484147" y="228028"/>
                </a:lnTo>
                <a:lnTo>
                  <a:pt x="493754" y="206231"/>
                </a:lnTo>
                <a:lnTo>
                  <a:pt x="503287" y="184441"/>
                </a:lnTo>
                <a:lnTo>
                  <a:pt x="513411" y="163175"/>
                </a:lnTo>
                <a:lnTo>
                  <a:pt x="523018" y="141378"/>
                </a:lnTo>
                <a:lnTo>
                  <a:pt x="543266" y="97791"/>
                </a:lnTo>
                <a:lnTo>
                  <a:pt x="552873" y="76526"/>
                </a:lnTo>
                <a:lnTo>
                  <a:pt x="562997" y="54729"/>
                </a:lnTo>
                <a:lnTo>
                  <a:pt x="555533" y="51539"/>
                </a:lnTo>
                <a:lnTo>
                  <a:pt x="547552" y="48349"/>
                </a:lnTo>
                <a:lnTo>
                  <a:pt x="532625" y="41969"/>
                </a:lnTo>
                <a:lnTo>
                  <a:pt x="525161" y="39282"/>
                </a:lnTo>
                <a:lnTo>
                  <a:pt x="517180" y="36107"/>
                </a:lnTo>
                <a:lnTo>
                  <a:pt x="509716" y="32932"/>
                </a:lnTo>
                <a:lnTo>
                  <a:pt x="501735" y="29756"/>
                </a:lnTo>
                <a:lnTo>
                  <a:pt x="503287" y="20157"/>
                </a:lnTo>
                <a:lnTo>
                  <a:pt x="503878" y="16982"/>
                </a:lnTo>
                <a:lnTo>
                  <a:pt x="401048" y="8491"/>
                </a:lnTo>
                <a:lnTo>
                  <a:pt x="274289" y="8491"/>
                </a:lnTo>
                <a:lnTo>
                  <a:pt x="145935" y="0"/>
                </a:lnTo>
                <a:close/>
              </a:path>
              <a:path w="563245" h="401954">
                <a:moveTo>
                  <a:pt x="297723" y="0"/>
                </a:moveTo>
                <a:lnTo>
                  <a:pt x="294530" y="1033"/>
                </a:lnTo>
                <a:lnTo>
                  <a:pt x="291870" y="2067"/>
                </a:lnTo>
                <a:lnTo>
                  <a:pt x="288670" y="3175"/>
                </a:lnTo>
                <a:lnTo>
                  <a:pt x="286010" y="4208"/>
                </a:lnTo>
                <a:lnTo>
                  <a:pt x="282810" y="5316"/>
                </a:lnTo>
                <a:lnTo>
                  <a:pt x="280150" y="6350"/>
                </a:lnTo>
                <a:lnTo>
                  <a:pt x="276957" y="7383"/>
                </a:lnTo>
                <a:lnTo>
                  <a:pt x="274289" y="8491"/>
                </a:lnTo>
                <a:lnTo>
                  <a:pt x="401048" y="8491"/>
                </a:lnTo>
                <a:lnTo>
                  <a:pt x="297723" y="0"/>
                </a:lnTo>
                <a:close/>
              </a:path>
            </a:pathLst>
          </a:custGeom>
          <a:solidFill>
            <a:srgbClr val="4F4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29935" y="5066328"/>
            <a:ext cx="543560" cy="394970"/>
          </a:xfrm>
          <a:custGeom>
            <a:avLst/>
            <a:gdLst/>
            <a:ahLst/>
            <a:cxnLst/>
            <a:rect l="l" t="t" r="r" b="b"/>
            <a:pathLst>
              <a:path w="543560" h="394970">
                <a:moveTo>
                  <a:pt x="145935" y="0"/>
                </a:moveTo>
                <a:lnTo>
                  <a:pt x="136882" y="22299"/>
                </a:lnTo>
                <a:lnTo>
                  <a:pt x="127822" y="45159"/>
                </a:lnTo>
                <a:lnTo>
                  <a:pt x="118237" y="67488"/>
                </a:lnTo>
                <a:lnTo>
                  <a:pt x="109185" y="89817"/>
                </a:lnTo>
                <a:lnTo>
                  <a:pt x="100132" y="112677"/>
                </a:lnTo>
                <a:lnTo>
                  <a:pt x="72967" y="179656"/>
                </a:lnTo>
                <a:lnTo>
                  <a:pt x="63914" y="202509"/>
                </a:lnTo>
                <a:lnTo>
                  <a:pt x="54322" y="224838"/>
                </a:lnTo>
                <a:lnTo>
                  <a:pt x="45270" y="247167"/>
                </a:lnTo>
                <a:lnTo>
                  <a:pt x="36217" y="270027"/>
                </a:lnTo>
                <a:lnTo>
                  <a:pt x="18112" y="314677"/>
                </a:lnTo>
                <a:lnTo>
                  <a:pt x="9052" y="337538"/>
                </a:lnTo>
                <a:lnTo>
                  <a:pt x="0" y="359866"/>
                </a:lnTo>
                <a:lnTo>
                  <a:pt x="95336" y="368365"/>
                </a:lnTo>
                <a:lnTo>
                  <a:pt x="107057" y="369960"/>
                </a:lnTo>
                <a:lnTo>
                  <a:pt x="285478" y="385909"/>
                </a:lnTo>
                <a:lnTo>
                  <a:pt x="297191" y="387504"/>
                </a:lnTo>
                <a:lnTo>
                  <a:pt x="380282" y="394947"/>
                </a:lnTo>
                <a:lnTo>
                  <a:pt x="410640" y="331158"/>
                </a:lnTo>
                <a:lnTo>
                  <a:pt x="421289" y="309893"/>
                </a:lnTo>
                <a:lnTo>
                  <a:pt x="431413" y="289159"/>
                </a:lnTo>
                <a:lnTo>
                  <a:pt x="461771" y="225370"/>
                </a:lnTo>
                <a:lnTo>
                  <a:pt x="472397" y="204104"/>
                </a:lnTo>
                <a:lnTo>
                  <a:pt x="482521" y="183378"/>
                </a:lnTo>
                <a:lnTo>
                  <a:pt x="512894" y="119581"/>
                </a:lnTo>
                <a:lnTo>
                  <a:pt x="523018" y="98855"/>
                </a:lnTo>
                <a:lnTo>
                  <a:pt x="543266" y="56324"/>
                </a:lnTo>
                <a:lnTo>
                  <a:pt x="537428" y="53134"/>
                </a:lnTo>
                <a:lnTo>
                  <a:pt x="531516" y="49412"/>
                </a:lnTo>
                <a:lnTo>
                  <a:pt x="526195" y="46222"/>
                </a:lnTo>
                <a:lnTo>
                  <a:pt x="514519" y="39872"/>
                </a:lnTo>
                <a:lnTo>
                  <a:pt x="509199" y="36623"/>
                </a:lnTo>
                <a:lnTo>
                  <a:pt x="503287" y="32932"/>
                </a:lnTo>
                <a:lnTo>
                  <a:pt x="497449" y="29756"/>
                </a:lnTo>
                <a:lnTo>
                  <a:pt x="499075" y="26581"/>
                </a:lnTo>
                <a:lnTo>
                  <a:pt x="500626" y="23333"/>
                </a:lnTo>
                <a:lnTo>
                  <a:pt x="503878" y="16982"/>
                </a:lnTo>
                <a:lnTo>
                  <a:pt x="401048" y="8491"/>
                </a:lnTo>
                <a:lnTo>
                  <a:pt x="274289" y="8491"/>
                </a:lnTo>
                <a:lnTo>
                  <a:pt x="145935" y="0"/>
                </a:lnTo>
                <a:close/>
              </a:path>
              <a:path w="543560" h="394970">
                <a:moveTo>
                  <a:pt x="297723" y="0"/>
                </a:moveTo>
                <a:lnTo>
                  <a:pt x="294530" y="1033"/>
                </a:lnTo>
                <a:lnTo>
                  <a:pt x="291870" y="2067"/>
                </a:lnTo>
                <a:lnTo>
                  <a:pt x="288670" y="3175"/>
                </a:lnTo>
                <a:lnTo>
                  <a:pt x="286010" y="4208"/>
                </a:lnTo>
                <a:lnTo>
                  <a:pt x="282810" y="5316"/>
                </a:lnTo>
                <a:lnTo>
                  <a:pt x="280150" y="6350"/>
                </a:lnTo>
                <a:lnTo>
                  <a:pt x="276957" y="7383"/>
                </a:lnTo>
                <a:lnTo>
                  <a:pt x="274289" y="8491"/>
                </a:lnTo>
                <a:lnTo>
                  <a:pt x="401048" y="8491"/>
                </a:lnTo>
                <a:lnTo>
                  <a:pt x="297723" y="0"/>
                </a:lnTo>
                <a:close/>
              </a:path>
            </a:pathLst>
          </a:custGeom>
          <a:solidFill>
            <a:srgbClr val="514F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29403" y="5066328"/>
            <a:ext cx="524510" cy="388620"/>
          </a:xfrm>
          <a:custGeom>
            <a:avLst/>
            <a:gdLst/>
            <a:ahLst/>
            <a:cxnLst/>
            <a:rect l="l" t="t" r="r" b="b"/>
            <a:pathLst>
              <a:path w="524510" h="388620">
                <a:moveTo>
                  <a:pt x="146467" y="0"/>
                </a:moveTo>
                <a:lnTo>
                  <a:pt x="128354" y="44628"/>
                </a:lnTo>
                <a:lnTo>
                  <a:pt x="118769" y="67488"/>
                </a:lnTo>
                <a:lnTo>
                  <a:pt x="91604" y="134467"/>
                </a:lnTo>
                <a:lnTo>
                  <a:pt x="82552" y="157327"/>
                </a:lnTo>
                <a:lnTo>
                  <a:pt x="73499" y="179656"/>
                </a:lnTo>
                <a:lnTo>
                  <a:pt x="63914" y="201977"/>
                </a:lnTo>
                <a:lnTo>
                  <a:pt x="54854" y="224838"/>
                </a:lnTo>
                <a:lnTo>
                  <a:pt x="45802" y="247167"/>
                </a:lnTo>
                <a:lnTo>
                  <a:pt x="36749" y="270027"/>
                </a:lnTo>
                <a:lnTo>
                  <a:pt x="27697" y="292348"/>
                </a:lnTo>
                <a:lnTo>
                  <a:pt x="18112" y="314677"/>
                </a:lnTo>
                <a:lnTo>
                  <a:pt x="9052" y="337538"/>
                </a:lnTo>
                <a:lnTo>
                  <a:pt x="0" y="359866"/>
                </a:lnTo>
                <a:lnTo>
                  <a:pt x="11188" y="360930"/>
                </a:lnTo>
                <a:lnTo>
                  <a:pt x="22369" y="361461"/>
                </a:lnTo>
                <a:lnTo>
                  <a:pt x="44738" y="363588"/>
                </a:lnTo>
                <a:lnTo>
                  <a:pt x="55926" y="364120"/>
                </a:lnTo>
                <a:lnTo>
                  <a:pt x="77763" y="366246"/>
                </a:lnTo>
                <a:lnTo>
                  <a:pt x="88944" y="366778"/>
                </a:lnTo>
                <a:lnTo>
                  <a:pt x="122501" y="369960"/>
                </a:lnTo>
                <a:lnTo>
                  <a:pt x="133682" y="370492"/>
                </a:lnTo>
                <a:lnTo>
                  <a:pt x="156051" y="372618"/>
                </a:lnTo>
                <a:lnTo>
                  <a:pt x="167240" y="373150"/>
                </a:lnTo>
                <a:lnTo>
                  <a:pt x="189077" y="375277"/>
                </a:lnTo>
                <a:lnTo>
                  <a:pt x="200258" y="375808"/>
                </a:lnTo>
                <a:lnTo>
                  <a:pt x="222627" y="377935"/>
                </a:lnTo>
                <a:lnTo>
                  <a:pt x="233815" y="378466"/>
                </a:lnTo>
                <a:lnTo>
                  <a:pt x="256184" y="380593"/>
                </a:lnTo>
                <a:lnTo>
                  <a:pt x="267365" y="381125"/>
                </a:lnTo>
                <a:lnTo>
                  <a:pt x="300391" y="384314"/>
                </a:lnTo>
                <a:lnTo>
                  <a:pt x="311571" y="384846"/>
                </a:lnTo>
                <a:lnTo>
                  <a:pt x="333941" y="386973"/>
                </a:lnTo>
                <a:lnTo>
                  <a:pt x="345129" y="387504"/>
                </a:lnTo>
                <a:lnTo>
                  <a:pt x="356310" y="388568"/>
                </a:lnTo>
                <a:lnTo>
                  <a:pt x="366966" y="367834"/>
                </a:lnTo>
                <a:lnTo>
                  <a:pt x="377083" y="347107"/>
                </a:lnTo>
                <a:lnTo>
                  <a:pt x="409036" y="284906"/>
                </a:lnTo>
                <a:lnTo>
                  <a:pt x="419161" y="264179"/>
                </a:lnTo>
                <a:lnTo>
                  <a:pt x="429809" y="243445"/>
                </a:lnTo>
                <a:lnTo>
                  <a:pt x="440466" y="223243"/>
                </a:lnTo>
                <a:lnTo>
                  <a:pt x="451114" y="202509"/>
                </a:lnTo>
                <a:lnTo>
                  <a:pt x="461231" y="181783"/>
                </a:lnTo>
                <a:lnTo>
                  <a:pt x="482536" y="140315"/>
                </a:lnTo>
                <a:lnTo>
                  <a:pt x="492660" y="119581"/>
                </a:lnTo>
                <a:lnTo>
                  <a:pt x="503302" y="99386"/>
                </a:lnTo>
                <a:lnTo>
                  <a:pt x="513426" y="78652"/>
                </a:lnTo>
                <a:lnTo>
                  <a:pt x="524067" y="57918"/>
                </a:lnTo>
                <a:lnTo>
                  <a:pt x="520372" y="54197"/>
                </a:lnTo>
                <a:lnTo>
                  <a:pt x="516603" y="51007"/>
                </a:lnTo>
                <a:lnTo>
                  <a:pt x="512908" y="47286"/>
                </a:lnTo>
                <a:lnTo>
                  <a:pt x="509140" y="44096"/>
                </a:lnTo>
                <a:lnTo>
                  <a:pt x="505445" y="40389"/>
                </a:lnTo>
                <a:lnTo>
                  <a:pt x="501676" y="37214"/>
                </a:lnTo>
                <a:lnTo>
                  <a:pt x="497981" y="33448"/>
                </a:lnTo>
                <a:lnTo>
                  <a:pt x="494803" y="30273"/>
                </a:lnTo>
                <a:lnTo>
                  <a:pt x="497464" y="27098"/>
                </a:lnTo>
                <a:lnTo>
                  <a:pt x="499607" y="23333"/>
                </a:lnTo>
                <a:lnTo>
                  <a:pt x="502267" y="20157"/>
                </a:lnTo>
                <a:lnTo>
                  <a:pt x="504410" y="16982"/>
                </a:lnTo>
                <a:lnTo>
                  <a:pt x="401580" y="8491"/>
                </a:lnTo>
                <a:lnTo>
                  <a:pt x="274821" y="8491"/>
                </a:lnTo>
                <a:lnTo>
                  <a:pt x="146467" y="0"/>
                </a:lnTo>
                <a:close/>
              </a:path>
              <a:path w="524510" h="388620">
                <a:moveTo>
                  <a:pt x="298255" y="0"/>
                </a:moveTo>
                <a:lnTo>
                  <a:pt x="295062" y="1033"/>
                </a:lnTo>
                <a:lnTo>
                  <a:pt x="292402" y="2067"/>
                </a:lnTo>
                <a:lnTo>
                  <a:pt x="289202" y="3175"/>
                </a:lnTo>
                <a:lnTo>
                  <a:pt x="286542" y="4208"/>
                </a:lnTo>
                <a:lnTo>
                  <a:pt x="283342" y="5316"/>
                </a:lnTo>
                <a:lnTo>
                  <a:pt x="280682" y="6350"/>
                </a:lnTo>
                <a:lnTo>
                  <a:pt x="277489" y="7383"/>
                </a:lnTo>
                <a:lnTo>
                  <a:pt x="274821" y="8491"/>
                </a:lnTo>
                <a:lnTo>
                  <a:pt x="401580" y="8491"/>
                </a:lnTo>
                <a:lnTo>
                  <a:pt x="298255" y="0"/>
                </a:lnTo>
                <a:close/>
              </a:path>
            </a:pathLst>
          </a:custGeom>
          <a:solidFill>
            <a:srgbClr val="5353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29403" y="5065738"/>
            <a:ext cx="504825" cy="382905"/>
          </a:xfrm>
          <a:custGeom>
            <a:avLst/>
            <a:gdLst/>
            <a:ahLst/>
            <a:cxnLst/>
            <a:rect l="l" t="t" r="r" b="b"/>
            <a:pathLst>
              <a:path w="504825" h="382904">
                <a:moveTo>
                  <a:pt x="146467" y="0"/>
                </a:moveTo>
                <a:lnTo>
                  <a:pt x="137414" y="22373"/>
                </a:lnTo>
                <a:lnTo>
                  <a:pt x="128354" y="45218"/>
                </a:lnTo>
                <a:lnTo>
                  <a:pt x="118769" y="67547"/>
                </a:lnTo>
                <a:lnTo>
                  <a:pt x="109717" y="89876"/>
                </a:lnTo>
                <a:lnTo>
                  <a:pt x="100664" y="112736"/>
                </a:lnTo>
                <a:lnTo>
                  <a:pt x="91604" y="135058"/>
                </a:lnTo>
                <a:lnTo>
                  <a:pt x="82552" y="157918"/>
                </a:lnTo>
                <a:lnTo>
                  <a:pt x="73499" y="180247"/>
                </a:lnTo>
                <a:lnTo>
                  <a:pt x="63914" y="202568"/>
                </a:lnTo>
                <a:lnTo>
                  <a:pt x="54854" y="225429"/>
                </a:lnTo>
                <a:lnTo>
                  <a:pt x="27697" y="292408"/>
                </a:lnTo>
                <a:lnTo>
                  <a:pt x="18112" y="315268"/>
                </a:lnTo>
                <a:lnTo>
                  <a:pt x="0" y="359926"/>
                </a:lnTo>
                <a:lnTo>
                  <a:pt x="41545" y="363115"/>
                </a:lnTo>
                <a:lnTo>
                  <a:pt x="62318" y="364179"/>
                </a:lnTo>
                <a:lnTo>
                  <a:pt x="124630" y="368956"/>
                </a:lnTo>
                <a:lnTo>
                  <a:pt x="145403" y="370019"/>
                </a:lnTo>
                <a:lnTo>
                  <a:pt x="186941" y="373209"/>
                </a:lnTo>
                <a:lnTo>
                  <a:pt x="207714" y="374272"/>
                </a:lnTo>
                <a:lnTo>
                  <a:pt x="228487" y="375867"/>
                </a:lnTo>
                <a:lnTo>
                  <a:pt x="249260" y="376931"/>
                </a:lnTo>
                <a:lnTo>
                  <a:pt x="290798" y="380120"/>
                </a:lnTo>
                <a:lnTo>
                  <a:pt x="311571" y="381184"/>
                </a:lnTo>
                <a:lnTo>
                  <a:pt x="332344" y="382779"/>
                </a:lnTo>
                <a:lnTo>
                  <a:pt x="364298" y="322179"/>
                </a:lnTo>
                <a:lnTo>
                  <a:pt x="375486" y="301977"/>
                </a:lnTo>
                <a:lnTo>
                  <a:pt x="418096" y="221176"/>
                </a:lnTo>
                <a:lnTo>
                  <a:pt x="429277" y="200973"/>
                </a:lnTo>
                <a:lnTo>
                  <a:pt x="503819" y="59572"/>
                </a:lnTo>
                <a:lnTo>
                  <a:pt x="500641" y="52130"/>
                </a:lnTo>
                <a:lnTo>
                  <a:pt x="497464" y="45218"/>
                </a:lnTo>
                <a:lnTo>
                  <a:pt x="493695" y="37805"/>
                </a:lnTo>
                <a:lnTo>
                  <a:pt x="490517" y="30864"/>
                </a:lnTo>
                <a:lnTo>
                  <a:pt x="494286" y="27689"/>
                </a:lnTo>
                <a:lnTo>
                  <a:pt x="497464" y="24514"/>
                </a:lnTo>
                <a:lnTo>
                  <a:pt x="501158" y="21265"/>
                </a:lnTo>
                <a:lnTo>
                  <a:pt x="504410" y="17573"/>
                </a:lnTo>
                <a:lnTo>
                  <a:pt x="401580" y="9082"/>
                </a:lnTo>
                <a:lnTo>
                  <a:pt x="274821" y="9082"/>
                </a:lnTo>
                <a:lnTo>
                  <a:pt x="186409" y="3248"/>
                </a:lnTo>
                <a:lnTo>
                  <a:pt x="178420" y="2141"/>
                </a:lnTo>
                <a:lnTo>
                  <a:pt x="146467" y="0"/>
                </a:lnTo>
                <a:close/>
              </a:path>
              <a:path w="504825" h="382904">
                <a:moveTo>
                  <a:pt x="298255" y="590"/>
                </a:moveTo>
                <a:lnTo>
                  <a:pt x="295062" y="1624"/>
                </a:lnTo>
                <a:lnTo>
                  <a:pt x="292402" y="2658"/>
                </a:lnTo>
                <a:lnTo>
                  <a:pt x="289202" y="3765"/>
                </a:lnTo>
                <a:lnTo>
                  <a:pt x="286542" y="4799"/>
                </a:lnTo>
                <a:lnTo>
                  <a:pt x="283342" y="5907"/>
                </a:lnTo>
                <a:lnTo>
                  <a:pt x="280682" y="6940"/>
                </a:lnTo>
                <a:lnTo>
                  <a:pt x="277489" y="7974"/>
                </a:lnTo>
                <a:lnTo>
                  <a:pt x="274821" y="9082"/>
                </a:lnTo>
                <a:lnTo>
                  <a:pt x="401580" y="9082"/>
                </a:lnTo>
                <a:lnTo>
                  <a:pt x="298255" y="590"/>
                </a:lnTo>
                <a:close/>
              </a:path>
            </a:pathLst>
          </a:custGeom>
          <a:solidFill>
            <a:srgbClr val="535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29403" y="5065738"/>
            <a:ext cx="504825" cy="376555"/>
          </a:xfrm>
          <a:custGeom>
            <a:avLst/>
            <a:gdLst/>
            <a:ahLst/>
            <a:cxnLst/>
            <a:rect l="l" t="t" r="r" b="b"/>
            <a:pathLst>
              <a:path w="504825" h="376554">
                <a:moveTo>
                  <a:pt x="146467" y="0"/>
                </a:moveTo>
                <a:lnTo>
                  <a:pt x="137414" y="22373"/>
                </a:lnTo>
                <a:lnTo>
                  <a:pt x="128354" y="45218"/>
                </a:lnTo>
                <a:lnTo>
                  <a:pt x="118769" y="67547"/>
                </a:lnTo>
                <a:lnTo>
                  <a:pt x="109717" y="89876"/>
                </a:lnTo>
                <a:lnTo>
                  <a:pt x="100664" y="112736"/>
                </a:lnTo>
                <a:lnTo>
                  <a:pt x="91604" y="135058"/>
                </a:lnTo>
                <a:lnTo>
                  <a:pt x="82552" y="157918"/>
                </a:lnTo>
                <a:lnTo>
                  <a:pt x="73499" y="180247"/>
                </a:lnTo>
                <a:lnTo>
                  <a:pt x="63914" y="202568"/>
                </a:lnTo>
                <a:lnTo>
                  <a:pt x="54854" y="225429"/>
                </a:lnTo>
                <a:lnTo>
                  <a:pt x="27697" y="292408"/>
                </a:lnTo>
                <a:lnTo>
                  <a:pt x="18112" y="315268"/>
                </a:lnTo>
                <a:lnTo>
                  <a:pt x="0" y="359926"/>
                </a:lnTo>
                <a:lnTo>
                  <a:pt x="76692" y="364179"/>
                </a:lnTo>
                <a:lnTo>
                  <a:pt x="95868" y="364710"/>
                </a:lnTo>
                <a:lnTo>
                  <a:pt x="307315" y="376399"/>
                </a:lnTo>
                <a:lnTo>
                  <a:pt x="340865" y="317395"/>
                </a:lnTo>
                <a:lnTo>
                  <a:pt x="351521" y="297724"/>
                </a:lnTo>
                <a:lnTo>
                  <a:pt x="362702" y="277529"/>
                </a:lnTo>
                <a:lnTo>
                  <a:pt x="440998" y="139842"/>
                </a:lnTo>
                <a:lnTo>
                  <a:pt x="451646" y="120172"/>
                </a:lnTo>
                <a:lnTo>
                  <a:pt x="462805" y="100509"/>
                </a:lnTo>
                <a:lnTo>
                  <a:pt x="474038" y="80838"/>
                </a:lnTo>
                <a:lnTo>
                  <a:pt x="485196" y="61167"/>
                </a:lnTo>
                <a:lnTo>
                  <a:pt x="486231" y="46282"/>
                </a:lnTo>
                <a:lnTo>
                  <a:pt x="486231" y="38839"/>
                </a:lnTo>
                <a:lnTo>
                  <a:pt x="486822" y="31381"/>
                </a:lnTo>
                <a:lnTo>
                  <a:pt x="488965" y="29830"/>
                </a:lnTo>
                <a:lnTo>
                  <a:pt x="491034" y="27689"/>
                </a:lnTo>
                <a:lnTo>
                  <a:pt x="493177" y="26065"/>
                </a:lnTo>
                <a:lnTo>
                  <a:pt x="495320" y="24514"/>
                </a:lnTo>
                <a:lnTo>
                  <a:pt x="499607" y="21265"/>
                </a:lnTo>
                <a:lnTo>
                  <a:pt x="502267" y="19198"/>
                </a:lnTo>
                <a:lnTo>
                  <a:pt x="504410" y="17573"/>
                </a:lnTo>
                <a:lnTo>
                  <a:pt x="401580" y="9082"/>
                </a:lnTo>
                <a:lnTo>
                  <a:pt x="274821" y="9082"/>
                </a:lnTo>
                <a:lnTo>
                  <a:pt x="218902" y="5316"/>
                </a:lnTo>
                <a:lnTo>
                  <a:pt x="210914" y="4282"/>
                </a:lnTo>
                <a:lnTo>
                  <a:pt x="146467" y="0"/>
                </a:lnTo>
                <a:close/>
              </a:path>
              <a:path w="504825" h="376554">
                <a:moveTo>
                  <a:pt x="298255" y="590"/>
                </a:moveTo>
                <a:lnTo>
                  <a:pt x="295062" y="1624"/>
                </a:lnTo>
                <a:lnTo>
                  <a:pt x="292402" y="2658"/>
                </a:lnTo>
                <a:lnTo>
                  <a:pt x="289202" y="3765"/>
                </a:lnTo>
                <a:lnTo>
                  <a:pt x="286542" y="4799"/>
                </a:lnTo>
                <a:lnTo>
                  <a:pt x="283342" y="5907"/>
                </a:lnTo>
                <a:lnTo>
                  <a:pt x="280682" y="6940"/>
                </a:lnTo>
                <a:lnTo>
                  <a:pt x="277489" y="7974"/>
                </a:lnTo>
                <a:lnTo>
                  <a:pt x="274821" y="9082"/>
                </a:lnTo>
                <a:lnTo>
                  <a:pt x="401580" y="9082"/>
                </a:lnTo>
                <a:lnTo>
                  <a:pt x="298255" y="590"/>
                </a:lnTo>
                <a:close/>
              </a:path>
            </a:pathLst>
          </a:custGeom>
          <a:solidFill>
            <a:srgbClr val="555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28871" y="5065738"/>
            <a:ext cx="505459" cy="369570"/>
          </a:xfrm>
          <a:custGeom>
            <a:avLst/>
            <a:gdLst/>
            <a:ahLst/>
            <a:cxnLst/>
            <a:rect l="l" t="t" r="r" b="b"/>
            <a:pathLst>
              <a:path w="505460" h="369570">
                <a:moveTo>
                  <a:pt x="147531" y="0"/>
                </a:moveTo>
                <a:lnTo>
                  <a:pt x="138478" y="22373"/>
                </a:lnTo>
                <a:lnTo>
                  <a:pt x="128886" y="45218"/>
                </a:lnTo>
                <a:lnTo>
                  <a:pt x="119834" y="67547"/>
                </a:lnTo>
                <a:lnTo>
                  <a:pt x="110249" y="89876"/>
                </a:lnTo>
                <a:lnTo>
                  <a:pt x="101196" y="112736"/>
                </a:lnTo>
                <a:lnTo>
                  <a:pt x="92136" y="135058"/>
                </a:lnTo>
                <a:lnTo>
                  <a:pt x="82552" y="157386"/>
                </a:lnTo>
                <a:lnTo>
                  <a:pt x="73499" y="179715"/>
                </a:lnTo>
                <a:lnTo>
                  <a:pt x="64447" y="202568"/>
                </a:lnTo>
                <a:lnTo>
                  <a:pt x="55387" y="224897"/>
                </a:lnTo>
                <a:lnTo>
                  <a:pt x="45802" y="247226"/>
                </a:lnTo>
                <a:lnTo>
                  <a:pt x="36749" y="270086"/>
                </a:lnTo>
                <a:lnTo>
                  <a:pt x="18644" y="314736"/>
                </a:lnTo>
                <a:lnTo>
                  <a:pt x="9052" y="337597"/>
                </a:lnTo>
                <a:lnTo>
                  <a:pt x="0" y="359926"/>
                </a:lnTo>
                <a:lnTo>
                  <a:pt x="70839" y="362052"/>
                </a:lnTo>
                <a:lnTo>
                  <a:pt x="88412" y="363115"/>
                </a:lnTo>
                <a:lnTo>
                  <a:pt x="212510" y="366837"/>
                </a:lnTo>
                <a:lnTo>
                  <a:pt x="230083" y="367893"/>
                </a:lnTo>
                <a:lnTo>
                  <a:pt x="283342" y="369488"/>
                </a:lnTo>
                <a:lnTo>
                  <a:pt x="294530" y="350356"/>
                </a:lnTo>
                <a:lnTo>
                  <a:pt x="306243" y="331217"/>
                </a:lnTo>
                <a:lnTo>
                  <a:pt x="317432" y="312078"/>
                </a:lnTo>
                <a:lnTo>
                  <a:pt x="329152" y="292939"/>
                </a:lnTo>
                <a:lnTo>
                  <a:pt x="340333" y="273808"/>
                </a:lnTo>
                <a:lnTo>
                  <a:pt x="352053" y="254669"/>
                </a:lnTo>
                <a:lnTo>
                  <a:pt x="363234" y="235530"/>
                </a:lnTo>
                <a:lnTo>
                  <a:pt x="374954" y="215859"/>
                </a:lnTo>
                <a:lnTo>
                  <a:pt x="386135" y="196728"/>
                </a:lnTo>
                <a:lnTo>
                  <a:pt x="397855" y="177589"/>
                </a:lnTo>
                <a:lnTo>
                  <a:pt x="409036" y="158450"/>
                </a:lnTo>
                <a:lnTo>
                  <a:pt x="420757" y="139311"/>
                </a:lnTo>
                <a:lnTo>
                  <a:pt x="431938" y="120172"/>
                </a:lnTo>
                <a:lnTo>
                  <a:pt x="443658" y="101040"/>
                </a:lnTo>
                <a:lnTo>
                  <a:pt x="454846" y="81901"/>
                </a:lnTo>
                <a:lnTo>
                  <a:pt x="466589" y="62762"/>
                </a:lnTo>
                <a:lnTo>
                  <a:pt x="468658" y="59041"/>
                </a:lnTo>
                <a:lnTo>
                  <a:pt x="470801" y="54788"/>
                </a:lnTo>
                <a:lnTo>
                  <a:pt x="472427" y="51066"/>
                </a:lnTo>
                <a:lnTo>
                  <a:pt x="474570" y="47345"/>
                </a:lnTo>
                <a:lnTo>
                  <a:pt x="476713" y="43092"/>
                </a:lnTo>
                <a:lnTo>
                  <a:pt x="478782" y="39355"/>
                </a:lnTo>
                <a:lnTo>
                  <a:pt x="480925" y="35664"/>
                </a:lnTo>
                <a:lnTo>
                  <a:pt x="483068" y="31898"/>
                </a:lnTo>
                <a:lnTo>
                  <a:pt x="485728" y="30347"/>
                </a:lnTo>
                <a:lnTo>
                  <a:pt x="488906" y="28206"/>
                </a:lnTo>
                <a:lnTo>
                  <a:pt x="491566" y="26581"/>
                </a:lnTo>
                <a:lnTo>
                  <a:pt x="494227" y="24514"/>
                </a:lnTo>
                <a:lnTo>
                  <a:pt x="496887" y="22889"/>
                </a:lnTo>
                <a:lnTo>
                  <a:pt x="500139" y="21265"/>
                </a:lnTo>
                <a:lnTo>
                  <a:pt x="502208" y="19198"/>
                </a:lnTo>
                <a:lnTo>
                  <a:pt x="504942" y="17573"/>
                </a:lnTo>
                <a:lnTo>
                  <a:pt x="402112" y="9082"/>
                </a:lnTo>
                <a:lnTo>
                  <a:pt x="275353" y="9082"/>
                </a:lnTo>
                <a:lnTo>
                  <a:pt x="219434" y="5316"/>
                </a:lnTo>
                <a:lnTo>
                  <a:pt x="211446" y="4282"/>
                </a:lnTo>
                <a:lnTo>
                  <a:pt x="147531" y="0"/>
                </a:lnTo>
                <a:close/>
              </a:path>
              <a:path w="505460" h="369570">
                <a:moveTo>
                  <a:pt x="298787" y="590"/>
                </a:moveTo>
                <a:lnTo>
                  <a:pt x="295594" y="1624"/>
                </a:lnTo>
                <a:lnTo>
                  <a:pt x="292934" y="2658"/>
                </a:lnTo>
                <a:lnTo>
                  <a:pt x="289734" y="3765"/>
                </a:lnTo>
                <a:lnTo>
                  <a:pt x="287074" y="4799"/>
                </a:lnTo>
                <a:lnTo>
                  <a:pt x="283874" y="5907"/>
                </a:lnTo>
                <a:lnTo>
                  <a:pt x="281214" y="6940"/>
                </a:lnTo>
                <a:lnTo>
                  <a:pt x="278021" y="7974"/>
                </a:lnTo>
                <a:lnTo>
                  <a:pt x="275353" y="9082"/>
                </a:lnTo>
                <a:lnTo>
                  <a:pt x="402112" y="9082"/>
                </a:lnTo>
                <a:lnTo>
                  <a:pt x="298787" y="590"/>
                </a:lnTo>
                <a:close/>
              </a:path>
            </a:pathLst>
          </a:custGeom>
          <a:solidFill>
            <a:srgbClr val="555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28871" y="5065221"/>
            <a:ext cx="505459" cy="363855"/>
          </a:xfrm>
          <a:custGeom>
            <a:avLst/>
            <a:gdLst/>
            <a:ahLst/>
            <a:cxnLst/>
            <a:rect l="l" t="t" r="r" b="b"/>
            <a:pathLst>
              <a:path w="505460" h="363854">
                <a:moveTo>
                  <a:pt x="147531" y="0"/>
                </a:moveTo>
                <a:lnTo>
                  <a:pt x="138478" y="22373"/>
                </a:lnTo>
                <a:lnTo>
                  <a:pt x="128886" y="45203"/>
                </a:lnTo>
                <a:lnTo>
                  <a:pt x="119834" y="67532"/>
                </a:lnTo>
                <a:lnTo>
                  <a:pt x="110249" y="89861"/>
                </a:lnTo>
                <a:lnTo>
                  <a:pt x="101196" y="112721"/>
                </a:lnTo>
                <a:lnTo>
                  <a:pt x="92136" y="135043"/>
                </a:lnTo>
                <a:lnTo>
                  <a:pt x="82552" y="157903"/>
                </a:lnTo>
                <a:lnTo>
                  <a:pt x="64447" y="202553"/>
                </a:lnTo>
                <a:lnTo>
                  <a:pt x="55387" y="225414"/>
                </a:lnTo>
                <a:lnTo>
                  <a:pt x="45802" y="247743"/>
                </a:lnTo>
                <a:lnTo>
                  <a:pt x="36749" y="270071"/>
                </a:lnTo>
                <a:lnTo>
                  <a:pt x="27697" y="292924"/>
                </a:lnTo>
                <a:lnTo>
                  <a:pt x="18644" y="315253"/>
                </a:lnTo>
                <a:lnTo>
                  <a:pt x="9052" y="338114"/>
                </a:lnTo>
                <a:lnTo>
                  <a:pt x="0" y="360442"/>
                </a:lnTo>
                <a:lnTo>
                  <a:pt x="15976" y="360442"/>
                </a:lnTo>
                <a:lnTo>
                  <a:pt x="32485" y="360974"/>
                </a:lnTo>
                <a:lnTo>
                  <a:pt x="64979" y="360974"/>
                </a:lnTo>
                <a:lnTo>
                  <a:pt x="80956" y="361506"/>
                </a:lnTo>
                <a:lnTo>
                  <a:pt x="96932" y="361506"/>
                </a:lnTo>
                <a:lnTo>
                  <a:pt x="113441" y="362037"/>
                </a:lnTo>
                <a:lnTo>
                  <a:pt x="145403" y="362037"/>
                </a:lnTo>
                <a:lnTo>
                  <a:pt x="161912" y="362569"/>
                </a:lnTo>
                <a:lnTo>
                  <a:pt x="194398" y="362569"/>
                </a:lnTo>
                <a:lnTo>
                  <a:pt x="210374" y="363101"/>
                </a:lnTo>
                <a:lnTo>
                  <a:pt x="226359" y="363101"/>
                </a:lnTo>
                <a:lnTo>
                  <a:pt x="242868" y="363632"/>
                </a:lnTo>
                <a:lnTo>
                  <a:pt x="258845" y="363632"/>
                </a:lnTo>
                <a:lnTo>
                  <a:pt x="305711" y="289203"/>
                </a:lnTo>
                <a:lnTo>
                  <a:pt x="317432" y="270071"/>
                </a:lnTo>
                <a:lnTo>
                  <a:pt x="364298" y="195650"/>
                </a:lnTo>
                <a:lnTo>
                  <a:pt x="376018" y="176511"/>
                </a:lnTo>
                <a:lnTo>
                  <a:pt x="411172" y="120689"/>
                </a:lnTo>
                <a:lnTo>
                  <a:pt x="422885" y="101557"/>
                </a:lnTo>
                <a:lnTo>
                  <a:pt x="446318" y="64342"/>
                </a:lnTo>
                <a:lnTo>
                  <a:pt x="466589" y="44140"/>
                </a:lnTo>
                <a:lnTo>
                  <a:pt x="470284" y="40389"/>
                </a:lnTo>
                <a:lnTo>
                  <a:pt x="474570" y="36180"/>
                </a:lnTo>
                <a:lnTo>
                  <a:pt x="478782" y="32415"/>
                </a:lnTo>
                <a:lnTo>
                  <a:pt x="482033" y="30864"/>
                </a:lnTo>
                <a:lnTo>
                  <a:pt x="485728" y="28723"/>
                </a:lnTo>
                <a:lnTo>
                  <a:pt x="488906" y="27098"/>
                </a:lnTo>
                <a:lnTo>
                  <a:pt x="492158" y="25031"/>
                </a:lnTo>
                <a:lnTo>
                  <a:pt x="498513" y="21782"/>
                </a:lnTo>
                <a:lnTo>
                  <a:pt x="501691" y="19714"/>
                </a:lnTo>
                <a:lnTo>
                  <a:pt x="504942" y="18090"/>
                </a:lnTo>
                <a:lnTo>
                  <a:pt x="402112" y="9599"/>
                </a:lnTo>
                <a:lnTo>
                  <a:pt x="275353" y="9599"/>
                </a:lnTo>
                <a:lnTo>
                  <a:pt x="251388" y="7974"/>
                </a:lnTo>
                <a:lnTo>
                  <a:pt x="243400" y="6940"/>
                </a:lnTo>
                <a:lnTo>
                  <a:pt x="187473" y="3175"/>
                </a:lnTo>
                <a:lnTo>
                  <a:pt x="179485" y="2141"/>
                </a:lnTo>
                <a:lnTo>
                  <a:pt x="147531" y="0"/>
                </a:lnTo>
                <a:close/>
              </a:path>
              <a:path w="505460" h="363854">
                <a:moveTo>
                  <a:pt x="298787" y="1107"/>
                </a:moveTo>
                <a:lnTo>
                  <a:pt x="295594" y="2141"/>
                </a:lnTo>
                <a:lnTo>
                  <a:pt x="292934" y="3175"/>
                </a:lnTo>
                <a:lnTo>
                  <a:pt x="289734" y="4282"/>
                </a:lnTo>
                <a:lnTo>
                  <a:pt x="287074" y="5316"/>
                </a:lnTo>
                <a:lnTo>
                  <a:pt x="283874" y="6423"/>
                </a:lnTo>
                <a:lnTo>
                  <a:pt x="281214" y="7457"/>
                </a:lnTo>
                <a:lnTo>
                  <a:pt x="278021" y="8491"/>
                </a:lnTo>
                <a:lnTo>
                  <a:pt x="275353" y="9599"/>
                </a:lnTo>
                <a:lnTo>
                  <a:pt x="402112" y="9599"/>
                </a:lnTo>
                <a:lnTo>
                  <a:pt x="298787" y="1107"/>
                </a:lnTo>
                <a:close/>
              </a:path>
            </a:pathLst>
          </a:custGeom>
          <a:solidFill>
            <a:srgbClr val="585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28871" y="5065221"/>
            <a:ext cx="505459" cy="360680"/>
          </a:xfrm>
          <a:custGeom>
            <a:avLst/>
            <a:gdLst/>
            <a:ahLst/>
            <a:cxnLst/>
            <a:rect l="l" t="t" r="r" b="b"/>
            <a:pathLst>
              <a:path w="505460" h="360679">
                <a:moveTo>
                  <a:pt x="147531" y="0"/>
                </a:moveTo>
                <a:lnTo>
                  <a:pt x="138478" y="22373"/>
                </a:lnTo>
                <a:lnTo>
                  <a:pt x="128886" y="45203"/>
                </a:lnTo>
                <a:lnTo>
                  <a:pt x="119834" y="67532"/>
                </a:lnTo>
                <a:lnTo>
                  <a:pt x="110249" y="89861"/>
                </a:lnTo>
                <a:lnTo>
                  <a:pt x="101196" y="112721"/>
                </a:lnTo>
                <a:lnTo>
                  <a:pt x="92136" y="135043"/>
                </a:lnTo>
                <a:lnTo>
                  <a:pt x="82552" y="157903"/>
                </a:lnTo>
                <a:lnTo>
                  <a:pt x="64447" y="202553"/>
                </a:lnTo>
                <a:lnTo>
                  <a:pt x="55387" y="225414"/>
                </a:lnTo>
                <a:lnTo>
                  <a:pt x="45802" y="247743"/>
                </a:lnTo>
                <a:lnTo>
                  <a:pt x="36749" y="270071"/>
                </a:lnTo>
                <a:lnTo>
                  <a:pt x="27697" y="292924"/>
                </a:lnTo>
                <a:lnTo>
                  <a:pt x="18644" y="315253"/>
                </a:lnTo>
                <a:lnTo>
                  <a:pt x="9052" y="338114"/>
                </a:lnTo>
                <a:lnTo>
                  <a:pt x="0" y="360442"/>
                </a:lnTo>
                <a:lnTo>
                  <a:pt x="14380" y="360442"/>
                </a:lnTo>
                <a:lnTo>
                  <a:pt x="29293" y="359911"/>
                </a:lnTo>
                <a:lnTo>
                  <a:pt x="43674" y="359911"/>
                </a:lnTo>
                <a:lnTo>
                  <a:pt x="58586" y="359379"/>
                </a:lnTo>
                <a:lnTo>
                  <a:pt x="87880" y="359379"/>
                </a:lnTo>
                <a:lnTo>
                  <a:pt x="102261" y="358847"/>
                </a:lnTo>
                <a:lnTo>
                  <a:pt x="132086" y="358847"/>
                </a:lnTo>
                <a:lnTo>
                  <a:pt x="146467" y="358316"/>
                </a:lnTo>
                <a:lnTo>
                  <a:pt x="161380" y="358316"/>
                </a:lnTo>
                <a:lnTo>
                  <a:pt x="175760" y="357784"/>
                </a:lnTo>
                <a:lnTo>
                  <a:pt x="205054" y="357784"/>
                </a:lnTo>
                <a:lnTo>
                  <a:pt x="219967" y="357253"/>
                </a:lnTo>
                <a:lnTo>
                  <a:pt x="234347" y="357253"/>
                </a:lnTo>
                <a:lnTo>
                  <a:pt x="246592" y="339177"/>
                </a:lnTo>
                <a:lnTo>
                  <a:pt x="258313" y="321101"/>
                </a:lnTo>
                <a:lnTo>
                  <a:pt x="270565" y="303026"/>
                </a:lnTo>
                <a:lnTo>
                  <a:pt x="282278" y="284418"/>
                </a:lnTo>
                <a:lnTo>
                  <a:pt x="294530" y="266350"/>
                </a:lnTo>
                <a:lnTo>
                  <a:pt x="306243" y="248274"/>
                </a:lnTo>
                <a:lnTo>
                  <a:pt x="318496" y="230199"/>
                </a:lnTo>
                <a:lnTo>
                  <a:pt x="330216" y="211591"/>
                </a:lnTo>
                <a:lnTo>
                  <a:pt x="342461" y="193523"/>
                </a:lnTo>
                <a:lnTo>
                  <a:pt x="354181" y="175447"/>
                </a:lnTo>
                <a:lnTo>
                  <a:pt x="366434" y="157372"/>
                </a:lnTo>
                <a:lnTo>
                  <a:pt x="378147" y="138764"/>
                </a:lnTo>
                <a:lnTo>
                  <a:pt x="402644" y="102620"/>
                </a:lnTo>
                <a:lnTo>
                  <a:pt x="414364" y="84013"/>
                </a:lnTo>
                <a:lnTo>
                  <a:pt x="426617" y="65937"/>
                </a:lnTo>
                <a:lnTo>
                  <a:pt x="432477" y="61684"/>
                </a:lnTo>
                <a:lnTo>
                  <a:pt x="438862" y="57431"/>
                </a:lnTo>
                <a:lnTo>
                  <a:pt x="444722" y="53178"/>
                </a:lnTo>
                <a:lnTo>
                  <a:pt x="450582" y="49457"/>
                </a:lnTo>
                <a:lnTo>
                  <a:pt x="456442" y="45203"/>
                </a:lnTo>
                <a:lnTo>
                  <a:pt x="462835" y="40980"/>
                </a:lnTo>
                <a:lnTo>
                  <a:pt x="468658" y="37214"/>
                </a:lnTo>
                <a:lnTo>
                  <a:pt x="474570" y="33005"/>
                </a:lnTo>
                <a:lnTo>
                  <a:pt x="478265" y="31381"/>
                </a:lnTo>
                <a:lnTo>
                  <a:pt x="482551" y="29240"/>
                </a:lnTo>
                <a:lnTo>
                  <a:pt x="486246" y="27689"/>
                </a:lnTo>
                <a:lnTo>
                  <a:pt x="490015" y="25548"/>
                </a:lnTo>
                <a:lnTo>
                  <a:pt x="493709" y="23406"/>
                </a:lnTo>
                <a:lnTo>
                  <a:pt x="497478" y="21782"/>
                </a:lnTo>
                <a:lnTo>
                  <a:pt x="501173" y="19714"/>
                </a:lnTo>
                <a:lnTo>
                  <a:pt x="504942" y="18090"/>
                </a:lnTo>
                <a:lnTo>
                  <a:pt x="402112" y="9599"/>
                </a:lnTo>
                <a:lnTo>
                  <a:pt x="275353" y="9599"/>
                </a:lnTo>
                <a:lnTo>
                  <a:pt x="251388" y="7974"/>
                </a:lnTo>
                <a:lnTo>
                  <a:pt x="243400" y="6940"/>
                </a:lnTo>
                <a:lnTo>
                  <a:pt x="187473" y="3175"/>
                </a:lnTo>
                <a:lnTo>
                  <a:pt x="179485" y="2141"/>
                </a:lnTo>
                <a:lnTo>
                  <a:pt x="147531" y="0"/>
                </a:lnTo>
                <a:close/>
              </a:path>
              <a:path w="505460" h="360679">
                <a:moveTo>
                  <a:pt x="298787" y="1107"/>
                </a:moveTo>
                <a:lnTo>
                  <a:pt x="295594" y="2141"/>
                </a:lnTo>
                <a:lnTo>
                  <a:pt x="292934" y="3175"/>
                </a:lnTo>
                <a:lnTo>
                  <a:pt x="289734" y="4282"/>
                </a:lnTo>
                <a:lnTo>
                  <a:pt x="287074" y="5316"/>
                </a:lnTo>
                <a:lnTo>
                  <a:pt x="283874" y="6423"/>
                </a:lnTo>
                <a:lnTo>
                  <a:pt x="281214" y="7457"/>
                </a:lnTo>
                <a:lnTo>
                  <a:pt x="278021" y="8491"/>
                </a:lnTo>
                <a:lnTo>
                  <a:pt x="275353" y="9599"/>
                </a:lnTo>
                <a:lnTo>
                  <a:pt x="402112" y="9599"/>
                </a:lnTo>
                <a:lnTo>
                  <a:pt x="298787" y="1107"/>
                </a:lnTo>
                <a:close/>
              </a:path>
            </a:pathLst>
          </a:custGeom>
          <a:solidFill>
            <a:srgbClr val="585F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28339" y="5065221"/>
            <a:ext cx="506095" cy="360045"/>
          </a:xfrm>
          <a:custGeom>
            <a:avLst/>
            <a:gdLst/>
            <a:ahLst/>
            <a:cxnLst/>
            <a:rect l="l" t="t" r="r" b="b"/>
            <a:pathLst>
              <a:path w="506095" h="360045">
                <a:moveTo>
                  <a:pt x="148063" y="0"/>
                </a:moveTo>
                <a:lnTo>
                  <a:pt x="0" y="359911"/>
                </a:lnTo>
                <a:lnTo>
                  <a:pt x="210374" y="350873"/>
                </a:lnTo>
                <a:lnTo>
                  <a:pt x="406908" y="67001"/>
                </a:lnTo>
                <a:lnTo>
                  <a:pt x="470816" y="33005"/>
                </a:lnTo>
                <a:lnTo>
                  <a:pt x="505474" y="18090"/>
                </a:lnTo>
                <a:lnTo>
                  <a:pt x="402397" y="9599"/>
                </a:lnTo>
                <a:lnTo>
                  <a:pt x="275886" y="9599"/>
                </a:lnTo>
                <a:lnTo>
                  <a:pt x="148063" y="0"/>
                </a:lnTo>
                <a:close/>
              </a:path>
              <a:path w="506095" h="360045">
                <a:moveTo>
                  <a:pt x="299319" y="1107"/>
                </a:moveTo>
                <a:lnTo>
                  <a:pt x="275886" y="9599"/>
                </a:lnTo>
                <a:lnTo>
                  <a:pt x="402397" y="9599"/>
                </a:lnTo>
                <a:lnTo>
                  <a:pt x="299319" y="1107"/>
                </a:lnTo>
                <a:close/>
              </a:path>
            </a:pathLst>
          </a:custGeom>
          <a:solidFill>
            <a:srgbClr val="5B6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276801" y="5085969"/>
            <a:ext cx="588645" cy="379095"/>
          </a:xfrm>
          <a:custGeom>
            <a:avLst/>
            <a:gdLst/>
            <a:ahLst/>
            <a:cxnLst/>
            <a:rect l="l" t="t" r="r" b="b"/>
            <a:pathLst>
              <a:path w="588645" h="379095">
                <a:moveTo>
                  <a:pt x="128361" y="0"/>
                </a:moveTo>
                <a:lnTo>
                  <a:pt x="0" y="318960"/>
                </a:lnTo>
                <a:lnTo>
                  <a:pt x="475634" y="379028"/>
                </a:lnTo>
                <a:lnTo>
                  <a:pt x="588551" y="40936"/>
                </a:lnTo>
                <a:lnTo>
                  <a:pt x="128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95446" y="5098227"/>
            <a:ext cx="567055" cy="360680"/>
          </a:xfrm>
          <a:custGeom>
            <a:avLst/>
            <a:gdLst/>
            <a:ahLst/>
            <a:cxnLst/>
            <a:rect l="l" t="t" r="r" b="b"/>
            <a:pathLst>
              <a:path w="567054" h="360679">
                <a:moveTo>
                  <a:pt x="116109" y="0"/>
                </a:moveTo>
                <a:lnTo>
                  <a:pt x="0" y="303513"/>
                </a:lnTo>
                <a:lnTo>
                  <a:pt x="460167" y="360391"/>
                </a:lnTo>
                <a:lnTo>
                  <a:pt x="566655" y="38248"/>
                </a:lnTo>
                <a:lnTo>
                  <a:pt x="116109" y="0"/>
                </a:lnTo>
                <a:close/>
              </a:path>
            </a:pathLst>
          </a:custGeom>
          <a:solidFill>
            <a:srgbClr val="002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295446" y="5098227"/>
            <a:ext cx="542290" cy="356870"/>
          </a:xfrm>
          <a:custGeom>
            <a:avLst/>
            <a:gdLst/>
            <a:ahLst/>
            <a:cxnLst/>
            <a:rect l="l" t="t" r="r" b="b"/>
            <a:pathLst>
              <a:path w="542289" h="356870">
                <a:moveTo>
                  <a:pt x="116109" y="0"/>
                </a:moveTo>
                <a:lnTo>
                  <a:pt x="108653" y="19109"/>
                </a:lnTo>
                <a:lnTo>
                  <a:pt x="101728" y="37716"/>
                </a:lnTo>
                <a:lnTo>
                  <a:pt x="94272" y="56855"/>
                </a:lnTo>
                <a:lnTo>
                  <a:pt x="87348" y="75994"/>
                </a:lnTo>
                <a:lnTo>
                  <a:pt x="79891" y="94594"/>
                </a:lnTo>
                <a:lnTo>
                  <a:pt x="72967" y="113733"/>
                </a:lnTo>
                <a:lnTo>
                  <a:pt x="65511" y="132872"/>
                </a:lnTo>
                <a:lnTo>
                  <a:pt x="58054" y="151479"/>
                </a:lnTo>
                <a:lnTo>
                  <a:pt x="51130" y="170611"/>
                </a:lnTo>
                <a:lnTo>
                  <a:pt x="36217" y="208889"/>
                </a:lnTo>
                <a:lnTo>
                  <a:pt x="29293" y="227496"/>
                </a:lnTo>
                <a:lnTo>
                  <a:pt x="14380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54322" y="309893"/>
                </a:lnTo>
                <a:lnTo>
                  <a:pt x="68171" y="312019"/>
                </a:lnTo>
                <a:lnTo>
                  <a:pt x="163508" y="323183"/>
                </a:lnTo>
                <a:lnTo>
                  <a:pt x="177357" y="325310"/>
                </a:lnTo>
                <a:lnTo>
                  <a:pt x="258845" y="334880"/>
                </a:lnTo>
                <a:lnTo>
                  <a:pt x="272161" y="336999"/>
                </a:lnTo>
                <a:lnTo>
                  <a:pt x="367498" y="348163"/>
                </a:lnTo>
                <a:lnTo>
                  <a:pt x="380815" y="350290"/>
                </a:lnTo>
                <a:lnTo>
                  <a:pt x="435115" y="356669"/>
                </a:lnTo>
                <a:lnTo>
                  <a:pt x="441545" y="336467"/>
                </a:lnTo>
                <a:lnTo>
                  <a:pt x="448417" y="316804"/>
                </a:lnTo>
                <a:lnTo>
                  <a:pt x="454846" y="296602"/>
                </a:lnTo>
                <a:lnTo>
                  <a:pt x="461793" y="276399"/>
                </a:lnTo>
                <a:lnTo>
                  <a:pt x="468148" y="256729"/>
                </a:lnTo>
                <a:lnTo>
                  <a:pt x="475095" y="236534"/>
                </a:lnTo>
                <a:lnTo>
                  <a:pt x="481450" y="216332"/>
                </a:lnTo>
                <a:lnTo>
                  <a:pt x="488396" y="196129"/>
                </a:lnTo>
                <a:lnTo>
                  <a:pt x="494752" y="176459"/>
                </a:lnTo>
                <a:lnTo>
                  <a:pt x="501698" y="156264"/>
                </a:lnTo>
                <a:lnTo>
                  <a:pt x="508127" y="136062"/>
                </a:lnTo>
                <a:lnTo>
                  <a:pt x="515000" y="116391"/>
                </a:lnTo>
                <a:lnTo>
                  <a:pt x="521429" y="96189"/>
                </a:lnTo>
                <a:lnTo>
                  <a:pt x="528375" y="75994"/>
                </a:lnTo>
                <a:lnTo>
                  <a:pt x="534731" y="56324"/>
                </a:lnTo>
                <a:lnTo>
                  <a:pt x="541677" y="36121"/>
                </a:lnTo>
                <a:lnTo>
                  <a:pt x="501698" y="32932"/>
                </a:lnTo>
                <a:lnTo>
                  <a:pt x="488913" y="31337"/>
                </a:lnTo>
                <a:lnTo>
                  <a:pt x="395727" y="23894"/>
                </a:lnTo>
                <a:lnTo>
                  <a:pt x="382411" y="22299"/>
                </a:lnTo>
                <a:lnTo>
                  <a:pt x="275886" y="13793"/>
                </a:lnTo>
                <a:lnTo>
                  <a:pt x="262576" y="12198"/>
                </a:lnTo>
                <a:lnTo>
                  <a:pt x="169368" y="4725"/>
                </a:lnTo>
                <a:lnTo>
                  <a:pt x="156051" y="3175"/>
                </a:lnTo>
                <a:lnTo>
                  <a:pt x="116109" y="0"/>
                </a:lnTo>
                <a:close/>
              </a:path>
            </a:pathLst>
          </a:custGeom>
          <a:solidFill>
            <a:srgbClr val="002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294914" y="5098227"/>
            <a:ext cx="517525" cy="353695"/>
          </a:xfrm>
          <a:custGeom>
            <a:avLst/>
            <a:gdLst/>
            <a:ahLst/>
            <a:cxnLst/>
            <a:rect l="l" t="t" r="r" b="b"/>
            <a:pathLst>
              <a:path w="517525" h="353695">
                <a:moveTo>
                  <a:pt x="116641" y="0"/>
                </a:moveTo>
                <a:lnTo>
                  <a:pt x="109185" y="19109"/>
                </a:lnTo>
                <a:lnTo>
                  <a:pt x="102260" y="37716"/>
                </a:lnTo>
                <a:lnTo>
                  <a:pt x="94804" y="56855"/>
                </a:lnTo>
                <a:lnTo>
                  <a:pt x="87880" y="75994"/>
                </a:lnTo>
                <a:lnTo>
                  <a:pt x="80423" y="94594"/>
                </a:lnTo>
                <a:lnTo>
                  <a:pt x="72967" y="113733"/>
                </a:lnTo>
                <a:lnTo>
                  <a:pt x="66043" y="132872"/>
                </a:lnTo>
                <a:lnTo>
                  <a:pt x="58586" y="151479"/>
                </a:lnTo>
                <a:lnTo>
                  <a:pt x="43674" y="189750"/>
                </a:lnTo>
                <a:lnTo>
                  <a:pt x="36749" y="208889"/>
                </a:lnTo>
                <a:lnTo>
                  <a:pt x="29293" y="227496"/>
                </a:lnTo>
                <a:lnTo>
                  <a:pt x="14380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64447" y="311487"/>
                </a:lnTo>
                <a:lnTo>
                  <a:pt x="77224" y="312551"/>
                </a:lnTo>
                <a:lnTo>
                  <a:pt x="218363" y="330095"/>
                </a:lnTo>
                <a:lnTo>
                  <a:pt x="231679" y="331158"/>
                </a:lnTo>
                <a:lnTo>
                  <a:pt x="411187" y="353479"/>
                </a:lnTo>
                <a:lnTo>
                  <a:pt x="417542" y="333285"/>
                </a:lnTo>
                <a:lnTo>
                  <a:pt x="423971" y="313614"/>
                </a:lnTo>
                <a:lnTo>
                  <a:pt x="430844" y="293412"/>
                </a:lnTo>
                <a:lnTo>
                  <a:pt x="437273" y="273210"/>
                </a:lnTo>
                <a:lnTo>
                  <a:pt x="443628" y="253539"/>
                </a:lnTo>
                <a:lnTo>
                  <a:pt x="450575" y="233344"/>
                </a:lnTo>
                <a:lnTo>
                  <a:pt x="457004" y="213674"/>
                </a:lnTo>
                <a:lnTo>
                  <a:pt x="463877" y="193471"/>
                </a:lnTo>
                <a:lnTo>
                  <a:pt x="470306" y="173801"/>
                </a:lnTo>
                <a:lnTo>
                  <a:pt x="477178" y="153606"/>
                </a:lnTo>
                <a:lnTo>
                  <a:pt x="483608" y="133935"/>
                </a:lnTo>
                <a:lnTo>
                  <a:pt x="490554" y="113733"/>
                </a:lnTo>
                <a:lnTo>
                  <a:pt x="496909" y="94062"/>
                </a:lnTo>
                <a:lnTo>
                  <a:pt x="503856" y="73868"/>
                </a:lnTo>
                <a:lnTo>
                  <a:pt x="510211" y="54197"/>
                </a:lnTo>
                <a:lnTo>
                  <a:pt x="517158" y="33995"/>
                </a:lnTo>
                <a:lnTo>
                  <a:pt x="116641" y="0"/>
                </a:lnTo>
                <a:close/>
              </a:path>
            </a:pathLst>
          </a:custGeom>
          <a:solidFill>
            <a:srgbClr val="003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294914" y="5098227"/>
            <a:ext cx="492125" cy="349885"/>
          </a:xfrm>
          <a:custGeom>
            <a:avLst/>
            <a:gdLst/>
            <a:ahLst/>
            <a:cxnLst/>
            <a:rect l="l" t="t" r="r" b="b"/>
            <a:pathLst>
              <a:path w="492125" h="349885">
                <a:moveTo>
                  <a:pt x="116641" y="0"/>
                </a:moveTo>
                <a:lnTo>
                  <a:pt x="109185" y="19109"/>
                </a:lnTo>
                <a:lnTo>
                  <a:pt x="102260" y="37716"/>
                </a:lnTo>
                <a:lnTo>
                  <a:pt x="94804" y="56855"/>
                </a:lnTo>
                <a:lnTo>
                  <a:pt x="87880" y="75994"/>
                </a:lnTo>
                <a:lnTo>
                  <a:pt x="80423" y="94594"/>
                </a:lnTo>
                <a:lnTo>
                  <a:pt x="72967" y="113733"/>
                </a:lnTo>
                <a:lnTo>
                  <a:pt x="66043" y="132872"/>
                </a:lnTo>
                <a:lnTo>
                  <a:pt x="58586" y="151479"/>
                </a:lnTo>
                <a:lnTo>
                  <a:pt x="43674" y="189750"/>
                </a:lnTo>
                <a:lnTo>
                  <a:pt x="36749" y="208889"/>
                </a:lnTo>
                <a:lnTo>
                  <a:pt x="29293" y="227496"/>
                </a:lnTo>
                <a:lnTo>
                  <a:pt x="14380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12252" y="305108"/>
                </a:lnTo>
                <a:lnTo>
                  <a:pt x="23965" y="306171"/>
                </a:lnTo>
                <a:lnTo>
                  <a:pt x="60183" y="310956"/>
                </a:lnTo>
                <a:lnTo>
                  <a:pt x="72435" y="312019"/>
                </a:lnTo>
                <a:lnTo>
                  <a:pt x="96400" y="315209"/>
                </a:lnTo>
                <a:lnTo>
                  <a:pt x="108653" y="316272"/>
                </a:lnTo>
                <a:lnTo>
                  <a:pt x="144871" y="321057"/>
                </a:lnTo>
                <a:lnTo>
                  <a:pt x="157116" y="322120"/>
                </a:lnTo>
                <a:lnTo>
                  <a:pt x="181081" y="325310"/>
                </a:lnTo>
                <a:lnTo>
                  <a:pt x="193333" y="326373"/>
                </a:lnTo>
                <a:lnTo>
                  <a:pt x="229551" y="331158"/>
                </a:lnTo>
                <a:lnTo>
                  <a:pt x="241804" y="332221"/>
                </a:lnTo>
                <a:lnTo>
                  <a:pt x="277482" y="336999"/>
                </a:lnTo>
                <a:lnTo>
                  <a:pt x="289734" y="338062"/>
                </a:lnTo>
                <a:lnTo>
                  <a:pt x="313700" y="341252"/>
                </a:lnTo>
                <a:lnTo>
                  <a:pt x="325952" y="342315"/>
                </a:lnTo>
                <a:lnTo>
                  <a:pt x="362170" y="347100"/>
                </a:lnTo>
                <a:lnTo>
                  <a:pt x="373890" y="348163"/>
                </a:lnTo>
                <a:lnTo>
                  <a:pt x="386135" y="349758"/>
                </a:lnTo>
                <a:lnTo>
                  <a:pt x="393060" y="330095"/>
                </a:lnTo>
                <a:lnTo>
                  <a:pt x="399437" y="309893"/>
                </a:lnTo>
                <a:lnTo>
                  <a:pt x="406383" y="290222"/>
                </a:lnTo>
                <a:lnTo>
                  <a:pt x="412739" y="270551"/>
                </a:lnTo>
                <a:lnTo>
                  <a:pt x="419168" y="250357"/>
                </a:lnTo>
                <a:lnTo>
                  <a:pt x="426114" y="230686"/>
                </a:lnTo>
                <a:lnTo>
                  <a:pt x="432470" y="210484"/>
                </a:lnTo>
                <a:lnTo>
                  <a:pt x="439416" y="190813"/>
                </a:lnTo>
                <a:lnTo>
                  <a:pt x="445771" y="171143"/>
                </a:lnTo>
                <a:lnTo>
                  <a:pt x="452201" y="150948"/>
                </a:lnTo>
                <a:lnTo>
                  <a:pt x="459073" y="131277"/>
                </a:lnTo>
                <a:lnTo>
                  <a:pt x="465502" y="111075"/>
                </a:lnTo>
                <a:lnTo>
                  <a:pt x="471858" y="91404"/>
                </a:lnTo>
                <a:lnTo>
                  <a:pt x="478804" y="71741"/>
                </a:lnTo>
                <a:lnTo>
                  <a:pt x="485233" y="51539"/>
                </a:lnTo>
                <a:lnTo>
                  <a:pt x="492106" y="31868"/>
                </a:lnTo>
                <a:lnTo>
                  <a:pt x="445254" y="27615"/>
                </a:lnTo>
                <a:lnTo>
                  <a:pt x="433504" y="27084"/>
                </a:lnTo>
                <a:lnTo>
                  <a:pt x="351521" y="19641"/>
                </a:lnTo>
                <a:lnTo>
                  <a:pt x="339801" y="19109"/>
                </a:lnTo>
                <a:lnTo>
                  <a:pt x="257780" y="11666"/>
                </a:lnTo>
                <a:lnTo>
                  <a:pt x="246060" y="11134"/>
                </a:lnTo>
                <a:lnTo>
                  <a:pt x="163508" y="3691"/>
                </a:lnTo>
                <a:lnTo>
                  <a:pt x="151787" y="3175"/>
                </a:lnTo>
                <a:lnTo>
                  <a:pt x="116641" y="0"/>
                </a:lnTo>
                <a:close/>
              </a:path>
            </a:pathLst>
          </a:custGeom>
          <a:solidFill>
            <a:srgbClr val="003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94914" y="5098227"/>
            <a:ext cx="466725" cy="346710"/>
          </a:xfrm>
          <a:custGeom>
            <a:avLst/>
            <a:gdLst/>
            <a:ahLst/>
            <a:cxnLst/>
            <a:rect l="l" t="t" r="r" b="b"/>
            <a:pathLst>
              <a:path w="466725" h="346710">
                <a:moveTo>
                  <a:pt x="116641" y="0"/>
                </a:moveTo>
                <a:lnTo>
                  <a:pt x="109185" y="19109"/>
                </a:lnTo>
                <a:lnTo>
                  <a:pt x="102260" y="37716"/>
                </a:lnTo>
                <a:lnTo>
                  <a:pt x="94804" y="56855"/>
                </a:lnTo>
                <a:lnTo>
                  <a:pt x="87880" y="75994"/>
                </a:lnTo>
                <a:lnTo>
                  <a:pt x="80423" y="94594"/>
                </a:lnTo>
                <a:lnTo>
                  <a:pt x="72967" y="113733"/>
                </a:lnTo>
                <a:lnTo>
                  <a:pt x="66043" y="132872"/>
                </a:lnTo>
                <a:lnTo>
                  <a:pt x="58586" y="151479"/>
                </a:lnTo>
                <a:lnTo>
                  <a:pt x="43674" y="189750"/>
                </a:lnTo>
                <a:lnTo>
                  <a:pt x="36749" y="208889"/>
                </a:lnTo>
                <a:lnTo>
                  <a:pt x="29293" y="227496"/>
                </a:lnTo>
                <a:lnTo>
                  <a:pt x="14380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11180" y="305108"/>
                </a:lnTo>
                <a:lnTo>
                  <a:pt x="22369" y="306171"/>
                </a:lnTo>
                <a:lnTo>
                  <a:pt x="34089" y="307766"/>
                </a:lnTo>
                <a:lnTo>
                  <a:pt x="45270" y="308829"/>
                </a:lnTo>
                <a:lnTo>
                  <a:pt x="56458" y="310424"/>
                </a:lnTo>
                <a:lnTo>
                  <a:pt x="67639" y="311487"/>
                </a:lnTo>
                <a:lnTo>
                  <a:pt x="78827" y="313082"/>
                </a:lnTo>
                <a:lnTo>
                  <a:pt x="90540" y="314146"/>
                </a:lnTo>
                <a:lnTo>
                  <a:pt x="101729" y="315741"/>
                </a:lnTo>
                <a:lnTo>
                  <a:pt x="112909" y="316804"/>
                </a:lnTo>
                <a:lnTo>
                  <a:pt x="124098" y="318399"/>
                </a:lnTo>
                <a:lnTo>
                  <a:pt x="135279" y="319462"/>
                </a:lnTo>
                <a:lnTo>
                  <a:pt x="146467" y="321057"/>
                </a:lnTo>
                <a:lnTo>
                  <a:pt x="158180" y="322120"/>
                </a:lnTo>
                <a:lnTo>
                  <a:pt x="169368" y="323715"/>
                </a:lnTo>
                <a:lnTo>
                  <a:pt x="180549" y="324778"/>
                </a:lnTo>
                <a:lnTo>
                  <a:pt x="202918" y="327968"/>
                </a:lnTo>
                <a:lnTo>
                  <a:pt x="214638" y="329031"/>
                </a:lnTo>
                <a:lnTo>
                  <a:pt x="225819" y="330626"/>
                </a:lnTo>
                <a:lnTo>
                  <a:pt x="237008" y="331690"/>
                </a:lnTo>
                <a:lnTo>
                  <a:pt x="248196" y="333285"/>
                </a:lnTo>
                <a:lnTo>
                  <a:pt x="259377" y="334348"/>
                </a:lnTo>
                <a:lnTo>
                  <a:pt x="271097" y="335935"/>
                </a:lnTo>
                <a:lnTo>
                  <a:pt x="282278" y="336999"/>
                </a:lnTo>
                <a:lnTo>
                  <a:pt x="293466" y="338594"/>
                </a:lnTo>
                <a:lnTo>
                  <a:pt x="304647" y="339657"/>
                </a:lnTo>
                <a:lnTo>
                  <a:pt x="315835" y="341252"/>
                </a:lnTo>
                <a:lnTo>
                  <a:pt x="327016" y="342315"/>
                </a:lnTo>
                <a:lnTo>
                  <a:pt x="338737" y="343910"/>
                </a:lnTo>
                <a:lnTo>
                  <a:pt x="349917" y="344973"/>
                </a:lnTo>
                <a:lnTo>
                  <a:pt x="361106" y="346568"/>
                </a:lnTo>
                <a:lnTo>
                  <a:pt x="368030" y="326905"/>
                </a:lnTo>
                <a:lnTo>
                  <a:pt x="374422" y="306703"/>
                </a:lnTo>
                <a:lnTo>
                  <a:pt x="381347" y="287032"/>
                </a:lnTo>
                <a:lnTo>
                  <a:pt x="387731" y="267362"/>
                </a:lnTo>
                <a:lnTo>
                  <a:pt x="394656" y="247698"/>
                </a:lnTo>
                <a:lnTo>
                  <a:pt x="401063" y="227496"/>
                </a:lnTo>
                <a:lnTo>
                  <a:pt x="408009" y="207826"/>
                </a:lnTo>
                <a:lnTo>
                  <a:pt x="414365" y="188155"/>
                </a:lnTo>
                <a:lnTo>
                  <a:pt x="421311" y="168484"/>
                </a:lnTo>
                <a:lnTo>
                  <a:pt x="427666" y="148821"/>
                </a:lnTo>
                <a:lnTo>
                  <a:pt x="434095" y="128619"/>
                </a:lnTo>
                <a:lnTo>
                  <a:pt x="440451" y="108948"/>
                </a:lnTo>
                <a:lnTo>
                  <a:pt x="447397" y="89278"/>
                </a:lnTo>
                <a:lnTo>
                  <a:pt x="453752" y="69615"/>
                </a:lnTo>
                <a:lnTo>
                  <a:pt x="460182" y="49412"/>
                </a:lnTo>
                <a:lnTo>
                  <a:pt x="466537" y="29742"/>
                </a:lnTo>
                <a:lnTo>
                  <a:pt x="455896" y="28678"/>
                </a:lnTo>
                <a:lnTo>
                  <a:pt x="444737" y="28147"/>
                </a:lnTo>
                <a:lnTo>
                  <a:pt x="412221" y="24957"/>
                </a:lnTo>
                <a:lnTo>
                  <a:pt x="401580" y="24425"/>
                </a:lnTo>
                <a:lnTo>
                  <a:pt x="379743" y="22299"/>
                </a:lnTo>
                <a:lnTo>
                  <a:pt x="368562" y="21767"/>
                </a:lnTo>
                <a:lnTo>
                  <a:pt x="336069" y="18577"/>
                </a:lnTo>
                <a:lnTo>
                  <a:pt x="325420" y="18046"/>
                </a:lnTo>
                <a:lnTo>
                  <a:pt x="292402" y="14856"/>
                </a:lnTo>
                <a:lnTo>
                  <a:pt x="281214" y="14324"/>
                </a:lnTo>
                <a:lnTo>
                  <a:pt x="248728" y="11134"/>
                </a:lnTo>
                <a:lnTo>
                  <a:pt x="237540" y="10603"/>
                </a:lnTo>
                <a:lnTo>
                  <a:pt x="193865" y="6350"/>
                </a:lnTo>
                <a:lnTo>
                  <a:pt x="182684" y="5833"/>
                </a:lnTo>
                <a:lnTo>
                  <a:pt x="149659" y="2658"/>
                </a:lnTo>
                <a:lnTo>
                  <a:pt x="138478" y="2067"/>
                </a:lnTo>
                <a:lnTo>
                  <a:pt x="116641" y="0"/>
                </a:lnTo>
                <a:close/>
              </a:path>
            </a:pathLst>
          </a:custGeom>
          <a:solidFill>
            <a:srgbClr val="003C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94382" y="5098227"/>
            <a:ext cx="442595" cy="342900"/>
          </a:xfrm>
          <a:custGeom>
            <a:avLst/>
            <a:gdLst/>
            <a:ahLst/>
            <a:cxnLst/>
            <a:rect l="l" t="t" r="r" b="b"/>
            <a:pathLst>
              <a:path w="442595" h="342900">
                <a:moveTo>
                  <a:pt x="117173" y="0"/>
                </a:moveTo>
                <a:lnTo>
                  <a:pt x="109717" y="19109"/>
                </a:lnTo>
                <a:lnTo>
                  <a:pt x="102793" y="37716"/>
                </a:lnTo>
                <a:lnTo>
                  <a:pt x="95336" y="56855"/>
                </a:lnTo>
                <a:lnTo>
                  <a:pt x="88412" y="75994"/>
                </a:lnTo>
                <a:lnTo>
                  <a:pt x="80955" y="94594"/>
                </a:lnTo>
                <a:lnTo>
                  <a:pt x="66043" y="132872"/>
                </a:lnTo>
                <a:lnTo>
                  <a:pt x="58586" y="151479"/>
                </a:lnTo>
                <a:lnTo>
                  <a:pt x="51662" y="170611"/>
                </a:lnTo>
                <a:lnTo>
                  <a:pt x="36749" y="208889"/>
                </a:lnTo>
                <a:lnTo>
                  <a:pt x="29293" y="227496"/>
                </a:lnTo>
                <a:lnTo>
                  <a:pt x="14380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21305" y="306171"/>
                </a:lnTo>
                <a:lnTo>
                  <a:pt x="42077" y="308298"/>
                </a:lnTo>
                <a:lnTo>
                  <a:pt x="63375" y="310956"/>
                </a:lnTo>
                <a:lnTo>
                  <a:pt x="84680" y="313082"/>
                </a:lnTo>
                <a:lnTo>
                  <a:pt x="105453" y="315741"/>
                </a:lnTo>
                <a:lnTo>
                  <a:pt x="126758" y="317867"/>
                </a:lnTo>
                <a:lnTo>
                  <a:pt x="168836" y="323183"/>
                </a:lnTo>
                <a:lnTo>
                  <a:pt x="189609" y="325310"/>
                </a:lnTo>
                <a:lnTo>
                  <a:pt x="231679" y="330626"/>
                </a:lnTo>
                <a:lnTo>
                  <a:pt x="252452" y="332753"/>
                </a:lnTo>
                <a:lnTo>
                  <a:pt x="294530" y="338062"/>
                </a:lnTo>
                <a:lnTo>
                  <a:pt x="315835" y="340189"/>
                </a:lnTo>
                <a:lnTo>
                  <a:pt x="336601" y="342847"/>
                </a:lnTo>
                <a:lnTo>
                  <a:pt x="343525" y="323183"/>
                </a:lnTo>
                <a:lnTo>
                  <a:pt x="349917" y="303513"/>
                </a:lnTo>
                <a:lnTo>
                  <a:pt x="356842" y="283842"/>
                </a:lnTo>
                <a:lnTo>
                  <a:pt x="363234" y="264172"/>
                </a:lnTo>
                <a:lnTo>
                  <a:pt x="370158" y="244509"/>
                </a:lnTo>
                <a:lnTo>
                  <a:pt x="376551" y="224838"/>
                </a:lnTo>
                <a:lnTo>
                  <a:pt x="383475" y="205167"/>
                </a:lnTo>
                <a:lnTo>
                  <a:pt x="389867" y="185497"/>
                </a:lnTo>
                <a:lnTo>
                  <a:pt x="396791" y="165834"/>
                </a:lnTo>
                <a:lnTo>
                  <a:pt x="403147" y="146163"/>
                </a:lnTo>
                <a:lnTo>
                  <a:pt x="409576" y="126492"/>
                </a:lnTo>
                <a:lnTo>
                  <a:pt x="415931" y="106822"/>
                </a:lnTo>
                <a:lnTo>
                  <a:pt x="422878" y="87151"/>
                </a:lnTo>
                <a:lnTo>
                  <a:pt x="429307" y="67488"/>
                </a:lnTo>
                <a:lnTo>
                  <a:pt x="435662" y="47817"/>
                </a:lnTo>
                <a:lnTo>
                  <a:pt x="442091" y="28147"/>
                </a:lnTo>
                <a:lnTo>
                  <a:pt x="421843" y="26552"/>
                </a:lnTo>
                <a:lnTo>
                  <a:pt x="401595" y="24425"/>
                </a:lnTo>
                <a:lnTo>
                  <a:pt x="361106" y="21235"/>
                </a:lnTo>
                <a:lnTo>
                  <a:pt x="340865" y="19109"/>
                </a:lnTo>
                <a:lnTo>
                  <a:pt x="300390" y="15919"/>
                </a:lnTo>
                <a:lnTo>
                  <a:pt x="280150" y="13793"/>
                </a:lnTo>
                <a:lnTo>
                  <a:pt x="218895" y="9008"/>
                </a:lnTo>
                <a:lnTo>
                  <a:pt x="198661" y="6866"/>
                </a:lnTo>
                <a:lnTo>
                  <a:pt x="157648" y="3691"/>
                </a:lnTo>
                <a:lnTo>
                  <a:pt x="137407" y="1550"/>
                </a:lnTo>
                <a:lnTo>
                  <a:pt x="117173" y="0"/>
                </a:lnTo>
                <a:close/>
              </a:path>
            </a:pathLst>
          </a:custGeom>
          <a:solidFill>
            <a:srgbClr val="004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94382" y="5098227"/>
            <a:ext cx="418465" cy="339725"/>
          </a:xfrm>
          <a:custGeom>
            <a:avLst/>
            <a:gdLst/>
            <a:ahLst/>
            <a:cxnLst/>
            <a:rect l="l" t="t" r="r" b="b"/>
            <a:pathLst>
              <a:path w="418464" h="339725">
                <a:moveTo>
                  <a:pt x="117173" y="0"/>
                </a:moveTo>
                <a:lnTo>
                  <a:pt x="109717" y="19109"/>
                </a:lnTo>
                <a:lnTo>
                  <a:pt x="102793" y="37716"/>
                </a:lnTo>
                <a:lnTo>
                  <a:pt x="95336" y="56855"/>
                </a:lnTo>
                <a:lnTo>
                  <a:pt x="88412" y="75994"/>
                </a:lnTo>
                <a:lnTo>
                  <a:pt x="80955" y="94594"/>
                </a:lnTo>
                <a:lnTo>
                  <a:pt x="66043" y="132872"/>
                </a:lnTo>
                <a:lnTo>
                  <a:pt x="58586" y="151479"/>
                </a:lnTo>
                <a:lnTo>
                  <a:pt x="51662" y="170611"/>
                </a:lnTo>
                <a:lnTo>
                  <a:pt x="36749" y="208889"/>
                </a:lnTo>
                <a:lnTo>
                  <a:pt x="29293" y="227496"/>
                </a:lnTo>
                <a:lnTo>
                  <a:pt x="14380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58586" y="309893"/>
                </a:lnTo>
                <a:lnTo>
                  <a:pt x="77756" y="312551"/>
                </a:lnTo>
                <a:lnTo>
                  <a:pt x="156051" y="321057"/>
                </a:lnTo>
                <a:lnTo>
                  <a:pt x="175228" y="323715"/>
                </a:lnTo>
                <a:lnTo>
                  <a:pt x="233815" y="330095"/>
                </a:lnTo>
                <a:lnTo>
                  <a:pt x="253517" y="332753"/>
                </a:lnTo>
                <a:lnTo>
                  <a:pt x="312103" y="339125"/>
                </a:lnTo>
                <a:lnTo>
                  <a:pt x="318496" y="319462"/>
                </a:lnTo>
                <a:lnTo>
                  <a:pt x="325420" y="299791"/>
                </a:lnTo>
                <a:lnTo>
                  <a:pt x="331812" y="280652"/>
                </a:lnTo>
                <a:lnTo>
                  <a:pt x="338737" y="260982"/>
                </a:lnTo>
                <a:lnTo>
                  <a:pt x="345129" y="241319"/>
                </a:lnTo>
                <a:lnTo>
                  <a:pt x="352053" y="221648"/>
                </a:lnTo>
                <a:lnTo>
                  <a:pt x="358438" y="201978"/>
                </a:lnTo>
                <a:lnTo>
                  <a:pt x="365362" y="182307"/>
                </a:lnTo>
                <a:lnTo>
                  <a:pt x="371754" y="163175"/>
                </a:lnTo>
                <a:lnTo>
                  <a:pt x="378147" y="143505"/>
                </a:lnTo>
                <a:lnTo>
                  <a:pt x="385071" y="123834"/>
                </a:lnTo>
                <a:lnTo>
                  <a:pt x="391463" y="104164"/>
                </a:lnTo>
                <a:lnTo>
                  <a:pt x="398417" y="84500"/>
                </a:lnTo>
                <a:lnTo>
                  <a:pt x="404772" y="65361"/>
                </a:lnTo>
                <a:lnTo>
                  <a:pt x="411719" y="45691"/>
                </a:lnTo>
                <a:lnTo>
                  <a:pt x="418074" y="26020"/>
                </a:lnTo>
                <a:lnTo>
                  <a:pt x="286542" y="14856"/>
                </a:lnTo>
                <a:lnTo>
                  <a:pt x="267897" y="12729"/>
                </a:lnTo>
                <a:lnTo>
                  <a:pt x="117173" y="0"/>
                </a:lnTo>
                <a:close/>
              </a:path>
            </a:pathLst>
          </a:custGeom>
          <a:solidFill>
            <a:srgbClr val="004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93850" y="5098227"/>
            <a:ext cx="393700" cy="336550"/>
          </a:xfrm>
          <a:custGeom>
            <a:avLst/>
            <a:gdLst/>
            <a:ahLst/>
            <a:cxnLst/>
            <a:rect l="l" t="t" r="r" b="b"/>
            <a:pathLst>
              <a:path w="393700" h="336550">
                <a:moveTo>
                  <a:pt x="117705" y="0"/>
                </a:moveTo>
                <a:lnTo>
                  <a:pt x="110249" y="19109"/>
                </a:lnTo>
                <a:lnTo>
                  <a:pt x="103325" y="37716"/>
                </a:lnTo>
                <a:lnTo>
                  <a:pt x="95868" y="56855"/>
                </a:lnTo>
                <a:lnTo>
                  <a:pt x="88944" y="75994"/>
                </a:lnTo>
                <a:lnTo>
                  <a:pt x="81488" y="94594"/>
                </a:lnTo>
                <a:lnTo>
                  <a:pt x="66575" y="132872"/>
                </a:lnTo>
                <a:lnTo>
                  <a:pt x="59118" y="151479"/>
                </a:lnTo>
                <a:lnTo>
                  <a:pt x="44206" y="189750"/>
                </a:lnTo>
                <a:lnTo>
                  <a:pt x="37281" y="208889"/>
                </a:lnTo>
                <a:lnTo>
                  <a:pt x="29825" y="227496"/>
                </a:lnTo>
                <a:lnTo>
                  <a:pt x="14912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35685" y="307766"/>
                </a:lnTo>
                <a:lnTo>
                  <a:pt x="53790" y="309361"/>
                </a:lnTo>
                <a:lnTo>
                  <a:pt x="125694" y="317867"/>
                </a:lnTo>
                <a:lnTo>
                  <a:pt x="143799" y="319462"/>
                </a:lnTo>
                <a:lnTo>
                  <a:pt x="233276" y="330095"/>
                </a:lnTo>
                <a:lnTo>
                  <a:pt x="251388" y="331690"/>
                </a:lnTo>
                <a:lnTo>
                  <a:pt x="287074" y="335935"/>
                </a:lnTo>
                <a:lnTo>
                  <a:pt x="293998" y="316272"/>
                </a:lnTo>
                <a:lnTo>
                  <a:pt x="300383" y="297133"/>
                </a:lnTo>
                <a:lnTo>
                  <a:pt x="307307" y="277463"/>
                </a:lnTo>
                <a:lnTo>
                  <a:pt x="313700" y="257792"/>
                </a:lnTo>
                <a:lnTo>
                  <a:pt x="320624" y="238129"/>
                </a:lnTo>
                <a:lnTo>
                  <a:pt x="327016" y="218990"/>
                </a:lnTo>
                <a:lnTo>
                  <a:pt x="333941" y="199319"/>
                </a:lnTo>
                <a:lnTo>
                  <a:pt x="340333" y="179649"/>
                </a:lnTo>
                <a:lnTo>
                  <a:pt x="346725" y="160517"/>
                </a:lnTo>
                <a:lnTo>
                  <a:pt x="353649" y="140847"/>
                </a:lnTo>
                <a:lnTo>
                  <a:pt x="360042" y="121708"/>
                </a:lnTo>
                <a:lnTo>
                  <a:pt x="366958" y="102037"/>
                </a:lnTo>
                <a:lnTo>
                  <a:pt x="373351" y="82374"/>
                </a:lnTo>
                <a:lnTo>
                  <a:pt x="380275" y="62703"/>
                </a:lnTo>
                <a:lnTo>
                  <a:pt x="386667" y="43564"/>
                </a:lnTo>
                <a:lnTo>
                  <a:pt x="393591" y="23894"/>
                </a:lnTo>
                <a:lnTo>
                  <a:pt x="358970" y="20704"/>
                </a:lnTo>
                <a:lnTo>
                  <a:pt x="341929" y="19641"/>
                </a:lnTo>
                <a:lnTo>
                  <a:pt x="255645" y="11666"/>
                </a:lnTo>
                <a:lnTo>
                  <a:pt x="238604" y="10603"/>
                </a:lnTo>
                <a:lnTo>
                  <a:pt x="169368" y="4208"/>
                </a:lnTo>
                <a:lnTo>
                  <a:pt x="152319" y="3175"/>
                </a:lnTo>
                <a:lnTo>
                  <a:pt x="117705" y="0"/>
                </a:lnTo>
                <a:close/>
              </a:path>
            </a:pathLst>
          </a:custGeom>
          <a:solidFill>
            <a:srgbClr val="004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93850" y="5098227"/>
            <a:ext cx="368935" cy="332740"/>
          </a:xfrm>
          <a:custGeom>
            <a:avLst/>
            <a:gdLst/>
            <a:ahLst/>
            <a:cxnLst/>
            <a:rect l="l" t="t" r="r" b="b"/>
            <a:pathLst>
              <a:path w="368935" h="332739">
                <a:moveTo>
                  <a:pt x="117705" y="0"/>
                </a:moveTo>
                <a:lnTo>
                  <a:pt x="110249" y="19109"/>
                </a:lnTo>
                <a:lnTo>
                  <a:pt x="102793" y="37716"/>
                </a:lnTo>
                <a:lnTo>
                  <a:pt x="95336" y="56855"/>
                </a:lnTo>
                <a:lnTo>
                  <a:pt x="88412" y="75994"/>
                </a:lnTo>
                <a:lnTo>
                  <a:pt x="80955" y="94594"/>
                </a:lnTo>
                <a:lnTo>
                  <a:pt x="66043" y="132872"/>
                </a:lnTo>
                <a:lnTo>
                  <a:pt x="59118" y="151479"/>
                </a:lnTo>
                <a:lnTo>
                  <a:pt x="36749" y="208889"/>
                </a:lnTo>
                <a:lnTo>
                  <a:pt x="29293" y="227496"/>
                </a:lnTo>
                <a:lnTo>
                  <a:pt x="22369" y="246635"/>
                </a:lnTo>
                <a:lnTo>
                  <a:pt x="14912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16508" y="305108"/>
                </a:lnTo>
                <a:lnTo>
                  <a:pt x="33017" y="307234"/>
                </a:lnTo>
                <a:lnTo>
                  <a:pt x="65511" y="310424"/>
                </a:lnTo>
                <a:lnTo>
                  <a:pt x="82020" y="312551"/>
                </a:lnTo>
                <a:lnTo>
                  <a:pt x="98529" y="314146"/>
                </a:lnTo>
                <a:lnTo>
                  <a:pt x="114506" y="316272"/>
                </a:lnTo>
                <a:lnTo>
                  <a:pt x="147531" y="319462"/>
                </a:lnTo>
                <a:lnTo>
                  <a:pt x="164040" y="321589"/>
                </a:lnTo>
                <a:lnTo>
                  <a:pt x="196526" y="324778"/>
                </a:lnTo>
                <a:lnTo>
                  <a:pt x="213042" y="326905"/>
                </a:lnTo>
                <a:lnTo>
                  <a:pt x="229551" y="328500"/>
                </a:lnTo>
                <a:lnTo>
                  <a:pt x="245528" y="330626"/>
                </a:lnTo>
                <a:lnTo>
                  <a:pt x="262037" y="332221"/>
                </a:lnTo>
                <a:lnTo>
                  <a:pt x="268961" y="313082"/>
                </a:lnTo>
                <a:lnTo>
                  <a:pt x="275354" y="293412"/>
                </a:lnTo>
                <a:lnTo>
                  <a:pt x="282278" y="274273"/>
                </a:lnTo>
                <a:lnTo>
                  <a:pt x="288670" y="254602"/>
                </a:lnTo>
                <a:lnTo>
                  <a:pt x="295594" y="235471"/>
                </a:lnTo>
                <a:lnTo>
                  <a:pt x="301987" y="215800"/>
                </a:lnTo>
                <a:lnTo>
                  <a:pt x="308911" y="196661"/>
                </a:lnTo>
                <a:lnTo>
                  <a:pt x="315296" y="176991"/>
                </a:lnTo>
                <a:lnTo>
                  <a:pt x="321688" y="157859"/>
                </a:lnTo>
                <a:lnTo>
                  <a:pt x="328612" y="138188"/>
                </a:lnTo>
                <a:lnTo>
                  <a:pt x="335005" y="119049"/>
                </a:lnTo>
                <a:lnTo>
                  <a:pt x="341929" y="99379"/>
                </a:lnTo>
                <a:lnTo>
                  <a:pt x="348321" y="80247"/>
                </a:lnTo>
                <a:lnTo>
                  <a:pt x="355245" y="60577"/>
                </a:lnTo>
                <a:lnTo>
                  <a:pt x="361638" y="41438"/>
                </a:lnTo>
                <a:lnTo>
                  <a:pt x="368562" y="21767"/>
                </a:lnTo>
                <a:lnTo>
                  <a:pt x="353117" y="20172"/>
                </a:lnTo>
                <a:lnTo>
                  <a:pt x="337133" y="19109"/>
                </a:lnTo>
                <a:lnTo>
                  <a:pt x="321688" y="17514"/>
                </a:lnTo>
                <a:lnTo>
                  <a:pt x="305711" y="16451"/>
                </a:lnTo>
                <a:lnTo>
                  <a:pt x="290266" y="14856"/>
                </a:lnTo>
                <a:lnTo>
                  <a:pt x="274821" y="13793"/>
                </a:lnTo>
                <a:lnTo>
                  <a:pt x="243400" y="10603"/>
                </a:lnTo>
                <a:lnTo>
                  <a:pt x="227423" y="9539"/>
                </a:lnTo>
                <a:lnTo>
                  <a:pt x="211971" y="7974"/>
                </a:lnTo>
                <a:lnTo>
                  <a:pt x="196526" y="6866"/>
                </a:lnTo>
                <a:lnTo>
                  <a:pt x="180549" y="5316"/>
                </a:lnTo>
                <a:lnTo>
                  <a:pt x="165104" y="4208"/>
                </a:lnTo>
                <a:lnTo>
                  <a:pt x="149127" y="2658"/>
                </a:lnTo>
                <a:lnTo>
                  <a:pt x="133682" y="1550"/>
                </a:lnTo>
                <a:lnTo>
                  <a:pt x="117705" y="0"/>
                </a:lnTo>
                <a:close/>
              </a:path>
            </a:pathLst>
          </a:custGeom>
          <a:solidFill>
            <a:srgbClr val="005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93318" y="5098227"/>
            <a:ext cx="344170" cy="329565"/>
          </a:xfrm>
          <a:custGeom>
            <a:avLst/>
            <a:gdLst/>
            <a:ahLst/>
            <a:cxnLst/>
            <a:rect l="l" t="t" r="r" b="b"/>
            <a:pathLst>
              <a:path w="344170" h="329564">
                <a:moveTo>
                  <a:pt x="118237" y="0"/>
                </a:moveTo>
                <a:lnTo>
                  <a:pt x="110781" y="19109"/>
                </a:lnTo>
                <a:lnTo>
                  <a:pt x="103325" y="37716"/>
                </a:lnTo>
                <a:lnTo>
                  <a:pt x="95868" y="56855"/>
                </a:lnTo>
                <a:lnTo>
                  <a:pt x="88944" y="75994"/>
                </a:lnTo>
                <a:lnTo>
                  <a:pt x="81488" y="94594"/>
                </a:lnTo>
                <a:lnTo>
                  <a:pt x="66575" y="132872"/>
                </a:lnTo>
                <a:lnTo>
                  <a:pt x="59118" y="151479"/>
                </a:lnTo>
                <a:lnTo>
                  <a:pt x="36749" y="208889"/>
                </a:lnTo>
                <a:lnTo>
                  <a:pt x="29825" y="227496"/>
                </a:lnTo>
                <a:lnTo>
                  <a:pt x="14912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237540" y="329031"/>
                </a:lnTo>
                <a:lnTo>
                  <a:pt x="244464" y="309893"/>
                </a:lnTo>
                <a:lnTo>
                  <a:pt x="250856" y="290222"/>
                </a:lnTo>
                <a:lnTo>
                  <a:pt x="257780" y="271083"/>
                </a:lnTo>
                <a:lnTo>
                  <a:pt x="264165" y="251412"/>
                </a:lnTo>
                <a:lnTo>
                  <a:pt x="271090" y="232281"/>
                </a:lnTo>
                <a:lnTo>
                  <a:pt x="277482" y="213142"/>
                </a:lnTo>
                <a:lnTo>
                  <a:pt x="284406" y="193471"/>
                </a:lnTo>
                <a:lnTo>
                  <a:pt x="297191" y="155201"/>
                </a:lnTo>
                <a:lnTo>
                  <a:pt x="304115" y="135530"/>
                </a:lnTo>
                <a:lnTo>
                  <a:pt x="310507" y="116391"/>
                </a:lnTo>
                <a:lnTo>
                  <a:pt x="317431" y="96721"/>
                </a:lnTo>
                <a:lnTo>
                  <a:pt x="323824" y="77589"/>
                </a:lnTo>
                <a:lnTo>
                  <a:pt x="330741" y="58450"/>
                </a:lnTo>
                <a:lnTo>
                  <a:pt x="337133" y="38780"/>
                </a:lnTo>
                <a:lnTo>
                  <a:pt x="344057" y="19641"/>
                </a:lnTo>
                <a:lnTo>
                  <a:pt x="330209" y="18577"/>
                </a:lnTo>
                <a:lnTo>
                  <a:pt x="315828" y="16982"/>
                </a:lnTo>
                <a:lnTo>
                  <a:pt x="273757" y="13793"/>
                </a:lnTo>
                <a:lnTo>
                  <a:pt x="259377" y="12198"/>
                </a:lnTo>
                <a:lnTo>
                  <a:pt x="216767" y="9008"/>
                </a:lnTo>
                <a:lnTo>
                  <a:pt x="202918" y="7383"/>
                </a:lnTo>
                <a:lnTo>
                  <a:pt x="174689" y="5316"/>
                </a:lnTo>
                <a:lnTo>
                  <a:pt x="160308" y="3691"/>
                </a:lnTo>
                <a:lnTo>
                  <a:pt x="146467" y="2658"/>
                </a:lnTo>
                <a:lnTo>
                  <a:pt x="132086" y="1033"/>
                </a:lnTo>
                <a:lnTo>
                  <a:pt x="118237" y="0"/>
                </a:lnTo>
                <a:close/>
              </a:path>
            </a:pathLst>
          </a:custGeom>
          <a:solidFill>
            <a:srgbClr val="0055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93318" y="5098227"/>
            <a:ext cx="319405" cy="325755"/>
          </a:xfrm>
          <a:custGeom>
            <a:avLst/>
            <a:gdLst/>
            <a:ahLst/>
            <a:cxnLst/>
            <a:rect l="l" t="t" r="r" b="b"/>
            <a:pathLst>
              <a:path w="319404" h="325754">
                <a:moveTo>
                  <a:pt x="118237" y="0"/>
                </a:moveTo>
                <a:lnTo>
                  <a:pt x="110781" y="19109"/>
                </a:lnTo>
                <a:lnTo>
                  <a:pt x="103325" y="37716"/>
                </a:lnTo>
                <a:lnTo>
                  <a:pt x="95868" y="56855"/>
                </a:lnTo>
                <a:lnTo>
                  <a:pt x="88944" y="75994"/>
                </a:lnTo>
                <a:lnTo>
                  <a:pt x="81488" y="94594"/>
                </a:lnTo>
                <a:lnTo>
                  <a:pt x="66575" y="132872"/>
                </a:lnTo>
                <a:lnTo>
                  <a:pt x="59118" y="151479"/>
                </a:lnTo>
                <a:lnTo>
                  <a:pt x="36749" y="208889"/>
                </a:lnTo>
                <a:lnTo>
                  <a:pt x="29825" y="227496"/>
                </a:lnTo>
                <a:lnTo>
                  <a:pt x="14912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13316" y="305108"/>
                </a:lnTo>
                <a:lnTo>
                  <a:pt x="26625" y="306171"/>
                </a:lnTo>
                <a:lnTo>
                  <a:pt x="39942" y="307766"/>
                </a:lnTo>
                <a:lnTo>
                  <a:pt x="53258" y="308829"/>
                </a:lnTo>
                <a:lnTo>
                  <a:pt x="66575" y="310424"/>
                </a:lnTo>
                <a:lnTo>
                  <a:pt x="79891" y="311487"/>
                </a:lnTo>
                <a:lnTo>
                  <a:pt x="93201" y="313082"/>
                </a:lnTo>
                <a:lnTo>
                  <a:pt x="106517" y="314146"/>
                </a:lnTo>
                <a:lnTo>
                  <a:pt x="133150" y="317335"/>
                </a:lnTo>
                <a:lnTo>
                  <a:pt x="146467" y="318399"/>
                </a:lnTo>
                <a:lnTo>
                  <a:pt x="159776" y="319994"/>
                </a:lnTo>
                <a:lnTo>
                  <a:pt x="173093" y="321057"/>
                </a:lnTo>
                <a:lnTo>
                  <a:pt x="186409" y="322652"/>
                </a:lnTo>
                <a:lnTo>
                  <a:pt x="199726" y="323715"/>
                </a:lnTo>
                <a:lnTo>
                  <a:pt x="213042" y="325310"/>
                </a:lnTo>
                <a:lnTo>
                  <a:pt x="225819" y="287032"/>
                </a:lnTo>
                <a:lnTo>
                  <a:pt x="232744" y="267362"/>
                </a:lnTo>
                <a:lnTo>
                  <a:pt x="245528" y="229091"/>
                </a:lnTo>
                <a:lnTo>
                  <a:pt x="252452" y="209952"/>
                </a:lnTo>
                <a:lnTo>
                  <a:pt x="258845" y="190813"/>
                </a:lnTo>
                <a:lnTo>
                  <a:pt x="265769" y="171143"/>
                </a:lnTo>
                <a:lnTo>
                  <a:pt x="272161" y="152011"/>
                </a:lnTo>
                <a:lnTo>
                  <a:pt x="279078" y="132872"/>
                </a:lnTo>
                <a:lnTo>
                  <a:pt x="285470" y="113733"/>
                </a:lnTo>
                <a:lnTo>
                  <a:pt x="292395" y="94594"/>
                </a:lnTo>
                <a:lnTo>
                  <a:pt x="298787" y="75463"/>
                </a:lnTo>
                <a:lnTo>
                  <a:pt x="305711" y="55792"/>
                </a:lnTo>
                <a:lnTo>
                  <a:pt x="312103" y="36653"/>
                </a:lnTo>
                <a:lnTo>
                  <a:pt x="319028" y="17514"/>
                </a:lnTo>
                <a:lnTo>
                  <a:pt x="231147" y="10071"/>
                </a:lnTo>
                <a:lnTo>
                  <a:pt x="218895" y="8491"/>
                </a:lnTo>
                <a:lnTo>
                  <a:pt x="118237" y="0"/>
                </a:lnTo>
                <a:close/>
              </a:path>
            </a:pathLst>
          </a:custGeom>
          <a:solidFill>
            <a:srgbClr val="005B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93318" y="5098227"/>
            <a:ext cx="294005" cy="322580"/>
          </a:xfrm>
          <a:custGeom>
            <a:avLst/>
            <a:gdLst/>
            <a:ahLst/>
            <a:cxnLst/>
            <a:rect l="l" t="t" r="r" b="b"/>
            <a:pathLst>
              <a:path w="294004" h="322579">
                <a:moveTo>
                  <a:pt x="118237" y="0"/>
                </a:moveTo>
                <a:lnTo>
                  <a:pt x="110781" y="19109"/>
                </a:lnTo>
                <a:lnTo>
                  <a:pt x="103325" y="37716"/>
                </a:lnTo>
                <a:lnTo>
                  <a:pt x="95868" y="56855"/>
                </a:lnTo>
                <a:lnTo>
                  <a:pt x="88944" y="75994"/>
                </a:lnTo>
                <a:lnTo>
                  <a:pt x="81488" y="94594"/>
                </a:lnTo>
                <a:lnTo>
                  <a:pt x="66575" y="132872"/>
                </a:lnTo>
                <a:lnTo>
                  <a:pt x="59118" y="151479"/>
                </a:lnTo>
                <a:lnTo>
                  <a:pt x="36749" y="208889"/>
                </a:lnTo>
                <a:lnTo>
                  <a:pt x="29825" y="227496"/>
                </a:lnTo>
                <a:lnTo>
                  <a:pt x="14912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46866" y="307766"/>
                </a:lnTo>
                <a:lnTo>
                  <a:pt x="58586" y="309361"/>
                </a:lnTo>
                <a:lnTo>
                  <a:pt x="105453" y="313614"/>
                </a:lnTo>
                <a:lnTo>
                  <a:pt x="117173" y="315209"/>
                </a:lnTo>
                <a:lnTo>
                  <a:pt x="152320" y="318399"/>
                </a:lnTo>
                <a:lnTo>
                  <a:pt x="164040" y="319994"/>
                </a:lnTo>
                <a:lnTo>
                  <a:pt x="187473" y="322120"/>
                </a:lnTo>
                <a:lnTo>
                  <a:pt x="193865" y="302981"/>
                </a:lnTo>
                <a:lnTo>
                  <a:pt x="200790" y="283842"/>
                </a:lnTo>
                <a:lnTo>
                  <a:pt x="207182" y="264703"/>
                </a:lnTo>
                <a:lnTo>
                  <a:pt x="214106" y="245572"/>
                </a:lnTo>
                <a:lnTo>
                  <a:pt x="220499" y="226433"/>
                </a:lnTo>
                <a:lnTo>
                  <a:pt x="227415" y="207294"/>
                </a:lnTo>
                <a:lnTo>
                  <a:pt x="233808" y="188155"/>
                </a:lnTo>
                <a:lnTo>
                  <a:pt x="240732" y="169016"/>
                </a:lnTo>
                <a:lnTo>
                  <a:pt x="247124" y="149884"/>
                </a:lnTo>
                <a:lnTo>
                  <a:pt x="254049" y="130745"/>
                </a:lnTo>
                <a:lnTo>
                  <a:pt x="260441" y="111606"/>
                </a:lnTo>
                <a:lnTo>
                  <a:pt x="267365" y="92468"/>
                </a:lnTo>
                <a:lnTo>
                  <a:pt x="273757" y="73336"/>
                </a:lnTo>
                <a:lnTo>
                  <a:pt x="280682" y="54197"/>
                </a:lnTo>
                <a:lnTo>
                  <a:pt x="287074" y="35058"/>
                </a:lnTo>
                <a:lnTo>
                  <a:pt x="293998" y="15919"/>
                </a:lnTo>
                <a:lnTo>
                  <a:pt x="250324" y="11666"/>
                </a:lnTo>
                <a:lnTo>
                  <a:pt x="239136" y="11134"/>
                </a:lnTo>
                <a:lnTo>
                  <a:pt x="162444" y="3691"/>
                </a:lnTo>
                <a:lnTo>
                  <a:pt x="151255" y="3175"/>
                </a:lnTo>
                <a:lnTo>
                  <a:pt x="118237" y="0"/>
                </a:lnTo>
                <a:close/>
              </a:path>
            </a:pathLst>
          </a:custGeom>
          <a:solidFill>
            <a:srgbClr val="005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292786" y="5098227"/>
            <a:ext cx="269875" cy="318770"/>
          </a:xfrm>
          <a:custGeom>
            <a:avLst/>
            <a:gdLst/>
            <a:ahLst/>
            <a:cxnLst/>
            <a:rect l="l" t="t" r="r" b="b"/>
            <a:pathLst>
              <a:path w="269875" h="318770">
                <a:moveTo>
                  <a:pt x="118769" y="0"/>
                </a:moveTo>
                <a:lnTo>
                  <a:pt x="111313" y="19109"/>
                </a:lnTo>
                <a:lnTo>
                  <a:pt x="103857" y="37716"/>
                </a:lnTo>
                <a:lnTo>
                  <a:pt x="88944" y="75994"/>
                </a:lnTo>
                <a:lnTo>
                  <a:pt x="82020" y="94594"/>
                </a:lnTo>
                <a:lnTo>
                  <a:pt x="67107" y="132872"/>
                </a:lnTo>
                <a:lnTo>
                  <a:pt x="59651" y="151479"/>
                </a:lnTo>
                <a:lnTo>
                  <a:pt x="37281" y="208889"/>
                </a:lnTo>
                <a:lnTo>
                  <a:pt x="29825" y="227496"/>
                </a:lnTo>
                <a:lnTo>
                  <a:pt x="14912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10116" y="304576"/>
                </a:lnTo>
                <a:lnTo>
                  <a:pt x="20233" y="305108"/>
                </a:lnTo>
                <a:lnTo>
                  <a:pt x="51130" y="308298"/>
                </a:lnTo>
                <a:lnTo>
                  <a:pt x="61247" y="308829"/>
                </a:lnTo>
                <a:lnTo>
                  <a:pt x="101721" y="313082"/>
                </a:lnTo>
                <a:lnTo>
                  <a:pt x="111845" y="313614"/>
                </a:lnTo>
                <a:lnTo>
                  <a:pt x="142735" y="316804"/>
                </a:lnTo>
                <a:lnTo>
                  <a:pt x="152852" y="317335"/>
                </a:lnTo>
                <a:lnTo>
                  <a:pt x="162976" y="318399"/>
                </a:lnTo>
                <a:lnTo>
                  <a:pt x="169368" y="299260"/>
                </a:lnTo>
                <a:lnTo>
                  <a:pt x="176292" y="280121"/>
                </a:lnTo>
                <a:lnTo>
                  <a:pt x="182677" y="261514"/>
                </a:lnTo>
                <a:lnTo>
                  <a:pt x="189601" y="242382"/>
                </a:lnTo>
                <a:lnTo>
                  <a:pt x="195994" y="223243"/>
                </a:lnTo>
                <a:lnTo>
                  <a:pt x="202918" y="204104"/>
                </a:lnTo>
                <a:lnTo>
                  <a:pt x="209310" y="184965"/>
                </a:lnTo>
                <a:lnTo>
                  <a:pt x="216235" y="165834"/>
                </a:lnTo>
                <a:lnTo>
                  <a:pt x="222627" y="147226"/>
                </a:lnTo>
                <a:lnTo>
                  <a:pt x="229551" y="128087"/>
                </a:lnTo>
                <a:lnTo>
                  <a:pt x="235943" y="108948"/>
                </a:lnTo>
                <a:lnTo>
                  <a:pt x="242868" y="89809"/>
                </a:lnTo>
                <a:lnTo>
                  <a:pt x="249252" y="70678"/>
                </a:lnTo>
                <a:lnTo>
                  <a:pt x="256177" y="52070"/>
                </a:lnTo>
                <a:lnTo>
                  <a:pt x="262569" y="32932"/>
                </a:lnTo>
                <a:lnTo>
                  <a:pt x="269493" y="13793"/>
                </a:lnTo>
                <a:lnTo>
                  <a:pt x="259909" y="12729"/>
                </a:lnTo>
                <a:lnTo>
                  <a:pt x="250856" y="12198"/>
                </a:lnTo>
                <a:lnTo>
                  <a:pt x="231679" y="10071"/>
                </a:lnTo>
                <a:lnTo>
                  <a:pt x="222627" y="9539"/>
                </a:lnTo>
                <a:lnTo>
                  <a:pt x="213035" y="8491"/>
                </a:lnTo>
                <a:lnTo>
                  <a:pt x="203450" y="7974"/>
                </a:lnTo>
                <a:lnTo>
                  <a:pt x="194397" y="6866"/>
                </a:lnTo>
                <a:lnTo>
                  <a:pt x="184813" y="5833"/>
                </a:lnTo>
                <a:lnTo>
                  <a:pt x="175221" y="5316"/>
                </a:lnTo>
                <a:lnTo>
                  <a:pt x="165636" y="4208"/>
                </a:lnTo>
                <a:lnTo>
                  <a:pt x="156583" y="3691"/>
                </a:lnTo>
                <a:lnTo>
                  <a:pt x="137407" y="1550"/>
                </a:lnTo>
                <a:lnTo>
                  <a:pt x="128354" y="1033"/>
                </a:lnTo>
                <a:lnTo>
                  <a:pt x="118769" y="0"/>
                </a:lnTo>
                <a:close/>
              </a:path>
            </a:pathLst>
          </a:custGeom>
          <a:solidFill>
            <a:srgbClr val="0062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92786" y="5098227"/>
            <a:ext cx="244475" cy="315595"/>
          </a:xfrm>
          <a:custGeom>
            <a:avLst/>
            <a:gdLst/>
            <a:ahLst/>
            <a:cxnLst/>
            <a:rect l="l" t="t" r="r" b="b"/>
            <a:pathLst>
              <a:path w="244475" h="315595">
                <a:moveTo>
                  <a:pt x="118769" y="0"/>
                </a:moveTo>
                <a:lnTo>
                  <a:pt x="111313" y="19109"/>
                </a:lnTo>
                <a:lnTo>
                  <a:pt x="103857" y="37716"/>
                </a:lnTo>
                <a:lnTo>
                  <a:pt x="88944" y="75994"/>
                </a:lnTo>
                <a:lnTo>
                  <a:pt x="81488" y="94594"/>
                </a:lnTo>
                <a:lnTo>
                  <a:pt x="66575" y="132872"/>
                </a:lnTo>
                <a:lnTo>
                  <a:pt x="59651" y="151479"/>
                </a:lnTo>
                <a:lnTo>
                  <a:pt x="37281" y="208889"/>
                </a:lnTo>
                <a:lnTo>
                  <a:pt x="29825" y="227496"/>
                </a:lnTo>
                <a:lnTo>
                  <a:pt x="14912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8520" y="304045"/>
                </a:lnTo>
                <a:lnTo>
                  <a:pt x="17041" y="305108"/>
                </a:lnTo>
                <a:lnTo>
                  <a:pt x="34614" y="306171"/>
                </a:lnTo>
                <a:lnTo>
                  <a:pt x="43134" y="307234"/>
                </a:lnTo>
                <a:lnTo>
                  <a:pt x="60183" y="308298"/>
                </a:lnTo>
                <a:lnTo>
                  <a:pt x="68703" y="309361"/>
                </a:lnTo>
                <a:lnTo>
                  <a:pt x="85744" y="310424"/>
                </a:lnTo>
                <a:lnTo>
                  <a:pt x="94265" y="311487"/>
                </a:lnTo>
                <a:lnTo>
                  <a:pt x="103325" y="312019"/>
                </a:lnTo>
                <a:lnTo>
                  <a:pt x="111845" y="313082"/>
                </a:lnTo>
                <a:lnTo>
                  <a:pt x="120366" y="313614"/>
                </a:lnTo>
                <a:lnTo>
                  <a:pt x="128886" y="314677"/>
                </a:lnTo>
                <a:lnTo>
                  <a:pt x="137407" y="315209"/>
                </a:lnTo>
                <a:lnTo>
                  <a:pt x="144331" y="296070"/>
                </a:lnTo>
                <a:lnTo>
                  <a:pt x="150723" y="277463"/>
                </a:lnTo>
                <a:lnTo>
                  <a:pt x="157648" y="258324"/>
                </a:lnTo>
                <a:lnTo>
                  <a:pt x="164040" y="239192"/>
                </a:lnTo>
                <a:lnTo>
                  <a:pt x="170964" y="220585"/>
                </a:lnTo>
                <a:lnTo>
                  <a:pt x="177356" y="201446"/>
                </a:lnTo>
                <a:lnTo>
                  <a:pt x="191205" y="163175"/>
                </a:lnTo>
                <a:lnTo>
                  <a:pt x="197590" y="144568"/>
                </a:lnTo>
                <a:lnTo>
                  <a:pt x="204514" y="125429"/>
                </a:lnTo>
                <a:lnTo>
                  <a:pt x="210906" y="106290"/>
                </a:lnTo>
                <a:lnTo>
                  <a:pt x="217831" y="87683"/>
                </a:lnTo>
                <a:lnTo>
                  <a:pt x="224223" y="68551"/>
                </a:lnTo>
                <a:lnTo>
                  <a:pt x="231147" y="49412"/>
                </a:lnTo>
                <a:lnTo>
                  <a:pt x="237540" y="30805"/>
                </a:lnTo>
                <a:lnTo>
                  <a:pt x="244464" y="11666"/>
                </a:lnTo>
                <a:lnTo>
                  <a:pt x="236475" y="11134"/>
                </a:lnTo>
                <a:lnTo>
                  <a:pt x="229019" y="10071"/>
                </a:lnTo>
                <a:lnTo>
                  <a:pt x="213035" y="9008"/>
                </a:lnTo>
                <a:lnTo>
                  <a:pt x="205578" y="7974"/>
                </a:lnTo>
                <a:lnTo>
                  <a:pt x="189601" y="6866"/>
                </a:lnTo>
                <a:lnTo>
                  <a:pt x="181613" y="5833"/>
                </a:lnTo>
                <a:lnTo>
                  <a:pt x="166168" y="4725"/>
                </a:lnTo>
                <a:lnTo>
                  <a:pt x="158180" y="3691"/>
                </a:lnTo>
                <a:lnTo>
                  <a:pt x="150191" y="3175"/>
                </a:lnTo>
                <a:lnTo>
                  <a:pt x="142203" y="2067"/>
                </a:lnTo>
                <a:lnTo>
                  <a:pt x="134746" y="1550"/>
                </a:lnTo>
                <a:lnTo>
                  <a:pt x="126758" y="516"/>
                </a:lnTo>
                <a:lnTo>
                  <a:pt x="118769" y="0"/>
                </a:lnTo>
                <a:close/>
              </a:path>
            </a:pathLst>
          </a:custGeom>
          <a:solidFill>
            <a:srgbClr val="006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92254" y="5098227"/>
            <a:ext cx="220345" cy="311785"/>
          </a:xfrm>
          <a:custGeom>
            <a:avLst/>
            <a:gdLst/>
            <a:ahLst/>
            <a:cxnLst/>
            <a:rect l="l" t="t" r="r" b="b"/>
            <a:pathLst>
              <a:path w="220345" h="311785">
                <a:moveTo>
                  <a:pt x="119302" y="0"/>
                </a:moveTo>
                <a:lnTo>
                  <a:pt x="0" y="303513"/>
                </a:lnTo>
                <a:lnTo>
                  <a:pt x="112909" y="311487"/>
                </a:lnTo>
                <a:lnTo>
                  <a:pt x="219959" y="9539"/>
                </a:lnTo>
                <a:lnTo>
                  <a:pt x="119302" y="0"/>
                </a:lnTo>
                <a:close/>
              </a:path>
            </a:pathLst>
          </a:custGeom>
          <a:solidFill>
            <a:srgbClr val="006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988667" y="5647334"/>
            <a:ext cx="634365" cy="160020"/>
          </a:xfrm>
          <a:custGeom>
            <a:avLst/>
            <a:gdLst/>
            <a:ahLst/>
            <a:cxnLst/>
            <a:rect l="l" t="t" r="r" b="b"/>
            <a:pathLst>
              <a:path w="634364" h="160020">
                <a:moveTo>
                  <a:pt x="632337" y="71232"/>
                </a:moveTo>
                <a:lnTo>
                  <a:pt x="146463" y="71232"/>
                </a:lnTo>
                <a:lnTo>
                  <a:pt x="385075" y="110573"/>
                </a:lnTo>
                <a:lnTo>
                  <a:pt x="380279" y="127049"/>
                </a:lnTo>
                <a:lnTo>
                  <a:pt x="591725" y="159476"/>
                </a:lnTo>
                <a:lnTo>
                  <a:pt x="612491" y="145655"/>
                </a:lnTo>
                <a:lnTo>
                  <a:pt x="614626" y="124388"/>
                </a:lnTo>
                <a:lnTo>
                  <a:pt x="634328" y="102067"/>
                </a:lnTo>
                <a:lnTo>
                  <a:pt x="632337" y="71232"/>
                </a:lnTo>
                <a:close/>
              </a:path>
              <a:path w="634364" h="160020">
                <a:moveTo>
                  <a:pt x="99064" y="0"/>
                </a:moveTo>
                <a:lnTo>
                  <a:pt x="0" y="58472"/>
                </a:lnTo>
                <a:lnTo>
                  <a:pt x="31423" y="61130"/>
                </a:lnTo>
                <a:lnTo>
                  <a:pt x="113445" y="80801"/>
                </a:lnTo>
                <a:lnTo>
                  <a:pt x="146463" y="71232"/>
                </a:lnTo>
                <a:lnTo>
                  <a:pt x="632337" y="71232"/>
                </a:lnTo>
                <a:lnTo>
                  <a:pt x="631994" y="65915"/>
                </a:lnTo>
                <a:lnTo>
                  <a:pt x="567220" y="65915"/>
                </a:lnTo>
                <a:lnTo>
                  <a:pt x="433605" y="45181"/>
                </a:lnTo>
                <a:lnTo>
                  <a:pt x="342465" y="45181"/>
                </a:lnTo>
                <a:lnTo>
                  <a:pt x="136878" y="14354"/>
                </a:lnTo>
                <a:lnTo>
                  <a:pt x="125158" y="4784"/>
                </a:lnTo>
                <a:lnTo>
                  <a:pt x="99064" y="0"/>
                </a:lnTo>
                <a:close/>
              </a:path>
              <a:path w="634364" h="160020">
                <a:moveTo>
                  <a:pt x="631135" y="52624"/>
                </a:moveTo>
                <a:lnTo>
                  <a:pt x="591186" y="64852"/>
                </a:lnTo>
                <a:lnTo>
                  <a:pt x="567220" y="65915"/>
                </a:lnTo>
                <a:lnTo>
                  <a:pt x="631994" y="65915"/>
                </a:lnTo>
                <a:lnTo>
                  <a:pt x="631135" y="52624"/>
                </a:lnTo>
                <a:close/>
              </a:path>
              <a:path w="634364" h="160020">
                <a:moveTo>
                  <a:pt x="368558" y="35088"/>
                </a:moveTo>
                <a:lnTo>
                  <a:pt x="342465" y="45181"/>
                </a:lnTo>
                <a:lnTo>
                  <a:pt x="433605" y="45181"/>
                </a:lnTo>
                <a:lnTo>
                  <a:pt x="368558" y="35088"/>
                </a:lnTo>
                <a:close/>
              </a:path>
            </a:pathLst>
          </a:custGeom>
          <a:solidFill>
            <a:srgbClr val="0C0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329004" y="5435226"/>
            <a:ext cx="328930" cy="60325"/>
          </a:xfrm>
          <a:custGeom>
            <a:avLst/>
            <a:gdLst/>
            <a:ahLst/>
            <a:cxnLst/>
            <a:rect l="l" t="t" r="r" b="b"/>
            <a:pathLst>
              <a:path w="328929" h="60325">
                <a:moveTo>
                  <a:pt x="26093" y="0"/>
                </a:moveTo>
                <a:lnTo>
                  <a:pt x="9584" y="11696"/>
                </a:lnTo>
                <a:lnTo>
                  <a:pt x="0" y="19138"/>
                </a:lnTo>
                <a:lnTo>
                  <a:pt x="316892" y="60075"/>
                </a:lnTo>
                <a:lnTo>
                  <a:pt x="328612" y="35619"/>
                </a:lnTo>
                <a:lnTo>
                  <a:pt x="26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646435" y="5491048"/>
            <a:ext cx="140335" cy="41275"/>
          </a:xfrm>
          <a:custGeom>
            <a:avLst/>
            <a:gdLst/>
            <a:ahLst/>
            <a:cxnLst/>
            <a:rect l="l" t="t" r="r" b="b"/>
            <a:pathLst>
              <a:path w="140335" h="41275">
                <a:moveTo>
                  <a:pt x="5320" y="1063"/>
                </a:moveTo>
                <a:lnTo>
                  <a:pt x="0" y="13290"/>
                </a:lnTo>
                <a:lnTo>
                  <a:pt x="0" y="27106"/>
                </a:lnTo>
                <a:lnTo>
                  <a:pt x="126765" y="40928"/>
                </a:lnTo>
                <a:lnTo>
                  <a:pt x="140067" y="7442"/>
                </a:lnTo>
                <a:lnTo>
                  <a:pt x="114757" y="3721"/>
                </a:lnTo>
                <a:lnTo>
                  <a:pt x="83091" y="3721"/>
                </a:lnTo>
                <a:lnTo>
                  <a:pt x="5320" y="1063"/>
                </a:lnTo>
                <a:close/>
              </a:path>
              <a:path w="140335" h="41275">
                <a:moveTo>
                  <a:pt x="89447" y="0"/>
                </a:moveTo>
                <a:lnTo>
                  <a:pt x="83091" y="3721"/>
                </a:lnTo>
                <a:lnTo>
                  <a:pt x="114757" y="3721"/>
                </a:lnTo>
                <a:lnTo>
                  <a:pt x="89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8222" y="5424601"/>
            <a:ext cx="111760" cy="49530"/>
          </a:xfrm>
          <a:custGeom>
            <a:avLst/>
            <a:gdLst/>
            <a:ahLst/>
            <a:cxnLst/>
            <a:rect l="l" t="t" r="r" b="b"/>
            <a:pathLst>
              <a:path w="111760" h="49529">
                <a:moveTo>
                  <a:pt x="10116" y="0"/>
                </a:moveTo>
                <a:lnTo>
                  <a:pt x="1596" y="17005"/>
                </a:lnTo>
                <a:lnTo>
                  <a:pt x="0" y="32954"/>
                </a:lnTo>
                <a:lnTo>
                  <a:pt x="104389" y="49434"/>
                </a:lnTo>
                <a:lnTo>
                  <a:pt x="111313" y="27637"/>
                </a:lnTo>
                <a:lnTo>
                  <a:pt x="52194" y="19131"/>
                </a:lnTo>
                <a:lnTo>
                  <a:pt x="52194" y="5316"/>
                </a:lnTo>
                <a:lnTo>
                  <a:pt x="10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645896" y="5494769"/>
            <a:ext cx="79375" cy="30480"/>
          </a:xfrm>
          <a:custGeom>
            <a:avLst/>
            <a:gdLst/>
            <a:ahLst/>
            <a:cxnLst/>
            <a:rect l="l" t="t" r="r" b="b"/>
            <a:pathLst>
              <a:path w="79375" h="30479">
                <a:moveTo>
                  <a:pt x="9059" y="0"/>
                </a:moveTo>
                <a:lnTo>
                  <a:pt x="2135" y="5316"/>
                </a:lnTo>
                <a:lnTo>
                  <a:pt x="539" y="12759"/>
                </a:lnTo>
                <a:lnTo>
                  <a:pt x="0" y="20733"/>
                </a:lnTo>
                <a:lnTo>
                  <a:pt x="69738" y="30295"/>
                </a:lnTo>
                <a:lnTo>
                  <a:pt x="71364" y="21789"/>
                </a:lnTo>
                <a:lnTo>
                  <a:pt x="74024" y="14354"/>
                </a:lnTo>
                <a:lnTo>
                  <a:pt x="78827" y="8506"/>
                </a:lnTo>
                <a:lnTo>
                  <a:pt x="9059" y="0"/>
                </a:lnTo>
                <a:close/>
              </a:path>
            </a:pathLst>
          </a:custGeom>
          <a:solidFill>
            <a:srgbClr val="3335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60825" y="5442669"/>
            <a:ext cx="62865" cy="22860"/>
          </a:xfrm>
          <a:custGeom>
            <a:avLst/>
            <a:gdLst/>
            <a:ahLst/>
            <a:cxnLst/>
            <a:rect l="l" t="t" r="r" b="b"/>
            <a:pathLst>
              <a:path w="62864" h="22860">
                <a:moveTo>
                  <a:pt x="6924" y="0"/>
                </a:moveTo>
                <a:lnTo>
                  <a:pt x="6924" y="5316"/>
                </a:lnTo>
                <a:lnTo>
                  <a:pt x="4263" y="11164"/>
                </a:lnTo>
                <a:lnTo>
                  <a:pt x="0" y="18075"/>
                </a:lnTo>
                <a:lnTo>
                  <a:pt x="54330" y="22328"/>
                </a:lnTo>
                <a:lnTo>
                  <a:pt x="59118" y="15949"/>
                </a:lnTo>
                <a:lnTo>
                  <a:pt x="62318" y="10632"/>
                </a:lnTo>
                <a:lnTo>
                  <a:pt x="60722" y="5316"/>
                </a:lnTo>
                <a:lnTo>
                  <a:pt x="6924" y="0"/>
                </a:lnTo>
                <a:close/>
              </a:path>
            </a:pathLst>
          </a:custGeom>
          <a:solidFill>
            <a:srgbClr val="3335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646435" y="5499554"/>
            <a:ext cx="76200" cy="19685"/>
          </a:xfrm>
          <a:custGeom>
            <a:avLst/>
            <a:gdLst/>
            <a:ahLst/>
            <a:cxnLst/>
            <a:rect l="l" t="t" r="r" b="b"/>
            <a:pathLst>
              <a:path w="76200" h="19685">
                <a:moveTo>
                  <a:pt x="3724" y="0"/>
                </a:moveTo>
                <a:lnTo>
                  <a:pt x="3724" y="531"/>
                </a:lnTo>
                <a:lnTo>
                  <a:pt x="2660" y="2126"/>
                </a:lnTo>
                <a:lnTo>
                  <a:pt x="1596" y="4253"/>
                </a:lnTo>
                <a:lnTo>
                  <a:pt x="1064" y="4784"/>
                </a:lnTo>
                <a:lnTo>
                  <a:pt x="0" y="11164"/>
                </a:lnTo>
                <a:lnTo>
                  <a:pt x="70824" y="19131"/>
                </a:lnTo>
                <a:lnTo>
                  <a:pt x="72967" y="13290"/>
                </a:lnTo>
                <a:lnTo>
                  <a:pt x="75627" y="5848"/>
                </a:lnTo>
                <a:lnTo>
                  <a:pt x="3724" y="0"/>
                </a:lnTo>
                <a:close/>
              </a:path>
            </a:pathLst>
          </a:custGeom>
          <a:solidFill>
            <a:srgbClr val="5B6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63492" y="5444264"/>
            <a:ext cx="59055" cy="17145"/>
          </a:xfrm>
          <a:custGeom>
            <a:avLst/>
            <a:gdLst/>
            <a:ahLst/>
            <a:cxnLst/>
            <a:rect l="l" t="t" r="r" b="b"/>
            <a:pathLst>
              <a:path w="59054" h="17145">
                <a:moveTo>
                  <a:pt x="4788" y="0"/>
                </a:moveTo>
                <a:lnTo>
                  <a:pt x="2660" y="6379"/>
                </a:lnTo>
                <a:lnTo>
                  <a:pt x="0" y="11164"/>
                </a:lnTo>
                <a:lnTo>
                  <a:pt x="53790" y="17012"/>
                </a:lnTo>
                <a:lnTo>
                  <a:pt x="57515" y="12227"/>
                </a:lnTo>
                <a:lnTo>
                  <a:pt x="57515" y="11696"/>
                </a:lnTo>
                <a:lnTo>
                  <a:pt x="58054" y="10101"/>
                </a:lnTo>
                <a:lnTo>
                  <a:pt x="58054" y="8506"/>
                </a:lnTo>
                <a:lnTo>
                  <a:pt x="58586" y="7974"/>
                </a:lnTo>
                <a:lnTo>
                  <a:pt x="4788" y="0"/>
                </a:lnTo>
                <a:close/>
              </a:path>
            </a:pathLst>
          </a:custGeom>
          <a:solidFill>
            <a:srgbClr val="5B6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646968" y="5503276"/>
            <a:ext cx="72390" cy="10795"/>
          </a:xfrm>
          <a:custGeom>
            <a:avLst/>
            <a:gdLst/>
            <a:ahLst/>
            <a:cxnLst/>
            <a:rect l="l" t="t" r="r" b="b"/>
            <a:pathLst>
              <a:path w="72389" h="10795">
                <a:moveTo>
                  <a:pt x="1064" y="0"/>
                </a:moveTo>
                <a:lnTo>
                  <a:pt x="0" y="3721"/>
                </a:lnTo>
                <a:lnTo>
                  <a:pt x="70292" y="10632"/>
                </a:lnTo>
                <a:lnTo>
                  <a:pt x="71918" y="7442"/>
                </a:lnTo>
                <a:lnTo>
                  <a:pt x="1064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66685" y="5449048"/>
            <a:ext cx="54610" cy="10160"/>
          </a:xfrm>
          <a:custGeom>
            <a:avLst/>
            <a:gdLst/>
            <a:ahLst/>
            <a:cxnLst/>
            <a:rect l="l" t="t" r="r" b="b"/>
            <a:pathLst>
              <a:path w="54610" h="10160">
                <a:moveTo>
                  <a:pt x="1064" y="0"/>
                </a:moveTo>
                <a:lnTo>
                  <a:pt x="0" y="2658"/>
                </a:lnTo>
                <a:lnTo>
                  <a:pt x="52726" y="9569"/>
                </a:lnTo>
                <a:lnTo>
                  <a:pt x="54322" y="6379"/>
                </a:lnTo>
                <a:lnTo>
                  <a:pt x="1064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724724" y="5500085"/>
            <a:ext cx="53340" cy="27305"/>
          </a:xfrm>
          <a:custGeom>
            <a:avLst/>
            <a:gdLst/>
            <a:ahLst/>
            <a:cxnLst/>
            <a:rect l="l" t="t" r="r" b="b"/>
            <a:pathLst>
              <a:path w="53339" h="27304">
                <a:moveTo>
                  <a:pt x="7981" y="0"/>
                </a:moveTo>
                <a:lnTo>
                  <a:pt x="2660" y="6911"/>
                </a:lnTo>
                <a:lnTo>
                  <a:pt x="1625" y="14885"/>
                </a:lnTo>
                <a:lnTo>
                  <a:pt x="0" y="20726"/>
                </a:lnTo>
                <a:lnTo>
                  <a:pt x="42639" y="27106"/>
                </a:lnTo>
                <a:lnTo>
                  <a:pt x="47369" y="12759"/>
                </a:lnTo>
                <a:lnTo>
                  <a:pt x="53280" y="6379"/>
                </a:lnTo>
                <a:lnTo>
                  <a:pt x="7981" y="0"/>
                </a:lnTo>
                <a:close/>
              </a:path>
            </a:pathLst>
          </a:custGeom>
          <a:solidFill>
            <a:srgbClr val="3335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23011" y="5435758"/>
            <a:ext cx="40640" cy="20320"/>
          </a:xfrm>
          <a:custGeom>
            <a:avLst/>
            <a:gdLst/>
            <a:ahLst/>
            <a:cxnLst/>
            <a:rect l="l" t="t" r="r" b="b"/>
            <a:pathLst>
              <a:path w="40639" h="20320">
                <a:moveTo>
                  <a:pt x="5328" y="0"/>
                </a:moveTo>
                <a:lnTo>
                  <a:pt x="5860" y="5848"/>
                </a:lnTo>
                <a:lnTo>
                  <a:pt x="0" y="17544"/>
                </a:lnTo>
                <a:lnTo>
                  <a:pt x="34089" y="20202"/>
                </a:lnTo>
                <a:lnTo>
                  <a:pt x="36749" y="15417"/>
                </a:lnTo>
                <a:lnTo>
                  <a:pt x="39949" y="9037"/>
                </a:lnTo>
                <a:lnTo>
                  <a:pt x="40481" y="3189"/>
                </a:lnTo>
                <a:lnTo>
                  <a:pt x="5328" y="0"/>
                </a:lnTo>
                <a:close/>
              </a:path>
            </a:pathLst>
          </a:custGeom>
          <a:solidFill>
            <a:srgbClr val="3335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726867" y="5504339"/>
            <a:ext cx="46355" cy="19050"/>
          </a:xfrm>
          <a:custGeom>
            <a:avLst/>
            <a:gdLst/>
            <a:ahLst/>
            <a:cxnLst/>
            <a:rect l="l" t="t" r="r" b="b"/>
            <a:pathLst>
              <a:path w="46354" h="19050">
                <a:moveTo>
                  <a:pt x="4803" y="0"/>
                </a:moveTo>
                <a:lnTo>
                  <a:pt x="517" y="5316"/>
                </a:lnTo>
                <a:lnTo>
                  <a:pt x="0" y="12751"/>
                </a:lnTo>
                <a:lnTo>
                  <a:pt x="41013" y="18599"/>
                </a:lnTo>
                <a:lnTo>
                  <a:pt x="42565" y="11164"/>
                </a:lnTo>
                <a:lnTo>
                  <a:pt x="45817" y="4784"/>
                </a:lnTo>
                <a:lnTo>
                  <a:pt x="4803" y="0"/>
                </a:lnTo>
                <a:close/>
              </a:path>
            </a:pathLst>
          </a:custGeom>
          <a:solidFill>
            <a:srgbClr val="5B6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25139" y="5438947"/>
            <a:ext cx="36830" cy="13335"/>
          </a:xfrm>
          <a:custGeom>
            <a:avLst/>
            <a:gdLst/>
            <a:ahLst/>
            <a:cxnLst/>
            <a:rect l="l" t="t" r="r" b="b"/>
            <a:pathLst>
              <a:path w="36829" h="13335">
                <a:moveTo>
                  <a:pt x="5328" y="0"/>
                </a:moveTo>
                <a:lnTo>
                  <a:pt x="3731" y="5316"/>
                </a:lnTo>
                <a:lnTo>
                  <a:pt x="0" y="11164"/>
                </a:lnTo>
                <a:lnTo>
                  <a:pt x="33025" y="13290"/>
                </a:lnTo>
                <a:lnTo>
                  <a:pt x="36217" y="7974"/>
                </a:lnTo>
                <a:lnTo>
                  <a:pt x="36749" y="3189"/>
                </a:lnTo>
                <a:lnTo>
                  <a:pt x="5328" y="0"/>
                </a:lnTo>
                <a:close/>
              </a:path>
            </a:pathLst>
          </a:custGeom>
          <a:solidFill>
            <a:srgbClr val="5B6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727384" y="5508592"/>
            <a:ext cx="43180" cy="9525"/>
          </a:xfrm>
          <a:custGeom>
            <a:avLst/>
            <a:gdLst/>
            <a:ahLst/>
            <a:cxnLst/>
            <a:rect l="l" t="t" r="r" b="b"/>
            <a:pathLst>
              <a:path w="43179" h="9525">
                <a:moveTo>
                  <a:pt x="2143" y="0"/>
                </a:moveTo>
                <a:lnTo>
                  <a:pt x="0" y="4784"/>
                </a:lnTo>
                <a:lnTo>
                  <a:pt x="41531" y="9030"/>
                </a:lnTo>
                <a:lnTo>
                  <a:pt x="42639" y="5316"/>
                </a:lnTo>
                <a:lnTo>
                  <a:pt x="2143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27807" y="5442669"/>
            <a:ext cx="33020" cy="6985"/>
          </a:xfrm>
          <a:custGeom>
            <a:avLst/>
            <a:gdLst/>
            <a:ahLst/>
            <a:cxnLst/>
            <a:rect l="l" t="t" r="r" b="b"/>
            <a:pathLst>
              <a:path w="33020" h="6985">
                <a:moveTo>
                  <a:pt x="1596" y="0"/>
                </a:moveTo>
                <a:lnTo>
                  <a:pt x="0" y="3189"/>
                </a:lnTo>
                <a:lnTo>
                  <a:pt x="31421" y="6911"/>
                </a:lnTo>
                <a:lnTo>
                  <a:pt x="33017" y="2658"/>
                </a:lnTo>
                <a:lnTo>
                  <a:pt x="1596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524466" y="5593646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5" h="16510">
                <a:moveTo>
                  <a:pt x="15976" y="0"/>
                </a:moveTo>
                <a:lnTo>
                  <a:pt x="0" y="8498"/>
                </a:lnTo>
                <a:lnTo>
                  <a:pt x="4796" y="16473"/>
                </a:lnTo>
                <a:lnTo>
                  <a:pt x="22901" y="6903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66012" y="5598963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5976" y="0"/>
                </a:moveTo>
                <a:lnTo>
                  <a:pt x="0" y="9030"/>
                </a:lnTo>
                <a:lnTo>
                  <a:pt x="4256" y="17005"/>
                </a:lnTo>
                <a:lnTo>
                  <a:pt x="23433" y="7435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602230" y="5604804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5976" y="0"/>
                </a:moveTo>
                <a:lnTo>
                  <a:pt x="0" y="8506"/>
                </a:lnTo>
                <a:lnTo>
                  <a:pt x="4788" y="17012"/>
                </a:lnTo>
                <a:lnTo>
                  <a:pt x="23433" y="7442"/>
                </a:lnTo>
                <a:lnTo>
                  <a:pt x="15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482920" y="5588862"/>
            <a:ext cx="22225" cy="16510"/>
          </a:xfrm>
          <a:custGeom>
            <a:avLst/>
            <a:gdLst/>
            <a:ahLst/>
            <a:cxnLst/>
            <a:rect l="l" t="t" r="r" b="b"/>
            <a:pathLst>
              <a:path w="22225" h="16510">
                <a:moveTo>
                  <a:pt x="14912" y="0"/>
                </a:moveTo>
                <a:lnTo>
                  <a:pt x="0" y="8506"/>
                </a:lnTo>
                <a:lnTo>
                  <a:pt x="3731" y="15941"/>
                </a:lnTo>
                <a:lnTo>
                  <a:pt x="21837" y="6911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441381" y="5585140"/>
            <a:ext cx="22225" cy="15875"/>
          </a:xfrm>
          <a:custGeom>
            <a:avLst/>
            <a:gdLst/>
            <a:ahLst/>
            <a:cxnLst/>
            <a:rect l="l" t="t" r="r" b="b"/>
            <a:pathLst>
              <a:path w="22225" h="15875">
                <a:moveTo>
                  <a:pt x="14912" y="0"/>
                </a:moveTo>
                <a:lnTo>
                  <a:pt x="0" y="7974"/>
                </a:lnTo>
                <a:lnTo>
                  <a:pt x="3724" y="15410"/>
                </a:lnTo>
                <a:lnTo>
                  <a:pt x="21837" y="6911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405696" y="5578761"/>
            <a:ext cx="22225" cy="15875"/>
          </a:xfrm>
          <a:custGeom>
            <a:avLst/>
            <a:gdLst/>
            <a:ahLst/>
            <a:cxnLst/>
            <a:rect l="l" t="t" r="r" b="b"/>
            <a:pathLst>
              <a:path w="22225" h="15875">
                <a:moveTo>
                  <a:pt x="14912" y="0"/>
                </a:moveTo>
                <a:lnTo>
                  <a:pt x="0" y="7974"/>
                </a:lnTo>
                <a:lnTo>
                  <a:pt x="3724" y="15417"/>
                </a:lnTo>
                <a:lnTo>
                  <a:pt x="21837" y="6911"/>
                </a:lnTo>
                <a:lnTo>
                  <a:pt x="14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79336" y="5543141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89" h="16510">
                <a:moveTo>
                  <a:pt x="12784" y="0"/>
                </a:moveTo>
                <a:lnTo>
                  <a:pt x="0" y="8506"/>
                </a:lnTo>
                <a:lnTo>
                  <a:pt x="6392" y="15949"/>
                </a:lnTo>
                <a:lnTo>
                  <a:pt x="21305" y="6911"/>
                </a:lnTo>
                <a:lnTo>
                  <a:pt x="12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178804" y="5519217"/>
            <a:ext cx="21590" cy="15875"/>
          </a:xfrm>
          <a:custGeom>
            <a:avLst/>
            <a:gdLst/>
            <a:ahLst/>
            <a:cxnLst/>
            <a:rect l="l" t="t" r="r" b="b"/>
            <a:pathLst>
              <a:path w="21589" h="15875">
                <a:moveTo>
                  <a:pt x="12252" y="0"/>
                </a:moveTo>
                <a:lnTo>
                  <a:pt x="0" y="7974"/>
                </a:lnTo>
                <a:lnTo>
                  <a:pt x="6392" y="15417"/>
                </a:lnTo>
                <a:lnTo>
                  <a:pt x="21305" y="6379"/>
                </a:lnTo>
                <a:lnTo>
                  <a:pt x="12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143119" y="5537293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89" h="16510">
                <a:moveTo>
                  <a:pt x="12252" y="0"/>
                </a:moveTo>
                <a:lnTo>
                  <a:pt x="0" y="7974"/>
                </a:lnTo>
                <a:lnTo>
                  <a:pt x="5860" y="15949"/>
                </a:lnTo>
                <a:lnTo>
                  <a:pt x="21305" y="6911"/>
                </a:lnTo>
                <a:lnTo>
                  <a:pt x="12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142055" y="5512845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89" h="16510">
                <a:moveTo>
                  <a:pt x="12784" y="0"/>
                </a:moveTo>
                <a:lnTo>
                  <a:pt x="0" y="8498"/>
                </a:lnTo>
                <a:lnTo>
                  <a:pt x="6392" y="15941"/>
                </a:lnTo>
                <a:lnTo>
                  <a:pt x="21305" y="6903"/>
                </a:lnTo>
                <a:lnTo>
                  <a:pt x="12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700190" y="5554305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89" h="16510">
                <a:moveTo>
                  <a:pt x="12267" y="0"/>
                </a:moveTo>
                <a:lnTo>
                  <a:pt x="0" y="8506"/>
                </a:lnTo>
                <a:lnTo>
                  <a:pt x="5911" y="15949"/>
                </a:lnTo>
                <a:lnTo>
                  <a:pt x="21356" y="6911"/>
                </a:lnTo>
                <a:lnTo>
                  <a:pt x="12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673061" y="5546862"/>
            <a:ext cx="20955" cy="15875"/>
          </a:xfrm>
          <a:custGeom>
            <a:avLst/>
            <a:gdLst/>
            <a:ahLst/>
            <a:cxnLst/>
            <a:rect l="l" t="t" r="r" b="b"/>
            <a:pathLst>
              <a:path w="20954" h="15875">
                <a:moveTo>
                  <a:pt x="11720" y="0"/>
                </a:moveTo>
                <a:lnTo>
                  <a:pt x="0" y="7974"/>
                </a:lnTo>
                <a:lnTo>
                  <a:pt x="5860" y="15417"/>
                </a:lnTo>
                <a:lnTo>
                  <a:pt x="20772" y="6379"/>
                </a:lnTo>
                <a:lnTo>
                  <a:pt x="11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107973" y="5533040"/>
            <a:ext cx="22225" cy="16510"/>
          </a:xfrm>
          <a:custGeom>
            <a:avLst/>
            <a:gdLst/>
            <a:ahLst/>
            <a:cxnLst/>
            <a:rect l="l" t="t" r="r" b="b"/>
            <a:pathLst>
              <a:path w="22225" h="16510">
                <a:moveTo>
                  <a:pt x="12777" y="0"/>
                </a:moveTo>
                <a:lnTo>
                  <a:pt x="0" y="8506"/>
                </a:lnTo>
                <a:lnTo>
                  <a:pt x="6392" y="15949"/>
                </a:lnTo>
                <a:lnTo>
                  <a:pt x="21837" y="6911"/>
                </a:lnTo>
                <a:lnTo>
                  <a:pt x="12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497301" y="5599495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5">
                <a:moveTo>
                  <a:pt x="5860" y="0"/>
                </a:moveTo>
                <a:lnTo>
                  <a:pt x="5328" y="1055"/>
                </a:lnTo>
                <a:lnTo>
                  <a:pt x="3199" y="3714"/>
                </a:lnTo>
                <a:lnTo>
                  <a:pt x="1064" y="6903"/>
                </a:lnTo>
                <a:lnTo>
                  <a:pt x="0" y="7967"/>
                </a:lnTo>
                <a:lnTo>
                  <a:pt x="30357" y="10625"/>
                </a:lnTo>
                <a:lnTo>
                  <a:pt x="29293" y="2119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539911" y="5604804"/>
            <a:ext cx="29845" cy="11430"/>
          </a:xfrm>
          <a:custGeom>
            <a:avLst/>
            <a:gdLst/>
            <a:ahLst/>
            <a:cxnLst/>
            <a:rect l="l" t="t" r="r" b="b"/>
            <a:pathLst>
              <a:path w="29845" h="11429">
                <a:moveTo>
                  <a:pt x="5328" y="0"/>
                </a:moveTo>
                <a:lnTo>
                  <a:pt x="4796" y="1063"/>
                </a:lnTo>
                <a:lnTo>
                  <a:pt x="2660" y="3721"/>
                </a:lnTo>
                <a:lnTo>
                  <a:pt x="1064" y="6911"/>
                </a:lnTo>
                <a:lnTo>
                  <a:pt x="0" y="7974"/>
                </a:lnTo>
                <a:lnTo>
                  <a:pt x="29825" y="11164"/>
                </a:lnTo>
                <a:lnTo>
                  <a:pt x="28229" y="2126"/>
                </a:lnTo>
                <a:lnTo>
                  <a:pt x="532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575596" y="5610652"/>
            <a:ext cx="31115" cy="11430"/>
          </a:xfrm>
          <a:custGeom>
            <a:avLst/>
            <a:gdLst/>
            <a:ahLst/>
            <a:cxnLst/>
            <a:rect l="l" t="t" r="r" b="b"/>
            <a:pathLst>
              <a:path w="31114" h="11429">
                <a:moveTo>
                  <a:pt x="5860" y="0"/>
                </a:moveTo>
                <a:lnTo>
                  <a:pt x="5328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889" y="11164"/>
                </a:lnTo>
                <a:lnTo>
                  <a:pt x="28761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457890" y="5594710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60">
                <a:moveTo>
                  <a:pt x="5328" y="0"/>
                </a:moveTo>
                <a:lnTo>
                  <a:pt x="4796" y="1063"/>
                </a:lnTo>
                <a:lnTo>
                  <a:pt x="2660" y="3721"/>
                </a:lnTo>
                <a:lnTo>
                  <a:pt x="1064" y="6372"/>
                </a:lnTo>
                <a:lnTo>
                  <a:pt x="0" y="7435"/>
                </a:lnTo>
                <a:lnTo>
                  <a:pt x="28229" y="10093"/>
                </a:lnTo>
                <a:lnTo>
                  <a:pt x="27165" y="2126"/>
                </a:lnTo>
                <a:lnTo>
                  <a:pt x="532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416344" y="5590457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60">
                <a:moveTo>
                  <a:pt x="5328" y="0"/>
                </a:moveTo>
                <a:lnTo>
                  <a:pt x="4796" y="1063"/>
                </a:lnTo>
                <a:lnTo>
                  <a:pt x="2667" y="3721"/>
                </a:lnTo>
                <a:lnTo>
                  <a:pt x="1071" y="6379"/>
                </a:lnTo>
                <a:lnTo>
                  <a:pt x="0" y="7442"/>
                </a:lnTo>
                <a:lnTo>
                  <a:pt x="28229" y="10093"/>
                </a:lnTo>
                <a:lnTo>
                  <a:pt x="27165" y="2126"/>
                </a:lnTo>
                <a:lnTo>
                  <a:pt x="532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380127" y="5584077"/>
            <a:ext cx="29209" cy="10160"/>
          </a:xfrm>
          <a:custGeom>
            <a:avLst/>
            <a:gdLst/>
            <a:ahLst/>
            <a:cxnLst/>
            <a:rect l="l" t="t" r="r" b="b"/>
            <a:pathLst>
              <a:path w="29210" h="10160">
                <a:moveTo>
                  <a:pt x="5860" y="0"/>
                </a:moveTo>
                <a:lnTo>
                  <a:pt x="5328" y="1063"/>
                </a:lnTo>
                <a:lnTo>
                  <a:pt x="1071" y="6379"/>
                </a:lnTo>
                <a:lnTo>
                  <a:pt x="0" y="7442"/>
                </a:lnTo>
                <a:lnTo>
                  <a:pt x="28761" y="10101"/>
                </a:lnTo>
                <a:lnTo>
                  <a:pt x="27697" y="2126"/>
                </a:lnTo>
                <a:lnTo>
                  <a:pt x="5860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155903" y="554898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3199" y="0"/>
                </a:moveTo>
                <a:lnTo>
                  <a:pt x="2660" y="1063"/>
                </a:lnTo>
                <a:lnTo>
                  <a:pt x="532" y="6379"/>
                </a:lnTo>
                <a:lnTo>
                  <a:pt x="0" y="7442"/>
                </a:lnTo>
                <a:lnTo>
                  <a:pt x="29293" y="10101"/>
                </a:lnTo>
                <a:lnTo>
                  <a:pt x="25568" y="1594"/>
                </a:lnTo>
                <a:lnTo>
                  <a:pt x="3199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154839" y="55245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3192" y="0"/>
                </a:moveTo>
                <a:lnTo>
                  <a:pt x="3192" y="1063"/>
                </a:lnTo>
                <a:lnTo>
                  <a:pt x="2128" y="3721"/>
                </a:lnTo>
                <a:lnTo>
                  <a:pt x="532" y="6379"/>
                </a:lnTo>
                <a:lnTo>
                  <a:pt x="0" y="7442"/>
                </a:lnTo>
                <a:lnTo>
                  <a:pt x="29293" y="10101"/>
                </a:lnTo>
                <a:lnTo>
                  <a:pt x="25561" y="2126"/>
                </a:lnTo>
                <a:lnTo>
                  <a:pt x="3192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119153" y="5542609"/>
            <a:ext cx="29845" cy="10795"/>
          </a:xfrm>
          <a:custGeom>
            <a:avLst/>
            <a:gdLst/>
            <a:ahLst/>
            <a:cxnLst/>
            <a:rect l="l" t="t" r="r" b="b"/>
            <a:pathLst>
              <a:path w="29845" h="10795">
                <a:moveTo>
                  <a:pt x="3199" y="0"/>
                </a:moveTo>
                <a:lnTo>
                  <a:pt x="2667" y="1063"/>
                </a:lnTo>
                <a:lnTo>
                  <a:pt x="532" y="6379"/>
                </a:lnTo>
                <a:lnTo>
                  <a:pt x="0" y="7442"/>
                </a:lnTo>
                <a:lnTo>
                  <a:pt x="29293" y="10632"/>
                </a:lnTo>
                <a:lnTo>
                  <a:pt x="25568" y="2126"/>
                </a:lnTo>
                <a:lnTo>
                  <a:pt x="3199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118621" y="5518686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3199" y="0"/>
                </a:moveTo>
                <a:lnTo>
                  <a:pt x="2660" y="1063"/>
                </a:lnTo>
                <a:lnTo>
                  <a:pt x="532" y="6379"/>
                </a:lnTo>
                <a:lnTo>
                  <a:pt x="0" y="7442"/>
                </a:lnTo>
                <a:lnTo>
                  <a:pt x="29293" y="10101"/>
                </a:lnTo>
                <a:lnTo>
                  <a:pt x="25568" y="1594"/>
                </a:lnTo>
                <a:lnTo>
                  <a:pt x="3199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676261" y="5560153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3192" y="0"/>
                </a:moveTo>
                <a:lnTo>
                  <a:pt x="2660" y="1063"/>
                </a:lnTo>
                <a:lnTo>
                  <a:pt x="532" y="6379"/>
                </a:lnTo>
                <a:lnTo>
                  <a:pt x="0" y="7442"/>
                </a:lnTo>
                <a:lnTo>
                  <a:pt x="29840" y="10101"/>
                </a:lnTo>
                <a:lnTo>
                  <a:pt x="25554" y="2126"/>
                </a:lnTo>
                <a:lnTo>
                  <a:pt x="3192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648564" y="555217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3192" y="0"/>
                </a:moveTo>
                <a:lnTo>
                  <a:pt x="3192" y="1063"/>
                </a:lnTo>
                <a:lnTo>
                  <a:pt x="2128" y="3721"/>
                </a:lnTo>
                <a:lnTo>
                  <a:pt x="532" y="6379"/>
                </a:lnTo>
                <a:lnTo>
                  <a:pt x="0" y="7442"/>
                </a:lnTo>
                <a:lnTo>
                  <a:pt x="29293" y="10101"/>
                </a:lnTo>
                <a:lnTo>
                  <a:pt x="25561" y="2126"/>
                </a:lnTo>
                <a:lnTo>
                  <a:pt x="3192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084532" y="5538888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3199" y="0"/>
                </a:moveTo>
                <a:lnTo>
                  <a:pt x="2667" y="1063"/>
                </a:lnTo>
                <a:lnTo>
                  <a:pt x="539" y="6379"/>
                </a:lnTo>
                <a:lnTo>
                  <a:pt x="0" y="7442"/>
                </a:lnTo>
                <a:lnTo>
                  <a:pt x="29293" y="10101"/>
                </a:lnTo>
                <a:lnTo>
                  <a:pt x="25568" y="2126"/>
                </a:lnTo>
                <a:lnTo>
                  <a:pt x="3199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503693" y="5594178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749" y="0"/>
                </a:moveTo>
                <a:lnTo>
                  <a:pt x="11720" y="0"/>
                </a:lnTo>
                <a:lnTo>
                  <a:pt x="0" y="5840"/>
                </a:lnTo>
                <a:lnTo>
                  <a:pt x="21837" y="7435"/>
                </a:lnTo>
                <a:lnTo>
                  <a:pt x="36749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545771" y="5600019"/>
            <a:ext cx="36830" cy="6985"/>
          </a:xfrm>
          <a:custGeom>
            <a:avLst/>
            <a:gdLst/>
            <a:ahLst/>
            <a:cxnLst/>
            <a:rect l="l" t="t" r="r" b="b"/>
            <a:pathLst>
              <a:path w="36829" h="6985">
                <a:moveTo>
                  <a:pt x="36217" y="0"/>
                </a:moveTo>
                <a:lnTo>
                  <a:pt x="11712" y="0"/>
                </a:lnTo>
                <a:lnTo>
                  <a:pt x="0" y="5848"/>
                </a:lnTo>
                <a:lnTo>
                  <a:pt x="21837" y="6911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581989" y="5605335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217" y="0"/>
                </a:moveTo>
                <a:lnTo>
                  <a:pt x="11712" y="0"/>
                </a:lnTo>
                <a:lnTo>
                  <a:pt x="0" y="5848"/>
                </a:lnTo>
                <a:lnTo>
                  <a:pt x="21837" y="7442"/>
                </a:lnTo>
                <a:lnTo>
                  <a:pt x="36217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463750" y="5589925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2" y="0"/>
                </a:moveTo>
                <a:lnTo>
                  <a:pt x="11180" y="0"/>
                </a:lnTo>
                <a:lnTo>
                  <a:pt x="0" y="5316"/>
                </a:lnTo>
                <a:lnTo>
                  <a:pt x="20772" y="6911"/>
                </a:lnTo>
                <a:lnTo>
                  <a:pt x="34082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422205" y="5585672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9" y="0"/>
                </a:moveTo>
                <a:lnTo>
                  <a:pt x="11188" y="0"/>
                </a:lnTo>
                <a:lnTo>
                  <a:pt x="0" y="5316"/>
                </a:lnTo>
                <a:lnTo>
                  <a:pt x="20240" y="6911"/>
                </a:lnTo>
                <a:lnTo>
                  <a:pt x="34089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386519" y="5579292"/>
            <a:ext cx="34290" cy="6985"/>
          </a:xfrm>
          <a:custGeom>
            <a:avLst/>
            <a:gdLst/>
            <a:ahLst/>
            <a:cxnLst/>
            <a:rect l="l" t="t" r="r" b="b"/>
            <a:pathLst>
              <a:path w="34289" h="6985">
                <a:moveTo>
                  <a:pt x="34089" y="0"/>
                </a:moveTo>
                <a:lnTo>
                  <a:pt x="10656" y="0"/>
                </a:lnTo>
                <a:lnTo>
                  <a:pt x="0" y="5316"/>
                </a:lnTo>
                <a:lnTo>
                  <a:pt x="20772" y="6911"/>
                </a:lnTo>
                <a:lnTo>
                  <a:pt x="34089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159635" y="5544204"/>
            <a:ext cx="33020" cy="6985"/>
          </a:xfrm>
          <a:custGeom>
            <a:avLst/>
            <a:gdLst/>
            <a:ahLst/>
            <a:cxnLst/>
            <a:rect l="l" t="t" r="r" b="b"/>
            <a:pathLst>
              <a:path w="33020" h="6985">
                <a:moveTo>
                  <a:pt x="32485" y="0"/>
                </a:moveTo>
                <a:lnTo>
                  <a:pt x="9584" y="0"/>
                </a:lnTo>
                <a:lnTo>
                  <a:pt x="0" y="5316"/>
                </a:lnTo>
                <a:lnTo>
                  <a:pt x="20765" y="6379"/>
                </a:lnTo>
                <a:lnTo>
                  <a:pt x="32485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159103" y="5519749"/>
            <a:ext cx="33020" cy="6985"/>
          </a:xfrm>
          <a:custGeom>
            <a:avLst/>
            <a:gdLst/>
            <a:ahLst/>
            <a:cxnLst/>
            <a:rect l="l" t="t" r="r" b="b"/>
            <a:pathLst>
              <a:path w="33020" h="6985">
                <a:moveTo>
                  <a:pt x="32485" y="0"/>
                </a:moveTo>
                <a:lnTo>
                  <a:pt x="9052" y="0"/>
                </a:lnTo>
                <a:lnTo>
                  <a:pt x="0" y="5316"/>
                </a:lnTo>
                <a:lnTo>
                  <a:pt x="20765" y="6911"/>
                </a:lnTo>
                <a:lnTo>
                  <a:pt x="32485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123417" y="5537825"/>
            <a:ext cx="32384" cy="6985"/>
          </a:xfrm>
          <a:custGeom>
            <a:avLst/>
            <a:gdLst/>
            <a:ahLst/>
            <a:cxnLst/>
            <a:rect l="l" t="t" r="r" b="b"/>
            <a:pathLst>
              <a:path w="32385" h="6985">
                <a:moveTo>
                  <a:pt x="31953" y="0"/>
                </a:moveTo>
                <a:lnTo>
                  <a:pt x="9052" y="0"/>
                </a:lnTo>
                <a:lnTo>
                  <a:pt x="0" y="5848"/>
                </a:lnTo>
                <a:lnTo>
                  <a:pt x="20772" y="6911"/>
                </a:lnTo>
                <a:lnTo>
                  <a:pt x="31953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122353" y="5513908"/>
            <a:ext cx="33020" cy="6985"/>
          </a:xfrm>
          <a:custGeom>
            <a:avLst/>
            <a:gdLst/>
            <a:ahLst/>
            <a:cxnLst/>
            <a:rect l="l" t="t" r="r" b="b"/>
            <a:pathLst>
              <a:path w="33020" h="6985">
                <a:moveTo>
                  <a:pt x="32485" y="0"/>
                </a:moveTo>
                <a:lnTo>
                  <a:pt x="9584" y="0"/>
                </a:lnTo>
                <a:lnTo>
                  <a:pt x="0" y="5308"/>
                </a:lnTo>
                <a:lnTo>
                  <a:pt x="20765" y="6372"/>
                </a:lnTo>
                <a:lnTo>
                  <a:pt x="32485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80518" y="5555369"/>
            <a:ext cx="32384" cy="6985"/>
          </a:xfrm>
          <a:custGeom>
            <a:avLst/>
            <a:gdLst/>
            <a:ahLst/>
            <a:cxnLst/>
            <a:rect l="l" t="t" r="r" b="b"/>
            <a:pathLst>
              <a:path w="32385" h="6985">
                <a:moveTo>
                  <a:pt x="31939" y="0"/>
                </a:moveTo>
                <a:lnTo>
                  <a:pt x="9052" y="0"/>
                </a:lnTo>
                <a:lnTo>
                  <a:pt x="0" y="5316"/>
                </a:lnTo>
                <a:lnTo>
                  <a:pt x="20780" y="6911"/>
                </a:lnTo>
                <a:lnTo>
                  <a:pt x="31939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52820" y="5547394"/>
            <a:ext cx="33020" cy="6985"/>
          </a:xfrm>
          <a:custGeom>
            <a:avLst/>
            <a:gdLst/>
            <a:ahLst/>
            <a:cxnLst/>
            <a:rect l="l" t="t" r="r" b="b"/>
            <a:pathLst>
              <a:path w="33020" h="6985">
                <a:moveTo>
                  <a:pt x="32493" y="0"/>
                </a:moveTo>
                <a:lnTo>
                  <a:pt x="9592" y="0"/>
                </a:lnTo>
                <a:lnTo>
                  <a:pt x="0" y="5316"/>
                </a:lnTo>
                <a:lnTo>
                  <a:pt x="20772" y="6911"/>
                </a:lnTo>
                <a:lnTo>
                  <a:pt x="32493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088796" y="5534103"/>
            <a:ext cx="32384" cy="6985"/>
          </a:xfrm>
          <a:custGeom>
            <a:avLst/>
            <a:gdLst/>
            <a:ahLst/>
            <a:cxnLst/>
            <a:rect l="l" t="t" r="r" b="b"/>
            <a:pathLst>
              <a:path w="32385" h="6985">
                <a:moveTo>
                  <a:pt x="31953" y="0"/>
                </a:moveTo>
                <a:lnTo>
                  <a:pt x="9052" y="0"/>
                </a:lnTo>
                <a:lnTo>
                  <a:pt x="0" y="5316"/>
                </a:lnTo>
                <a:lnTo>
                  <a:pt x="20772" y="6911"/>
                </a:lnTo>
                <a:lnTo>
                  <a:pt x="31953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197449" y="5556963"/>
            <a:ext cx="174625" cy="32384"/>
          </a:xfrm>
          <a:custGeom>
            <a:avLst/>
            <a:gdLst/>
            <a:ahLst/>
            <a:cxnLst/>
            <a:rect l="l" t="t" r="r" b="b"/>
            <a:pathLst>
              <a:path w="174625" h="32385">
                <a:moveTo>
                  <a:pt x="7988" y="0"/>
                </a:moveTo>
                <a:lnTo>
                  <a:pt x="0" y="6911"/>
                </a:lnTo>
                <a:lnTo>
                  <a:pt x="174157" y="31898"/>
                </a:lnTo>
                <a:lnTo>
                  <a:pt x="173093" y="22860"/>
                </a:lnTo>
                <a:lnTo>
                  <a:pt x="798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204905" y="5551647"/>
            <a:ext cx="175260" cy="27305"/>
          </a:xfrm>
          <a:custGeom>
            <a:avLst/>
            <a:gdLst/>
            <a:ahLst/>
            <a:cxnLst/>
            <a:rect l="l" t="t" r="r" b="b"/>
            <a:pathLst>
              <a:path w="175260" h="27304">
                <a:moveTo>
                  <a:pt x="10116" y="0"/>
                </a:moveTo>
                <a:lnTo>
                  <a:pt x="0" y="4253"/>
                </a:lnTo>
                <a:lnTo>
                  <a:pt x="164572" y="27113"/>
                </a:lnTo>
                <a:lnTo>
                  <a:pt x="174689" y="22860"/>
                </a:lnTo>
                <a:lnTo>
                  <a:pt x="10116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370542" y="5572912"/>
            <a:ext cx="19685" cy="17780"/>
          </a:xfrm>
          <a:custGeom>
            <a:avLst/>
            <a:gdLst/>
            <a:ahLst/>
            <a:cxnLst/>
            <a:rect l="l" t="t" r="r" b="b"/>
            <a:pathLst>
              <a:path w="19685" h="17779">
                <a:moveTo>
                  <a:pt x="10124" y="0"/>
                </a:moveTo>
                <a:lnTo>
                  <a:pt x="0" y="6379"/>
                </a:lnTo>
                <a:lnTo>
                  <a:pt x="1064" y="17544"/>
                </a:lnTo>
                <a:lnTo>
                  <a:pt x="19176" y="5848"/>
                </a:lnTo>
                <a:lnTo>
                  <a:pt x="1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342845" y="5449048"/>
            <a:ext cx="288290" cy="57150"/>
          </a:xfrm>
          <a:custGeom>
            <a:avLst/>
            <a:gdLst/>
            <a:ahLst/>
            <a:cxnLst/>
            <a:rect l="l" t="t" r="r" b="b"/>
            <a:pathLst>
              <a:path w="288289" h="57150">
                <a:moveTo>
                  <a:pt x="15452" y="0"/>
                </a:moveTo>
                <a:lnTo>
                  <a:pt x="0" y="18607"/>
                </a:lnTo>
                <a:lnTo>
                  <a:pt x="279086" y="56885"/>
                </a:lnTo>
                <a:lnTo>
                  <a:pt x="288138" y="34556"/>
                </a:lnTo>
                <a:lnTo>
                  <a:pt x="15452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987602" y="5648930"/>
            <a:ext cx="313055" cy="95250"/>
          </a:xfrm>
          <a:custGeom>
            <a:avLst/>
            <a:gdLst/>
            <a:ahLst/>
            <a:cxnLst/>
            <a:rect l="l" t="t" r="r" b="b"/>
            <a:pathLst>
              <a:path w="313054" h="95250">
                <a:moveTo>
                  <a:pt x="312640" y="71232"/>
                </a:moveTo>
                <a:lnTo>
                  <a:pt x="153388" y="71232"/>
                </a:lnTo>
                <a:lnTo>
                  <a:pt x="312640" y="94624"/>
                </a:lnTo>
                <a:lnTo>
                  <a:pt x="312640" y="71232"/>
                </a:lnTo>
                <a:close/>
              </a:path>
              <a:path w="313054" h="95250">
                <a:moveTo>
                  <a:pt x="129955" y="0"/>
                </a:moveTo>
                <a:lnTo>
                  <a:pt x="99065" y="0"/>
                </a:lnTo>
                <a:lnTo>
                  <a:pt x="0" y="60599"/>
                </a:lnTo>
                <a:lnTo>
                  <a:pt x="124627" y="81333"/>
                </a:lnTo>
                <a:lnTo>
                  <a:pt x="153388" y="71232"/>
                </a:lnTo>
                <a:lnTo>
                  <a:pt x="312640" y="71232"/>
                </a:lnTo>
                <a:lnTo>
                  <a:pt x="312640" y="41992"/>
                </a:lnTo>
                <a:lnTo>
                  <a:pt x="135283" y="13290"/>
                </a:lnTo>
                <a:lnTo>
                  <a:pt x="129955" y="0"/>
                </a:lnTo>
                <a:close/>
              </a:path>
            </a:pathLst>
          </a:custGeom>
          <a:solidFill>
            <a:srgbClr val="0C0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987069" y="5648930"/>
            <a:ext cx="302260" cy="91440"/>
          </a:xfrm>
          <a:custGeom>
            <a:avLst/>
            <a:gdLst/>
            <a:ahLst/>
            <a:cxnLst/>
            <a:rect l="l" t="t" r="r" b="b"/>
            <a:pathLst>
              <a:path w="302260" h="91439">
                <a:moveTo>
                  <a:pt x="301985" y="70700"/>
                </a:moveTo>
                <a:lnTo>
                  <a:pt x="152325" y="70700"/>
                </a:lnTo>
                <a:lnTo>
                  <a:pt x="161377" y="71763"/>
                </a:lnTo>
                <a:lnTo>
                  <a:pt x="170962" y="73358"/>
                </a:lnTo>
                <a:lnTo>
                  <a:pt x="180022" y="74421"/>
                </a:lnTo>
                <a:lnTo>
                  <a:pt x="189607" y="76016"/>
                </a:lnTo>
                <a:lnTo>
                  <a:pt x="198659" y="77080"/>
                </a:lnTo>
                <a:lnTo>
                  <a:pt x="208244" y="78674"/>
                </a:lnTo>
                <a:lnTo>
                  <a:pt x="226889" y="80801"/>
                </a:lnTo>
                <a:lnTo>
                  <a:pt x="236473" y="82396"/>
                </a:lnTo>
                <a:lnTo>
                  <a:pt x="245533" y="83459"/>
                </a:lnTo>
                <a:lnTo>
                  <a:pt x="255118" y="85054"/>
                </a:lnTo>
                <a:lnTo>
                  <a:pt x="264703" y="86117"/>
                </a:lnTo>
                <a:lnTo>
                  <a:pt x="273755" y="87712"/>
                </a:lnTo>
                <a:lnTo>
                  <a:pt x="283347" y="88776"/>
                </a:lnTo>
                <a:lnTo>
                  <a:pt x="292400" y="90371"/>
                </a:lnTo>
                <a:lnTo>
                  <a:pt x="301985" y="91434"/>
                </a:lnTo>
                <a:lnTo>
                  <a:pt x="301985" y="70700"/>
                </a:lnTo>
                <a:close/>
              </a:path>
              <a:path w="302260" h="91439">
                <a:moveTo>
                  <a:pt x="103322" y="0"/>
                </a:moveTo>
                <a:lnTo>
                  <a:pt x="99598" y="0"/>
                </a:lnTo>
                <a:lnTo>
                  <a:pt x="86814" y="7442"/>
                </a:lnTo>
                <a:lnTo>
                  <a:pt x="80953" y="11164"/>
                </a:lnTo>
                <a:lnTo>
                  <a:pt x="74561" y="14885"/>
                </a:lnTo>
                <a:lnTo>
                  <a:pt x="68176" y="19138"/>
                </a:lnTo>
                <a:lnTo>
                  <a:pt x="61784" y="22860"/>
                </a:lnTo>
                <a:lnTo>
                  <a:pt x="55924" y="26581"/>
                </a:lnTo>
                <a:lnTo>
                  <a:pt x="43139" y="34024"/>
                </a:lnTo>
                <a:lnTo>
                  <a:pt x="37281" y="37738"/>
                </a:lnTo>
                <a:lnTo>
                  <a:pt x="30891" y="41460"/>
                </a:lnTo>
                <a:lnTo>
                  <a:pt x="25032" y="45181"/>
                </a:lnTo>
                <a:lnTo>
                  <a:pt x="18640" y="49434"/>
                </a:lnTo>
                <a:lnTo>
                  <a:pt x="12249" y="53156"/>
                </a:lnTo>
                <a:lnTo>
                  <a:pt x="6391" y="56877"/>
                </a:lnTo>
                <a:lnTo>
                  <a:pt x="0" y="60599"/>
                </a:lnTo>
                <a:lnTo>
                  <a:pt x="7989" y="61662"/>
                </a:lnTo>
                <a:lnTo>
                  <a:pt x="15445" y="63257"/>
                </a:lnTo>
                <a:lnTo>
                  <a:pt x="23434" y="64320"/>
                </a:lnTo>
                <a:lnTo>
                  <a:pt x="31423" y="65915"/>
                </a:lnTo>
                <a:lnTo>
                  <a:pt x="46871" y="68042"/>
                </a:lnTo>
                <a:lnTo>
                  <a:pt x="54860" y="69637"/>
                </a:lnTo>
                <a:lnTo>
                  <a:pt x="70305" y="71763"/>
                </a:lnTo>
                <a:lnTo>
                  <a:pt x="78293" y="73358"/>
                </a:lnTo>
                <a:lnTo>
                  <a:pt x="93738" y="75485"/>
                </a:lnTo>
                <a:lnTo>
                  <a:pt x="101726" y="77080"/>
                </a:lnTo>
                <a:lnTo>
                  <a:pt x="109715" y="78143"/>
                </a:lnTo>
                <a:lnTo>
                  <a:pt x="117171" y="79738"/>
                </a:lnTo>
                <a:lnTo>
                  <a:pt x="125160" y="80801"/>
                </a:lnTo>
                <a:lnTo>
                  <a:pt x="128359" y="79738"/>
                </a:lnTo>
                <a:lnTo>
                  <a:pt x="132084" y="78143"/>
                </a:lnTo>
                <a:lnTo>
                  <a:pt x="135284" y="77080"/>
                </a:lnTo>
                <a:lnTo>
                  <a:pt x="139008" y="75485"/>
                </a:lnTo>
                <a:lnTo>
                  <a:pt x="145400" y="73358"/>
                </a:lnTo>
                <a:lnTo>
                  <a:pt x="149125" y="71763"/>
                </a:lnTo>
                <a:lnTo>
                  <a:pt x="152325" y="70700"/>
                </a:lnTo>
                <a:lnTo>
                  <a:pt x="301985" y="70700"/>
                </a:lnTo>
                <a:lnTo>
                  <a:pt x="301985" y="40928"/>
                </a:lnTo>
                <a:lnTo>
                  <a:pt x="281212" y="37738"/>
                </a:lnTo>
                <a:lnTo>
                  <a:pt x="271095" y="35612"/>
                </a:lnTo>
                <a:lnTo>
                  <a:pt x="239673" y="30834"/>
                </a:lnTo>
                <a:lnTo>
                  <a:pt x="229549" y="28708"/>
                </a:lnTo>
                <a:lnTo>
                  <a:pt x="208783" y="25518"/>
                </a:lnTo>
                <a:lnTo>
                  <a:pt x="198127" y="23392"/>
                </a:lnTo>
                <a:lnTo>
                  <a:pt x="167238" y="18607"/>
                </a:lnTo>
                <a:lnTo>
                  <a:pt x="156581" y="16480"/>
                </a:lnTo>
                <a:lnTo>
                  <a:pt x="135816" y="13290"/>
                </a:lnTo>
                <a:lnTo>
                  <a:pt x="134752" y="10101"/>
                </a:lnTo>
                <a:lnTo>
                  <a:pt x="133148" y="6911"/>
                </a:lnTo>
                <a:lnTo>
                  <a:pt x="132084" y="3721"/>
                </a:lnTo>
                <a:lnTo>
                  <a:pt x="130488" y="531"/>
                </a:lnTo>
                <a:lnTo>
                  <a:pt x="107054" y="531"/>
                </a:lnTo>
                <a:lnTo>
                  <a:pt x="103322" y="0"/>
                </a:lnTo>
                <a:close/>
              </a:path>
            </a:pathLst>
          </a:custGeom>
          <a:solidFill>
            <a:srgbClr val="0E0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986536" y="5648930"/>
            <a:ext cx="291465" cy="88900"/>
          </a:xfrm>
          <a:custGeom>
            <a:avLst/>
            <a:gdLst/>
            <a:ahLst/>
            <a:cxnLst/>
            <a:rect l="l" t="t" r="r" b="b"/>
            <a:pathLst>
              <a:path w="291464" h="88900">
                <a:moveTo>
                  <a:pt x="291336" y="69637"/>
                </a:moveTo>
                <a:lnTo>
                  <a:pt x="150729" y="69637"/>
                </a:lnTo>
                <a:lnTo>
                  <a:pt x="168302" y="71763"/>
                </a:lnTo>
                <a:lnTo>
                  <a:pt x="177355" y="73358"/>
                </a:lnTo>
                <a:lnTo>
                  <a:pt x="203456" y="76548"/>
                </a:lnTo>
                <a:lnTo>
                  <a:pt x="212509" y="78143"/>
                </a:lnTo>
                <a:lnTo>
                  <a:pt x="238602" y="81333"/>
                </a:lnTo>
                <a:lnTo>
                  <a:pt x="247662" y="82928"/>
                </a:lnTo>
                <a:lnTo>
                  <a:pt x="273756" y="86117"/>
                </a:lnTo>
                <a:lnTo>
                  <a:pt x="282809" y="87712"/>
                </a:lnTo>
                <a:lnTo>
                  <a:pt x="291336" y="88776"/>
                </a:lnTo>
                <a:lnTo>
                  <a:pt x="291336" y="69637"/>
                </a:lnTo>
                <a:close/>
              </a:path>
              <a:path w="291464" h="88900">
                <a:moveTo>
                  <a:pt x="103855" y="0"/>
                </a:moveTo>
                <a:lnTo>
                  <a:pt x="100131" y="0"/>
                </a:lnTo>
                <a:lnTo>
                  <a:pt x="87346" y="7442"/>
                </a:lnTo>
                <a:lnTo>
                  <a:pt x="81486" y="11164"/>
                </a:lnTo>
                <a:lnTo>
                  <a:pt x="75094" y="14885"/>
                </a:lnTo>
                <a:lnTo>
                  <a:pt x="68709" y="19138"/>
                </a:lnTo>
                <a:lnTo>
                  <a:pt x="55925" y="26581"/>
                </a:lnTo>
                <a:lnTo>
                  <a:pt x="50064" y="30303"/>
                </a:lnTo>
                <a:lnTo>
                  <a:pt x="30891" y="41460"/>
                </a:lnTo>
                <a:lnTo>
                  <a:pt x="25032" y="45181"/>
                </a:lnTo>
                <a:lnTo>
                  <a:pt x="18640" y="49434"/>
                </a:lnTo>
                <a:lnTo>
                  <a:pt x="12250" y="53156"/>
                </a:lnTo>
                <a:lnTo>
                  <a:pt x="6391" y="56877"/>
                </a:lnTo>
                <a:lnTo>
                  <a:pt x="0" y="60599"/>
                </a:lnTo>
                <a:lnTo>
                  <a:pt x="7989" y="61662"/>
                </a:lnTo>
                <a:lnTo>
                  <a:pt x="15978" y="63257"/>
                </a:lnTo>
                <a:lnTo>
                  <a:pt x="39412" y="66447"/>
                </a:lnTo>
                <a:lnTo>
                  <a:pt x="47404" y="68042"/>
                </a:lnTo>
                <a:lnTo>
                  <a:pt x="62849" y="70168"/>
                </a:lnTo>
                <a:lnTo>
                  <a:pt x="70837" y="71763"/>
                </a:lnTo>
                <a:lnTo>
                  <a:pt x="78826" y="72826"/>
                </a:lnTo>
                <a:lnTo>
                  <a:pt x="86814" y="74421"/>
                </a:lnTo>
                <a:lnTo>
                  <a:pt x="110248" y="77611"/>
                </a:lnTo>
                <a:lnTo>
                  <a:pt x="117704" y="79206"/>
                </a:lnTo>
                <a:lnTo>
                  <a:pt x="125692" y="80269"/>
                </a:lnTo>
                <a:lnTo>
                  <a:pt x="128892" y="79206"/>
                </a:lnTo>
                <a:lnTo>
                  <a:pt x="132085" y="77611"/>
                </a:lnTo>
                <a:lnTo>
                  <a:pt x="135284" y="76548"/>
                </a:lnTo>
                <a:lnTo>
                  <a:pt x="138477" y="74953"/>
                </a:lnTo>
                <a:lnTo>
                  <a:pt x="141669" y="73890"/>
                </a:lnTo>
                <a:lnTo>
                  <a:pt x="144869" y="72295"/>
                </a:lnTo>
                <a:lnTo>
                  <a:pt x="147529" y="71232"/>
                </a:lnTo>
                <a:lnTo>
                  <a:pt x="150729" y="69637"/>
                </a:lnTo>
                <a:lnTo>
                  <a:pt x="291336" y="69637"/>
                </a:lnTo>
                <a:lnTo>
                  <a:pt x="291336" y="39865"/>
                </a:lnTo>
                <a:lnTo>
                  <a:pt x="262043" y="35080"/>
                </a:lnTo>
                <a:lnTo>
                  <a:pt x="252451" y="32961"/>
                </a:lnTo>
                <a:lnTo>
                  <a:pt x="175227" y="20202"/>
                </a:lnTo>
                <a:lnTo>
                  <a:pt x="165642" y="18075"/>
                </a:lnTo>
                <a:lnTo>
                  <a:pt x="136349" y="13290"/>
                </a:lnTo>
                <a:lnTo>
                  <a:pt x="135284" y="10101"/>
                </a:lnTo>
                <a:lnTo>
                  <a:pt x="133681" y="6911"/>
                </a:lnTo>
                <a:lnTo>
                  <a:pt x="132617" y="3721"/>
                </a:lnTo>
                <a:lnTo>
                  <a:pt x="131020" y="1063"/>
                </a:lnTo>
                <a:lnTo>
                  <a:pt x="127289" y="1063"/>
                </a:lnTo>
                <a:lnTo>
                  <a:pt x="123564" y="531"/>
                </a:lnTo>
                <a:lnTo>
                  <a:pt x="107587" y="531"/>
                </a:lnTo>
                <a:lnTo>
                  <a:pt x="103855" y="0"/>
                </a:lnTo>
                <a:close/>
              </a:path>
            </a:pathLst>
          </a:custGeom>
          <a:solidFill>
            <a:srgbClr val="111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986003" y="5648930"/>
            <a:ext cx="281305" cy="85725"/>
          </a:xfrm>
          <a:custGeom>
            <a:avLst/>
            <a:gdLst/>
            <a:ahLst/>
            <a:cxnLst/>
            <a:rect l="l" t="t" r="r" b="b"/>
            <a:pathLst>
              <a:path w="281304" h="85725">
                <a:moveTo>
                  <a:pt x="280681" y="69105"/>
                </a:moveTo>
                <a:lnTo>
                  <a:pt x="149659" y="69105"/>
                </a:lnTo>
                <a:lnTo>
                  <a:pt x="239675" y="80801"/>
                </a:lnTo>
                <a:lnTo>
                  <a:pt x="248195" y="81333"/>
                </a:lnTo>
                <a:lnTo>
                  <a:pt x="280681" y="85586"/>
                </a:lnTo>
                <a:lnTo>
                  <a:pt x="280681" y="69105"/>
                </a:lnTo>
                <a:close/>
              </a:path>
              <a:path w="281304" h="85725">
                <a:moveTo>
                  <a:pt x="104388" y="0"/>
                </a:moveTo>
                <a:lnTo>
                  <a:pt x="100664" y="0"/>
                </a:lnTo>
                <a:lnTo>
                  <a:pt x="87879" y="7442"/>
                </a:lnTo>
                <a:lnTo>
                  <a:pt x="82019" y="11164"/>
                </a:lnTo>
                <a:lnTo>
                  <a:pt x="75627" y="14885"/>
                </a:lnTo>
                <a:lnTo>
                  <a:pt x="69242" y="19138"/>
                </a:lnTo>
                <a:lnTo>
                  <a:pt x="56457" y="26581"/>
                </a:lnTo>
                <a:lnTo>
                  <a:pt x="50597" y="30303"/>
                </a:lnTo>
                <a:lnTo>
                  <a:pt x="25032" y="45181"/>
                </a:lnTo>
                <a:lnTo>
                  <a:pt x="18641" y="49434"/>
                </a:lnTo>
                <a:lnTo>
                  <a:pt x="12783" y="53156"/>
                </a:lnTo>
                <a:lnTo>
                  <a:pt x="0" y="60599"/>
                </a:lnTo>
                <a:lnTo>
                  <a:pt x="15978" y="62725"/>
                </a:lnTo>
                <a:lnTo>
                  <a:pt x="23434" y="64320"/>
                </a:lnTo>
                <a:lnTo>
                  <a:pt x="47405" y="67510"/>
                </a:lnTo>
                <a:lnTo>
                  <a:pt x="55393" y="69105"/>
                </a:lnTo>
                <a:lnTo>
                  <a:pt x="78827" y="72295"/>
                </a:lnTo>
                <a:lnTo>
                  <a:pt x="86815" y="73890"/>
                </a:lnTo>
                <a:lnTo>
                  <a:pt x="110248" y="77080"/>
                </a:lnTo>
                <a:lnTo>
                  <a:pt x="118237" y="78674"/>
                </a:lnTo>
                <a:lnTo>
                  <a:pt x="126225" y="79738"/>
                </a:lnTo>
                <a:lnTo>
                  <a:pt x="129425" y="78674"/>
                </a:lnTo>
                <a:lnTo>
                  <a:pt x="132085" y="77080"/>
                </a:lnTo>
                <a:lnTo>
                  <a:pt x="135278" y="76016"/>
                </a:lnTo>
                <a:lnTo>
                  <a:pt x="137946" y="74421"/>
                </a:lnTo>
                <a:lnTo>
                  <a:pt x="140606" y="73358"/>
                </a:lnTo>
                <a:lnTo>
                  <a:pt x="143806" y="71763"/>
                </a:lnTo>
                <a:lnTo>
                  <a:pt x="146466" y="70700"/>
                </a:lnTo>
                <a:lnTo>
                  <a:pt x="149659" y="69105"/>
                </a:lnTo>
                <a:lnTo>
                  <a:pt x="280681" y="69105"/>
                </a:lnTo>
                <a:lnTo>
                  <a:pt x="280681" y="38802"/>
                </a:lnTo>
                <a:lnTo>
                  <a:pt x="253516" y="34024"/>
                </a:lnTo>
                <a:lnTo>
                  <a:pt x="244995" y="32429"/>
                </a:lnTo>
                <a:lnTo>
                  <a:pt x="181620" y="21265"/>
                </a:lnTo>
                <a:lnTo>
                  <a:pt x="173099" y="19670"/>
                </a:lnTo>
                <a:lnTo>
                  <a:pt x="136881" y="13290"/>
                </a:lnTo>
                <a:lnTo>
                  <a:pt x="135817" y="10101"/>
                </a:lnTo>
                <a:lnTo>
                  <a:pt x="134214" y="6911"/>
                </a:lnTo>
                <a:lnTo>
                  <a:pt x="133149" y="4253"/>
                </a:lnTo>
                <a:lnTo>
                  <a:pt x="131553" y="1063"/>
                </a:lnTo>
                <a:lnTo>
                  <a:pt x="119833" y="1063"/>
                </a:lnTo>
                <a:lnTo>
                  <a:pt x="116108" y="531"/>
                </a:lnTo>
                <a:lnTo>
                  <a:pt x="108120" y="531"/>
                </a:lnTo>
                <a:lnTo>
                  <a:pt x="104388" y="0"/>
                </a:lnTo>
                <a:close/>
              </a:path>
            </a:pathLst>
          </a:custGeom>
          <a:solidFill>
            <a:srgbClr val="131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985471" y="5648930"/>
            <a:ext cx="270510" cy="82550"/>
          </a:xfrm>
          <a:custGeom>
            <a:avLst/>
            <a:gdLst/>
            <a:ahLst/>
            <a:cxnLst/>
            <a:rect l="l" t="t" r="r" b="b"/>
            <a:pathLst>
              <a:path w="270510" h="82550">
                <a:moveTo>
                  <a:pt x="270032" y="68573"/>
                </a:moveTo>
                <a:lnTo>
                  <a:pt x="148062" y="68573"/>
                </a:lnTo>
                <a:lnTo>
                  <a:pt x="155519" y="69637"/>
                </a:lnTo>
                <a:lnTo>
                  <a:pt x="163507" y="70168"/>
                </a:lnTo>
                <a:lnTo>
                  <a:pt x="178420" y="72295"/>
                </a:lnTo>
                <a:lnTo>
                  <a:pt x="185876" y="72826"/>
                </a:lnTo>
                <a:lnTo>
                  <a:pt x="201321" y="74953"/>
                </a:lnTo>
                <a:lnTo>
                  <a:pt x="209310" y="75485"/>
                </a:lnTo>
                <a:lnTo>
                  <a:pt x="224222" y="77611"/>
                </a:lnTo>
                <a:lnTo>
                  <a:pt x="232211" y="78143"/>
                </a:lnTo>
                <a:lnTo>
                  <a:pt x="239667" y="79206"/>
                </a:lnTo>
                <a:lnTo>
                  <a:pt x="247131" y="79738"/>
                </a:lnTo>
                <a:lnTo>
                  <a:pt x="254587" y="80801"/>
                </a:lnTo>
                <a:lnTo>
                  <a:pt x="262576" y="81333"/>
                </a:lnTo>
                <a:lnTo>
                  <a:pt x="270032" y="82396"/>
                </a:lnTo>
                <a:lnTo>
                  <a:pt x="270032" y="68573"/>
                </a:lnTo>
                <a:close/>
              </a:path>
              <a:path w="270510" h="82550">
                <a:moveTo>
                  <a:pt x="104920" y="0"/>
                </a:moveTo>
                <a:lnTo>
                  <a:pt x="101196" y="0"/>
                </a:lnTo>
                <a:lnTo>
                  <a:pt x="75627" y="14885"/>
                </a:lnTo>
                <a:lnTo>
                  <a:pt x="69234" y="19138"/>
                </a:lnTo>
                <a:lnTo>
                  <a:pt x="56457" y="26581"/>
                </a:lnTo>
                <a:lnTo>
                  <a:pt x="50597" y="30303"/>
                </a:lnTo>
                <a:lnTo>
                  <a:pt x="25032" y="45181"/>
                </a:lnTo>
                <a:lnTo>
                  <a:pt x="18640" y="49434"/>
                </a:lnTo>
                <a:lnTo>
                  <a:pt x="12782" y="53156"/>
                </a:lnTo>
                <a:lnTo>
                  <a:pt x="0" y="60599"/>
                </a:lnTo>
                <a:lnTo>
                  <a:pt x="15977" y="62725"/>
                </a:lnTo>
                <a:lnTo>
                  <a:pt x="23966" y="64320"/>
                </a:lnTo>
                <a:lnTo>
                  <a:pt x="63382" y="69637"/>
                </a:lnTo>
                <a:lnTo>
                  <a:pt x="71370" y="71232"/>
                </a:lnTo>
                <a:lnTo>
                  <a:pt x="102792" y="75485"/>
                </a:lnTo>
                <a:lnTo>
                  <a:pt x="110780" y="77080"/>
                </a:lnTo>
                <a:lnTo>
                  <a:pt x="126757" y="79206"/>
                </a:lnTo>
                <a:lnTo>
                  <a:pt x="129425" y="78143"/>
                </a:lnTo>
                <a:lnTo>
                  <a:pt x="132085" y="76548"/>
                </a:lnTo>
                <a:lnTo>
                  <a:pt x="134746" y="75485"/>
                </a:lnTo>
                <a:lnTo>
                  <a:pt x="137413" y="73890"/>
                </a:lnTo>
                <a:lnTo>
                  <a:pt x="140074" y="72826"/>
                </a:lnTo>
                <a:lnTo>
                  <a:pt x="142734" y="71232"/>
                </a:lnTo>
                <a:lnTo>
                  <a:pt x="145402" y="70168"/>
                </a:lnTo>
                <a:lnTo>
                  <a:pt x="148062" y="68573"/>
                </a:lnTo>
                <a:lnTo>
                  <a:pt x="270032" y="68573"/>
                </a:lnTo>
                <a:lnTo>
                  <a:pt x="270032" y="37738"/>
                </a:lnTo>
                <a:lnTo>
                  <a:pt x="261504" y="36143"/>
                </a:lnTo>
                <a:lnTo>
                  <a:pt x="253516" y="34549"/>
                </a:lnTo>
                <a:lnTo>
                  <a:pt x="244995" y="32961"/>
                </a:lnTo>
                <a:lnTo>
                  <a:pt x="237007" y="31898"/>
                </a:lnTo>
                <a:lnTo>
                  <a:pt x="228486" y="30303"/>
                </a:lnTo>
                <a:lnTo>
                  <a:pt x="220498" y="28708"/>
                </a:lnTo>
                <a:lnTo>
                  <a:pt x="211977" y="27113"/>
                </a:lnTo>
                <a:lnTo>
                  <a:pt x="203989" y="25518"/>
                </a:lnTo>
                <a:lnTo>
                  <a:pt x="186940" y="22328"/>
                </a:lnTo>
                <a:lnTo>
                  <a:pt x="178952" y="20733"/>
                </a:lnTo>
                <a:lnTo>
                  <a:pt x="170431" y="19138"/>
                </a:lnTo>
                <a:lnTo>
                  <a:pt x="162443" y="18075"/>
                </a:lnTo>
                <a:lnTo>
                  <a:pt x="153922" y="16480"/>
                </a:lnTo>
                <a:lnTo>
                  <a:pt x="145934" y="14885"/>
                </a:lnTo>
                <a:lnTo>
                  <a:pt x="137413" y="13290"/>
                </a:lnTo>
                <a:lnTo>
                  <a:pt x="136349" y="10632"/>
                </a:lnTo>
                <a:lnTo>
                  <a:pt x="134746" y="7442"/>
                </a:lnTo>
                <a:lnTo>
                  <a:pt x="133682" y="4253"/>
                </a:lnTo>
                <a:lnTo>
                  <a:pt x="132085" y="1594"/>
                </a:lnTo>
                <a:lnTo>
                  <a:pt x="128353" y="1594"/>
                </a:lnTo>
                <a:lnTo>
                  <a:pt x="124629" y="1063"/>
                </a:lnTo>
                <a:lnTo>
                  <a:pt x="120365" y="1063"/>
                </a:lnTo>
                <a:lnTo>
                  <a:pt x="116641" y="531"/>
                </a:lnTo>
                <a:lnTo>
                  <a:pt x="108652" y="531"/>
                </a:lnTo>
                <a:lnTo>
                  <a:pt x="104920" y="0"/>
                </a:lnTo>
                <a:close/>
              </a:path>
            </a:pathLst>
          </a:custGeom>
          <a:solidFill>
            <a:srgbClr val="1C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984406" y="5648930"/>
            <a:ext cx="260350" cy="80010"/>
          </a:xfrm>
          <a:custGeom>
            <a:avLst/>
            <a:gdLst/>
            <a:ahLst/>
            <a:cxnLst/>
            <a:rect l="l" t="t" r="r" b="b"/>
            <a:pathLst>
              <a:path w="260350" h="80010">
                <a:moveTo>
                  <a:pt x="259910" y="68042"/>
                </a:moveTo>
                <a:lnTo>
                  <a:pt x="147532" y="68042"/>
                </a:lnTo>
                <a:lnTo>
                  <a:pt x="154456" y="68573"/>
                </a:lnTo>
                <a:lnTo>
                  <a:pt x="161380" y="69637"/>
                </a:lnTo>
                <a:lnTo>
                  <a:pt x="175761" y="70700"/>
                </a:lnTo>
                <a:lnTo>
                  <a:pt x="182685" y="71763"/>
                </a:lnTo>
                <a:lnTo>
                  <a:pt x="189610" y="72295"/>
                </a:lnTo>
                <a:lnTo>
                  <a:pt x="196534" y="73358"/>
                </a:lnTo>
                <a:lnTo>
                  <a:pt x="210907" y="74421"/>
                </a:lnTo>
                <a:lnTo>
                  <a:pt x="217832" y="75485"/>
                </a:lnTo>
                <a:lnTo>
                  <a:pt x="224756" y="76016"/>
                </a:lnTo>
                <a:lnTo>
                  <a:pt x="231680" y="77080"/>
                </a:lnTo>
                <a:lnTo>
                  <a:pt x="246061" y="78143"/>
                </a:lnTo>
                <a:lnTo>
                  <a:pt x="252985" y="79206"/>
                </a:lnTo>
                <a:lnTo>
                  <a:pt x="259910" y="79738"/>
                </a:lnTo>
                <a:lnTo>
                  <a:pt x="259910" y="68042"/>
                </a:lnTo>
                <a:close/>
              </a:path>
              <a:path w="260350" h="80010">
                <a:moveTo>
                  <a:pt x="105986" y="0"/>
                </a:moveTo>
                <a:lnTo>
                  <a:pt x="102261" y="0"/>
                </a:lnTo>
                <a:lnTo>
                  <a:pt x="76692" y="14885"/>
                </a:lnTo>
                <a:lnTo>
                  <a:pt x="70300" y="19138"/>
                </a:lnTo>
                <a:lnTo>
                  <a:pt x="25565" y="45181"/>
                </a:lnTo>
                <a:lnTo>
                  <a:pt x="19173" y="49434"/>
                </a:lnTo>
                <a:lnTo>
                  <a:pt x="0" y="60599"/>
                </a:lnTo>
                <a:lnTo>
                  <a:pt x="31956" y="64852"/>
                </a:lnTo>
                <a:lnTo>
                  <a:pt x="39945" y="66447"/>
                </a:lnTo>
                <a:lnTo>
                  <a:pt x="87881" y="72826"/>
                </a:lnTo>
                <a:lnTo>
                  <a:pt x="95869" y="74421"/>
                </a:lnTo>
                <a:lnTo>
                  <a:pt x="127823" y="78674"/>
                </a:lnTo>
                <a:lnTo>
                  <a:pt x="130491" y="77080"/>
                </a:lnTo>
                <a:lnTo>
                  <a:pt x="133151" y="76016"/>
                </a:lnTo>
                <a:lnTo>
                  <a:pt x="135279" y="74421"/>
                </a:lnTo>
                <a:lnTo>
                  <a:pt x="137947" y="73358"/>
                </a:lnTo>
                <a:lnTo>
                  <a:pt x="140075" y="72295"/>
                </a:lnTo>
                <a:lnTo>
                  <a:pt x="142736" y="70700"/>
                </a:lnTo>
                <a:lnTo>
                  <a:pt x="144871" y="69637"/>
                </a:lnTo>
                <a:lnTo>
                  <a:pt x="147532" y="68042"/>
                </a:lnTo>
                <a:lnTo>
                  <a:pt x="259910" y="68042"/>
                </a:lnTo>
                <a:lnTo>
                  <a:pt x="259910" y="36675"/>
                </a:lnTo>
                <a:lnTo>
                  <a:pt x="244997" y="33493"/>
                </a:lnTo>
                <a:lnTo>
                  <a:pt x="237008" y="32429"/>
                </a:lnTo>
                <a:lnTo>
                  <a:pt x="214639" y="27645"/>
                </a:lnTo>
                <a:lnTo>
                  <a:pt x="206651" y="26581"/>
                </a:lnTo>
                <a:lnTo>
                  <a:pt x="191738" y="23392"/>
                </a:lnTo>
                <a:lnTo>
                  <a:pt x="184282" y="22328"/>
                </a:lnTo>
                <a:lnTo>
                  <a:pt x="176293" y="20733"/>
                </a:lnTo>
                <a:lnTo>
                  <a:pt x="161380" y="17544"/>
                </a:lnTo>
                <a:lnTo>
                  <a:pt x="153924" y="16480"/>
                </a:lnTo>
                <a:lnTo>
                  <a:pt x="145935" y="14885"/>
                </a:lnTo>
                <a:lnTo>
                  <a:pt x="138479" y="13290"/>
                </a:lnTo>
                <a:lnTo>
                  <a:pt x="137415" y="10632"/>
                </a:lnTo>
                <a:lnTo>
                  <a:pt x="135811" y="7442"/>
                </a:lnTo>
                <a:lnTo>
                  <a:pt x="134747" y="4784"/>
                </a:lnTo>
                <a:lnTo>
                  <a:pt x="133151" y="2126"/>
                </a:lnTo>
                <a:lnTo>
                  <a:pt x="129419" y="2126"/>
                </a:lnTo>
                <a:lnTo>
                  <a:pt x="125695" y="1594"/>
                </a:lnTo>
                <a:lnTo>
                  <a:pt x="121431" y="1594"/>
                </a:lnTo>
                <a:lnTo>
                  <a:pt x="113974" y="531"/>
                </a:lnTo>
                <a:lnTo>
                  <a:pt x="109718" y="531"/>
                </a:lnTo>
                <a:lnTo>
                  <a:pt x="105986" y="0"/>
                </a:lnTo>
                <a:close/>
              </a:path>
            </a:pathLst>
          </a:custGeom>
          <a:solidFill>
            <a:srgbClr val="1E2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979613" y="5648930"/>
            <a:ext cx="253522" cy="78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184133" y="5589925"/>
            <a:ext cx="170180" cy="25400"/>
          </a:xfrm>
          <a:custGeom>
            <a:avLst/>
            <a:gdLst/>
            <a:ahLst/>
            <a:cxnLst/>
            <a:rect l="l" t="t" r="r" b="b"/>
            <a:pathLst>
              <a:path w="170179" h="25400">
                <a:moveTo>
                  <a:pt x="16508" y="0"/>
                </a:moveTo>
                <a:lnTo>
                  <a:pt x="0" y="4784"/>
                </a:lnTo>
                <a:lnTo>
                  <a:pt x="156051" y="24979"/>
                </a:lnTo>
                <a:lnTo>
                  <a:pt x="169900" y="17005"/>
                </a:lnTo>
                <a:lnTo>
                  <a:pt x="1650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31406" y="5588862"/>
            <a:ext cx="73025" cy="32384"/>
          </a:xfrm>
          <a:custGeom>
            <a:avLst/>
            <a:gdLst/>
            <a:ahLst/>
            <a:cxnLst/>
            <a:rect l="l" t="t" r="r" b="b"/>
            <a:pathLst>
              <a:path w="73025" h="32385">
                <a:moveTo>
                  <a:pt x="68703" y="0"/>
                </a:moveTo>
                <a:lnTo>
                  <a:pt x="0" y="31890"/>
                </a:lnTo>
                <a:lnTo>
                  <a:pt x="17573" y="31890"/>
                </a:lnTo>
                <a:lnTo>
                  <a:pt x="72967" y="7442"/>
                </a:lnTo>
                <a:lnTo>
                  <a:pt x="68703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85729" y="5724946"/>
            <a:ext cx="445770" cy="78740"/>
          </a:xfrm>
          <a:custGeom>
            <a:avLst/>
            <a:gdLst/>
            <a:ahLst/>
            <a:cxnLst/>
            <a:rect l="l" t="t" r="r" b="b"/>
            <a:pathLst>
              <a:path w="445770" h="78739">
                <a:moveTo>
                  <a:pt x="0" y="0"/>
                </a:moveTo>
                <a:lnTo>
                  <a:pt x="193333" y="27645"/>
                </a:lnTo>
                <a:lnTo>
                  <a:pt x="193333" y="44118"/>
                </a:lnTo>
                <a:lnTo>
                  <a:pt x="399984" y="78675"/>
                </a:lnTo>
                <a:lnTo>
                  <a:pt x="445254" y="50501"/>
                </a:lnTo>
                <a:lnTo>
                  <a:pt x="367498" y="45181"/>
                </a:lnTo>
                <a:lnTo>
                  <a:pt x="236476" y="30303"/>
                </a:lnTo>
                <a:lnTo>
                  <a:pt x="152327" y="14885"/>
                </a:lnTo>
                <a:lnTo>
                  <a:pt x="0" y="0"/>
                </a:lnTo>
                <a:close/>
              </a:path>
            </a:pathLst>
          </a:custGeom>
          <a:solidFill>
            <a:srgbClr val="4235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553227" y="5537825"/>
            <a:ext cx="259362" cy="3046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486400" y="2971800"/>
            <a:ext cx="877824" cy="571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819400" y="3733800"/>
            <a:ext cx="3048000" cy="990600"/>
          </a:xfrm>
          <a:custGeom>
            <a:avLst/>
            <a:gdLst/>
            <a:ahLst/>
            <a:cxnLst/>
            <a:rect l="l" t="t" r="r" b="b"/>
            <a:pathLst>
              <a:path w="3048000" h="990600">
                <a:moveTo>
                  <a:pt x="1524000" y="0"/>
                </a:moveTo>
                <a:lnTo>
                  <a:pt x="1454244" y="509"/>
                </a:lnTo>
                <a:lnTo>
                  <a:pt x="1385292" y="2024"/>
                </a:lnTo>
                <a:lnTo>
                  <a:pt x="1317213" y="4521"/>
                </a:lnTo>
                <a:lnTo>
                  <a:pt x="1250073" y="7979"/>
                </a:lnTo>
                <a:lnTo>
                  <a:pt x="1183939" y="12377"/>
                </a:lnTo>
                <a:lnTo>
                  <a:pt x="1118878" y="17691"/>
                </a:lnTo>
                <a:lnTo>
                  <a:pt x="1054959" y="23902"/>
                </a:lnTo>
                <a:lnTo>
                  <a:pt x="992248" y="30985"/>
                </a:lnTo>
                <a:lnTo>
                  <a:pt x="930812" y="38921"/>
                </a:lnTo>
                <a:lnTo>
                  <a:pt x="870719" y="47687"/>
                </a:lnTo>
                <a:lnTo>
                  <a:pt x="812037" y="57260"/>
                </a:lnTo>
                <a:lnTo>
                  <a:pt x="754831" y="67620"/>
                </a:lnTo>
                <a:lnTo>
                  <a:pt x="699170" y="78744"/>
                </a:lnTo>
                <a:lnTo>
                  <a:pt x="645121" y="90611"/>
                </a:lnTo>
                <a:lnTo>
                  <a:pt x="592751" y="103198"/>
                </a:lnTo>
                <a:lnTo>
                  <a:pt x="542127" y="116484"/>
                </a:lnTo>
                <a:lnTo>
                  <a:pt x="493318" y="130447"/>
                </a:lnTo>
                <a:lnTo>
                  <a:pt x="446389" y="145065"/>
                </a:lnTo>
                <a:lnTo>
                  <a:pt x="401408" y="160317"/>
                </a:lnTo>
                <a:lnTo>
                  <a:pt x="358443" y="176179"/>
                </a:lnTo>
                <a:lnTo>
                  <a:pt x="317560" y="192632"/>
                </a:lnTo>
                <a:lnTo>
                  <a:pt x="278828" y="209652"/>
                </a:lnTo>
                <a:lnTo>
                  <a:pt x="242313" y="227217"/>
                </a:lnTo>
                <a:lnTo>
                  <a:pt x="208082" y="245307"/>
                </a:lnTo>
                <a:lnTo>
                  <a:pt x="146744" y="282971"/>
                </a:lnTo>
                <a:lnTo>
                  <a:pt x="95351" y="322469"/>
                </a:lnTo>
                <a:lnTo>
                  <a:pt x="54442" y="363625"/>
                </a:lnTo>
                <a:lnTo>
                  <a:pt x="24555" y="406266"/>
                </a:lnTo>
                <a:lnTo>
                  <a:pt x="6228" y="450215"/>
                </a:lnTo>
                <a:lnTo>
                  <a:pt x="0" y="495300"/>
                </a:lnTo>
                <a:lnTo>
                  <a:pt x="1568" y="517972"/>
                </a:lnTo>
                <a:lnTo>
                  <a:pt x="13913" y="562511"/>
                </a:lnTo>
                <a:lnTo>
                  <a:pt x="38087" y="605828"/>
                </a:lnTo>
                <a:lnTo>
                  <a:pt x="73552" y="647748"/>
                </a:lnTo>
                <a:lnTo>
                  <a:pt x="119770" y="688097"/>
                </a:lnTo>
                <a:lnTo>
                  <a:pt x="176203" y="726700"/>
                </a:lnTo>
                <a:lnTo>
                  <a:pt x="242313" y="763382"/>
                </a:lnTo>
                <a:lnTo>
                  <a:pt x="278828" y="780947"/>
                </a:lnTo>
                <a:lnTo>
                  <a:pt x="317560" y="797967"/>
                </a:lnTo>
                <a:lnTo>
                  <a:pt x="358443" y="814420"/>
                </a:lnTo>
                <a:lnTo>
                  <a:pt x="401408" y="830282"/>
                </a:lnTo>
                <a:lnTo>
                  <a:pt x="446389" y="845534"/>
                </a:lnTo>
                <a:lnTo>
                  <a:pt x="493318" y="860152"/>
                </a:lnTo>
                <a:lnTo>
                  <a:pt x="542127" y="874115"/>
                </a:lnTo>
                <a:lnTo>
                  <a:pt x="592751" y="887401"/>
                </a:lnTo>
                <a:lnTo>
                  <a:pt x="645121" y="899988"/>
                </a:lnTo>
                <a:lnTo>
                  <a:pt x="699170" y="911855"/>
                </a:lnTo>
                <a:lnTo>
                  <a:pt x="754831" y="922979"/>
                </a:lnTo>
                <a:lnTo>
                  <a:pt x="812037" y="933339"/>
                </a:lnTo>
                <a:lnTo>
                  <a:pt x="870719" y="942912"/>
                </a:lnTo>
                <a:lnTo>
                  <a:pt x="930812" y="951678"/>
                </a:lnTo>
                <a:lnTo>
                  <a:pt x="992248" y="959614"/>
                </a:lnTo>
                <a:lnTo>
                  <a:pt x="1054959" y="966697"/>
                </a:lnTo>
                <a:lnTo>
                  <a:pt x="1118878" y="972908"/>
                </a:lnTo>
                <a:lnTo>
                  <a:pt x="1183939" y="978222"/>
                </a:lnTo>
                <a:lnTo>
                  <a:pt x="1250073" y="982620"/>
                </a:lnTo>
                <a:lnTo>
                  <a:pt x="1317213" y="986078"/>
                </a:lnTo>
                <a:lnTo>
                  <a:pt x="1385292" y="988575"/>
                </a:lnTo>
                <a:lnTo>
                  <a:pt x="1454244" y="990090"/>
                </a:lnTo>
                <a:lnTo>
                  <a:pt x="1524000" y="990600"/>
                </a:lnTo>
                <a:lnTo>
                  <a:pt x="1593755" y="990090"/>
                </a:lnTo>
                <a:lnTo>
                  <a:pt x="1662707" y="988575"/>
                </a:lnTo>
                <a:lnTo>
                  <a:pt x="1730786" y="986078"/>
                </a:lnTo>
                <a:lnTo>
                  <a:pt x="1797926" y="982620"/>
                </a:lnTo>
                <a:lnTo>
                  <a:pt x="1864060" y="978222"/>
                </a:lnTo>
                <a:lnTo>
                  <a:pt x="1929121" y="972908"/>
                </a:lnTo>
                <a:lnTo>
                  <a:pt x="1993040" y="966697"/>
                </a:lnTo>
                <a:lnTo>
                  <a:pt x="2055751" y="959614"/>
                </a:lnTo>
                <a:lnTo>
                  <a:pt x="2117187" y="951678"/>
                </a:lnTo>
                <a:lnTo>
                  <a:pt x="2177280" y="942912"/>
                </a:lnTo>
                <a:lnTo>
                  <a:pt x="2235962" y="933339"/>
                </a:lnTo>
                <a:lnTo>
                  <a:pt x="2293168" y="922979"/>
                </a:lnTo>
                <a:lnTo>
                  <a:pt x="2348829" y="911855"/>
                </a:lnTo>
                <a:lnTo>
                  <a:pt x="2402878" y="899988"/>
                </a:lnTo>
                <a:lnTo>
                  <a:pt x="2455248" y="887401"/>
                </a:lnTo>
                <a:lnTo>
                  <a:pt x="2505872" y="874115"/>
                </a:lnTo>
                <a:lnTo>
                  <a:pt x="2554681" y="860152"/>
                </a:lnTo>
                <a:lnTo>
                  <a:pt x="2601610" y="845534"/>
                </a:lnTo>
                <a:lnTo>
                  <a:pt x="2646591" y="830282"/>
                </a:lnTo>
                <a:lnTo>
                  <a:pt x="2689556" y="814420"/>
                </a:lnTo>
                <a:lnTo>
                  <a:pt x="2730439" y="797967"/>
                </a:lnTo>
                <a:lnTo>
                  <a:pt x="2769171" y="780947"/>
                </a:lnTo>
                <a:lnTo>
                  <a:pt x="2805686" y="763382"/>
                </a:lnTo>
                <a:lnTo>
                  <a:pt x="2839917" y="745292"/>
                </a:lnTo>
                <a:lnTo>
                  <a:pt x="2901255" y="707628"/>
                </a:lnTo>
                <a:lnTo>
                  <a:pt x="2952648" y="668130"/>
                </a:lnTo>
                <a:lnTo>
                  <a:pt x="2993557" y="626974"/>
                </a:lnTo>
                <a:lnTo>
                  <a:pt x="3023444" y="584333"/>
                </a:lnTo>
                <a:lnTo>
                  <a:pt x="3041771" y="540384"/>
                </a:lnTo>
                <a:lnTo>
                  <a:pt x="3048000" y="495300"/>
                </a:lnTo>
                <a:lnTo>
                  <a:pt x="3046431" y="472627"/>
                </a:lnTo>
                <a:lnTo>
                  <a:pt x="3034086" y="428088"/>
                </a:lnTo>
                <a:lnTo>
                  <a:pt x="3009912" y="384771"/>
                </a:lnTo>
                <a:lnTo>
                  <a:pt x="2974447" y="342851"/>
                </a:lnTo>
                <a:lnTo>
                  <a:pt x="2928229" y="302502"/>
                </a:lnTo>
                <a:lnTo>
                  <a:pt x="2871796" y="263899"/>
                </a:lnTo>
                <a:lnTo>
                  <a:pt x="2805686" y="227217"/>
                </a:lnTo>
                <a:lnTo>
                  <a:pt x="2769171" y="209652"/>
                </a:lnTo>
                <a:lnTo>
                  <a:pt x="2730439" y="192632"/>
                </a:lnTo>
                <a:lnTo>
                  <a:pt x="2689556" y="176179"/>
                </a:lnTo>
                <a:lnTo>
                  <a:pt x="2646591" y="160317"/>
                </a:lnTo>
                <a:lnTo>
                  <a:pt x="2601610" y="145065"/>
                </a:lnTo>
                <a:lnTo>
                  <a:pt x="2554681" y="130447"/>
                </a:lnTo>
                <a:lnTo>
                  <a:pt x="2505872" y="116484"/>
                </a:lnTo>
                <a:lnTo>
                  <a:pt x="2455248" y="103198"/>
                </a:lnTo>
                <a:lnTo>
                  <a:pt x="2402878" y="90611"/>
                </a:lnTo>
                <a:lnTo>
                  <a:pt x="2348829" y="78744"/>
                </a:lnTo>
                <a:lnTo>
                  <a:pt x="2293168" y="67620"/>
                </a:lnTo>
                <a:lnTo>
                  <a:pt x="2235962" y="57260"/>
                </a:lnTo>
                <a:lnTo>
                  <a:pt x="2177280" y="47687"/>
                </a:lnTo>
                <a:lnTo>
                  <a:pt x="2117187" y="38921"/>
                </a:lnTo>
                <a:lnTo>
                  <a:pt x="2055751" y="30985"/>
                </a:lnTo>
                <a:lnTo>
                  <a:pt x="1993040" y="23902"/>
                </a:lnTo>
                <a:lnTo>
                  <a:pt x="1929121" y="17691"/>
                </a:lnTo>
                <a:lnTo>
                  <a:pt x="1864060" y="12377"/>
                </a:lnTo>
                <a:lnTo>
                  <a:pt x="1797926" y="7979"/>
                </a:lnTo>
                <a:lnTo>
                  <a:pt x="1730786" y="4521"/>
                </a:lnTo>
                <a:lnTo>
                  <a:pt x="1662707" y="2024"/>
                </a:lnTo>
                <a:lnTo>
                  <a:pt x="1593755" y="509"/>
                </a:lnTo>
                <a:lnTo>
                  <a:pt x="1524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819400" y="3733800"/>
            <a:ext cx="3048000" cy="990600"/>
          </a:xfrm>
          <a:custGeom>
            <a:avLst/>
            <a:gdLst/>
            <a:ahLst/>
            <a:cxnLst/>
            <a:rect l="l" t="t" r="r" b="b"/>
            <a:pathLst>
              <a:path w="3048000" h="990600">
                <a:moveTo>
                  <a:pt x="0" y="495300"/>
                </a:moveTo>
                <a:lnTo>
                  <a:pt x="6228" y="450215"/>
                </a:lnTo>
                <a:lnTo>
                  <a:pt x="24555" y="406266"/>
                </a:lnTo>
                <a:lnTo>
                  <a:pt x="54442" y="363625"/>
                </a:lnTo>
                <a:lnTo>
                  <a:pt x="95351" y="322469"/>
                </a:lnTo>
                <a:lnTo>
                  <a:pt x="146744" y="282971"/>
                </a:lnTo>
                <a:lnTo>
                  <a:pt x="208082" y="245307"/>
                </a:lnTo>
                <a:lnTo>
                  <a:pt x="242313" y="227217"/>
                </a:lnTo>
                <a:lnTo>
                  <a:pt x="278828" y="209652"/>
                </a:lnTo>
                <a:lnTo>
                  <a:pt x="317560" y="192632"/>
                </a:lnTo>
                <a:lnTo>
                  <a:pt x="358443" y="176179"/>
                </a:lnTo>
                <a:lnTo>
                  <a:pt x="401408" y="160317"/>
                </a:lnTo>
                <a:lnTo>
                  <a:pt x="446389" y="145065"/>
                </a:lnTo>
                <a:lnTo>
                  <a:pt x="493318" y="130447"/>
                </a:lnTo>
                <a:lnTo>
                  <a:pt x="542127" y="116484"/>
                </a:lnTo>
                <a:lnTo>
                  <a:pt x="592751" y="103198"/>
                </a:lnTo>
                <a:lnTo>
                  <a:pt x="645121" y="90611"/>
                </a:lnTo>
                <a:lnTo>
                  <a:pt x="699170" y="78744"/>
                </a:lnTo>
                <a:lnTo>
                  <a:pt x="754831" y="67620"/>
                </a:lnTo>
                <a:lnTo>
                  <a:pt x="812037" y="57260"/>
                </a:lnTo>
                <a:lnTo>
                  <a:pt x="870719" y="47687"/>
                </a:lnTo>
                <a:lnTo>
                  <a:pt x="930812" y="38921"/>
                </a:lnTo>
                <a:lnTo>
                  <a:pt x="992248" y="30985"/>
                </a:lnTo>
                <a:lnTo>
                  <a:pt x="1054959" y="23902"/>
                </a:lnTo>
                <a:lnTo>
                  <a:pt x="1118878" y="17691"/>
                </a:lnTo>
                <a:lnTo>
                  <a:pt x="1183939" y="12377"/>
                </a:lnTo>
                <a:lnTo>
                  <a:pt x="1250073" y="7979"/>
                </a:lnTo>
                <a:lnTo>
                  <a:pt x="1317213" y="4521"/>
                </a:lnTo>
                <a:lnTo>
                  <a:pt x="1385292" y="2024"/>
                </a:lnTo>
                <a:lnTo>
                  <a:pt x="1454244" y="509"/>
                </a:lnTo>
                <a:lnTo>
                  <a:pt x="1524000" y="0"/>
                </a:lnTo>
                <a:lnTo>
                  <a:pt x="1593755" y="509"/>
                </a:lnTo>
                <a:lnTo>
                  <a:pt x="1662707" y="2024"/>
                </a:lnTo>
                <a:lnTo>
                  <a:pt x="1730786" y="4521"/>
                </a:lnTo>
                <a:lnTo>
                  <a:pt x="1797926" y="7979"/>
                </a:lnTo>
                <a:lnTo>
                  <a:pt x="1864060" y="12377"/>
                </a:lnTo>
                <a:lnTo>
                  <a:pt x="1929121" y="17691"/>
                </a:lnTo>
                <a:lnTo>
                  <a:pt x="1993040" y="23902"/>
                </a:lnTo>
                <a:lnTo>
                  <a:pt x="2055751" y="30985"/>
                </a:lnTo>
                <a:lnTo>
                  <a:pt x="2117187" y="38921"/>
                </a:lnTo>
                <a:lnTo>
                  <a:pt x="2177280" y="47687"/>
                </a:lnTo>
                <a:lnTo>
                  <a:pt x="2235962" y="57260"/>
                </a:lnTo>
                <a:lnTo>
                  <a:pt x="2293168" y="67620"/>
                </a:lnTo>
                <a:lnTo>
                  <a:pt x="2348829" y="78744"/>
                </a:lnTo>
                <a:lnTo>
                  <a:pt x="2402878" y="90611"/>
                </a:lnTo>
                <a:lnTo>
                  <a:pt x="2455248" y="103198"/>
                </a:lnTo>
                <a:lnTo>
                  <a:pt x="2505872" y="116484"/>
                </a:lnTo>
                <a:lnTo>
                  <a:pt x="2554681" y="130447"/>
                </a:lnTo>
                <a:lnTo>
                  <a:pt x="2601610" y="145065"/>
                </a:lnTo>
                <a:lnTo>
                  <a:pt x="2646591" y="160317"/>
                </a:lnTo>
                <a:lnTo>
                  <a:pt x="2689556" y="176179"/>
                </a:lnTo>
                <a:lnTo>
                  <a:pt x="2730439" y="192632"/>
                </a:lnTo>
                <a:lnTo>
                  <a:pt x="2769171" y="209652"/>
                </a:lnTo>
                <a:lnTo>
                  <a:pt x="2805686" y="227217"/>
                </a:lnTo>
                <a:lnTo>
                  <a:pt x="2839917" y="245307"/>
                </a:lnTo>
                <a:lnTo>
                  <a:pt x="2901255" y="282971"/>
                </a:lnTo>
                <a:lnTo>
                  <a:pt x="2952648" y="322469"/>
                </a:lnTo>
                <a:lnTo>
                  <a:pt x="2993557" y="363625"/>
                </a:lnTo>
                <a:lnTo>
                  <a:pt x="3023444" y="406266"/>
                </a:lnTo>
                <a:lnTo>
                  <a:pt x="3041771" y="450215"/>
                </a:lnTo>
                <a:lnTo>
                  <a:pt x="3048000" y="495300"/>
                </a:lnTo>
                <a:lnTo>
                  <a:pt x="3046431" y="517972"/>
                </a:lnTo>
                <a:lnTo>
                  <a:pt x="3034086" y="562511"/>
                </a:lnTo>
                <a:lnTo>
                  <a:pt x="3009912" y="605828"/>
                </a:lnTo>
                <a:lnTo>
                  <a:pt x="2974447" y="647748"/>
                </a:lnTo>
                <a:lnTo>
                  <a:pt x="2928229" y="688097"/>
                </a:lnTo>
                <a:lnTo>
                  <a:pt x="2871796" y="726700"/>
                </a:lnTo>
                <a:lnTo>
                  <a:pt x="2805686" y="763382"/>
                </a:lnTo>
                <a:lnTo>
                  <a:pt x="2769171" y="780947"/>
                </a:lnTo>
                <a:lnTo>
                  <a:pt x="2730439" y="797967"/>
                </a:lnTo>
                <a:lnTo>
                  <a:pt x="2689556" y="814420"/>
                </a:lnTo>
                <a:lnTo>
                  <a:pt x="2646591" y="830282"/>
                </a:lnTo>
                <a:lnTo>
                  <a:pt x="2601610" y="845534"/>
                </a:lnTo>
                <a:lnTo>
                  <a:pt x="2554681" y="860152"/>
                </a:lnTo>
                <a:lnTo>
                  <a:pt x="2505872" y="874115"/>
                </a:lnTo>
                <a:lnTo>
                  <a:pt x="2455248" y="887401"/>
                </a:lnTo>
                <a:lnTo>
                  <a:pt x="2402878" y="899988"/>
                </a:lnTo>
                <a:lnTo>
                  <a:pt x="2348829" y="911855"/>
                </a:lnTo>
                <a:lnTo>
                  <a:pt x="2293168" y="922979"/>
                </a:lnTo>
                <a:lnTo>
                  <a:pt x="2235962" y="933339"/>
                </a:lnTo>
                <a:lnTo>
                  <a:pt x="2177280" y="942912"/>
                </a:lnTo>
                <a:lnTo>
                  <a:pt x="2117187" y="951678"/>
                </a:lnTo>
                <a:lnTo>
                  <a:pt x="2055751" y="959614"/>
                </a:lnTo>
                <a:lnTo>
                  <a:pt x="1993040" y="966697"/>
                </a:lnTo>
                <a:lnTo>
                  <a:pt x="1929121" y="972908"/>
                </a:lnTo>
                <a:lnTo>
                  <a:pt x="1864060" y="978222"/>
                </a:lnTo>
                <a:lnTo>
                  <a:pt x="1797926" y="982620"/>
                </a:lnTo>
                <a:lnTo>
                  <a:pt x="1730786" y="986078"/>
                </a:lnTo>
                <a:lnTo>
                  <a:pt x="1662707" y="988575"/>
                </a:lnTo>
                <a:lnTo>
                  <a:pt x="1593755" y="990090"/>
                </a:lnTo>
                <a:lnTo>
                  <a:pt x="1524000" y="990600"/>
                </a:lnTo>
                <a:lnTo>
                  <a:pt x="1454244" y="990090"/>
                </a:lnTo>
                <a:lnTo>
                  <a:pt x="1385292" y="988575"/>
                </a:lnTo>
                <a:lnTo>
                  <a:pt x="1317213" y="986078"/>
                </a:lnTo>
                <a:lnTo>
                  <a:pt x="1250073" y="982620"/>
                </a:lnTo>
                <a:lnTo>
                  <a:pt x="1183939" y="978222"/>
                </a:lnTo>
                <a:lnTo>
                  <a:pt x="1118878" y="972908"/>
                </a:lnTo>
                <a:lnTo>
                  <a:pt x="1054959" y="966697"/>
                </a:lnTo>
                <a:lnTo>
                  <a:pt x="992248" y="959614"/>
                </a:lnTo>
                <a:lnTo>
                  <a:pt x="930812" y="951678"/>
                </a:lnTo>
                <a:lnTo>
                  <a:pt x="870719" y="942912"/>
                </a:lnTo>
                <a:lnTo>
                  <a:pt x="812037" y="933339"/>
                </a:lnTo>
                <a:lnTo>
                  <a:pt x="754831" y="922979"/>
                </a:lnTo>
                <a:lnTo>
                  <a:pt x="699170" y="911855"/>
                </a:lnTo>
                <a:lnTo>
                  <a:pt x="645121" y="899988"/>
                </a:lnTo>
                <a:lnTo>
                  <a:pt x="592751" y="887401"/>
                </a:lnTo>
                <a:lnTo>
                  <a:pt x="542127" y="874115"/>
                </a:lnTo>
                <a:lnTo>
                  <a:pt x="493318" y="860152"/>
                </a:lnTo>
                <a:lnTo>
                  <a:pt x="446389" y="845534"/>
                </a:lnTo>
                <a:lnTo>
                  <a:pt x="401408" y="830282"/>
                </a:lnTo>
                <a:lnTo>
                  <a:pt x="358443" y="814420"/>
                </a:lnTo>
                <a:lnTo>
                  <a:pt x="317560" y="797967"/>
                </a:lnTo>
                <a:lnTo>
                  <a:pt x="278828" y="780947"/>
                </a:lnTo>
                <a:lnTo>
                  <a:pt x="242313" y="763382"/>
                </a:lnTo>
                <a:lnTo>
                  <a:pt x="208082" y="745292"/>
                </a:lnTo>
                <a:lnTo>
                  <a:pt x="146744" y="707628"/>
                </a:lnTo>
                <a:lnTo>
                  <a:pt x="95351" y="668130"/>
                </a:lnTo>
                <a:lnTo>
                  <a:pt x="54442" y="626974"/>
                </a:lnTo>
                <a:lnTo>
                  <a:pt x="24555" y="584333"/>
                </a:lnTo>
                <a:lnTo>
                  <a:pt x="6228" y="540384"/>
                </a:lnTo>
                <a:lnTo>
                  <a:pt x="0" y="495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 txBox="1"/>
          <p:nvPr/>
        </p:nvSpPr>
        <p:spPr>
          <a:xfrm>
            <a:off x="3355975" y="3895725"/>
            <a:ext cx="19754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Its </a:t>
            </a:r>
            <a:r>
              <a:rPr sz="2000" spc="-10" dirty="0">
                <a:latin typeface="Calibri"/>
                <a:cs typeface="Calibri"/>
              </a:rPr>
              <a:t>very </a:t>
            </a:r>
            <a:r>
              <a:rPr sz="2000" spc="-5" dirty="0">
                <a:latin typeface="Calibri"/>
                <a:cs typeface="Calibri"/>
              </a:rPr>
              <a:t>similar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  </a:t>
            </a:r>
            <a:r>
              <a:rPr sz="2000" spc="-10" dirty="0">
                <a:latin typeface="Calibri"/>
                <a:cs typeface="Calibri"/>
              </a:rPr>
              <a:t>Desktop!!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1979548" y="4250435"/>
            <a:ext cx="840105" cy="251460"/>
          </a:xfrm>
          <a:custGeom>
            <a:avLst/>
            <a:gdLst/>
            <a:ahLst/>
            <a:cxnLst/>
            <a:rect l="l" t="t" r="r" b="b"/>
            <a:pathLst>
              <a:path w="840105" h="251460">
                <a:moveTo>
                  <a:pt x="764645" y="30637"/>
                </a:moveTo>
                <a:lnTo>
                  <a:pt x="0" y="239268"/>
                </a:lnTo>
                <a:lnTo>
                  <a:pt x="3301" y="251459"/>
                </a:lnTo>
                <a:lnTo>
                  <a:pt x="768011" y="42971"/>
                </a:lnTo>
                <a:lnTo>
                  <a:pt x="764645" y="30637"/>
                </a:lnTo>
                <a:close/>
              </a:path>
              <a:path w="840105" h="251460">
                <a:moveTo>
                  <a:pt x="828060" y="27305"/>
                </a:moveTo>
                <a:lnTo>
                  <a:pt x="776858" y="27305"/>
                </a:lnTo>
                <a:lnTo>
                  <a:pt x="780288" y="39624"/>
                </a:lnTo>
                <a:lnTo>
                  <a:pt x="768011" y="42971"/>
                </a:lnTo>
                <a:lnTo>
                  <a:pt x="776351" y="73532"/>
                </a:lnTo>
                <a:lnTo>
                  <a:pt x="828060" y="27305"/>
                </a:lnTo>
                <a:close/>
              </a:path>
              <a:path w="840105" h="251460">
                <a:moveTo>
                  <a:pt x="776858" y="27305"/>
                </a:moveTo>
                <a:lnTo>
                  <a:pt x="764645" y="30637"/>
                </a:lnTo>
                <a:lnTo>
                  <a:pt x="768011" y="42971"/>
                </a:lnTo>
                <a:lnTo>
                  <a:pt x="780288" y="39624"/>
                </a:lnTo>
                <a:lnTo>
                  <a:pt x="776858" y="27305"/>
                </a:lnTo>
                <a:close/>
              </a:path>
              <a:path w="840105" h="251460">
                <a:moveTo>
                  <a:pt x="756284" y="0"/>
                </a:moveTo>
                <a:lnTo>
                  <a:pt x="764645" y="30637"/>
                </a:lnTo>
                <a:lnTo>
                  <a:pt x="776858" y="27305"/>
                </a:lnTo>
                <a:lnTo>
                  <a:pt x="828060" y="27305"/>
                </a:lnTo>
                <a:lnTo>
                  <a:pt x="839851" y="16763"/>
                </a:lnTo>
                <a:lnTo>
                  <a:pt x="7562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292" y="461899"/>
            <a:ext cx="5214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KNN – </a:t>
            </a:r>
            <a:r>
              <a:rPr spc="-30" dirty="0"/>
              <a:t>Different</a:t>
            </a:r>
            <a:r>
              <a:rPr spc="-85" dirty="0"/>
              <a:t> </a:t>
            </a:r>
            <a:r>
              <a:rPr spc="-5" dirty="0"/>
              <a:t>names</a:t>
            </a:r>
          </a:p>
        </p:txBody>
      </p:sp>
      <p:sp>
        <p:nvSpPr>
          <p:cNvPr id="3" name="object 3"/>
          <p:cNvSpPr/>
          <p:nvPr/>
        </p:nvSpPr>
        <p:spPr>
          <a:xfrm>
            <a:off x="387095" y="1549908"/>
            <a:ext cx="8369808" cy="466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644" y="1386839"/>
            <a:ext cx="6460235" cy="388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600200"/>
            <a:ext cx="8229600" cy="4526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280"/>
                </a:moveTo>
                <a:lnTo>
                  <a:pt x="8229600" y="4526280"/>
                </a:lnTo>
                <a:lnTo>
                  <a:pt x="82296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478278"/>
            <a:ext cx="5767070" cy="338010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</a:tabLst>
            </a:pPr>
            <a:r>
              <a:rPr sz="4000" spc="-15" dirty="0">
                <a:latin typeface="Calibri"/>
                <a:cs typeface="Calibri"/>
              </a:rPr>
              <a:t>K-Nearest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Neighbors</a:t>
            </a: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</a:tabLst>
            </a:pPr>
            <a:r>
              <a:rPr sz="4000" dirty="0">
                <a:latin typeface="Calibri"/>
                <a:cs typeface="Calibri"/>
              </a:rPr>
              <a:t>Memory-Based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Reasoning</a:t>
            </a: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4000" spc="-10" dirty="0">
                <a:latin typeface="Calibri"/>
                <a:cs typeface="Calibri"/>
              </a:rPr>
              <a:t>Example-Based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Reasoning</a:t>
            </a: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4000" spc="-10" dirty="0">
                <a:latin typeface="Calibri"/>
                <a:cs typeface="Calibri"/>
              </a:rPr>
              <a:t>Instance-Based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Learning</a:t>
            </a: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4000" spc="-10" dirty="0">
                <a:latin typeface="Calibri"/>
                <a:cs typeface="Calibri"/>
              </a:rPr>
              <a:t>Lazy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Learning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517" y="115315"/>
            <a:ext cx="3140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spc="-10" dirty="0"/>
              <a:t>is</a:t>
            </a:r>
            <a:r>
              <a:rPr spc="-80" dirty="0"/>
              <a:t> </a:t>
            </a:r>
            <a:r>
              <a:rPr dirty="0"/>
              <a:t>KNN?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962265" cy="42240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95630" indent="-3429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powerful classification algorithm used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15" dirty="0">
                <a:latin typeface="Calibri"/>
                <a:cs typeface="Calibri"/>
              </a:rPr>
              <a:t>pattern  </a:t>
            </a:r>
            <a:r>
              <a:rPr sz="2700" spc="-10" dirty="0">
                <a:latin typeface="Calibri"/>
                <a:cs typeface="Calibri"/>
              </a:rPr>
              <a:t>recognition.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355600" marR="13589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K </a:t>
            </a:r>
            <a:r>
              <a:rPr sz="2700" spc="-15" dirty="0">
                <a:latin typeface="Calibri"/>
                <a:cs typeface="Calibri"/>
              </a:rPr>
              <a:t>nearest </a:t>
            </a:r>
            <a:r>
              <a:rPr sz="2700" spc="-10" dirty="0">
                <a:latin typeface="Calibri"/>
                <a:cs typeface="Calibri"/>
              </a:rPr>
              <a:t>neighbors </a:t>
            </a:r>
            <a:r>
              <a:rPr sz="2700" spc="-20" dirty="0">
                <a:latin typeface="Calibri"/>
                <a:cs typeface="Calibri"/>
              </a:rPr>
              <a:t>stores </a:t>
            </a:r>
            <a:r>
              <a:rPr sz="2700" dirty="0">
                <a:latin typeface="Calibri"/>
                <a:cs typeface="Calibri"/>
              </a:rPr>
              <a:t>all </a:t>
            </a:r>
            <a:r>
              <a:rPr sz="2700" spc="-10" dirty="0">
                <a:latin typeface="Calibri"/>
                <a:cs typeface="Calibri"/>
              </a:rPr>
              <a:t>available </a:t>
            </a:r>
            <a:r>
              <a:rPr sz="2700" spc="-5" dirty="0">
                <a:latin typeface="Calibri"/>
                <a:cs typeface="Calibri"/>
              </a:rPr>
              <a:t>cases </a:t>
            </a:r>
            <a:r>
              <a:rPr sz="2700" dirty="0">
                <a:latin typeface="Calibri"/>
                <a:cs typeface="Calibri"/>
              </a:rPr>
              <a:t>and  </a:t>
            </a:r>
            <a:r>
              <a:rPr sz="2700" spc="-5" dirty="0">
                <a:latin typeface="Calibri"/>
                <a:cs typeface="Calibri"/>
              </a:rPr>
              <a:t>classifies new cases based on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similarity</a:t>
            </a:r>
            <a:r>
              <a:rPr sz="2700" i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measure</a:t>
            </a:r>
            <a:r>
              <a:rPr sz="2700" dirty="0">
                <a:latin typeface="Calibri"/>
                <a:cs typeface="Calibri"/>
              </a:rPr>
              <a:t>(e.g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FF0000"/>
                </a:solidFill>
                <a:latin typeface="Calibri"/>
                <a:cs typeface="Calibri"/>
              </a:rPr>
              <a:t>distance</a:t>
            </a:r>
            <a:r>
              <a:rPr sz="27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700" spc="-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One of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5" dirty="0">
                <a:solidFill>
                  <a:srgbClr val="943735"/>
                </a:solidFill>
                <a:latin typeface="Calibri"/>
                <a:cs typeface="Calibri"/>
              </a:rPr>
              <a:t>top </a:t>
            </a:r>
            <a:r>
              <a:rPr sz="2700" spc="-25" dirty="0">
                <a:solidFill>
                  <a:srgbClr val="943735"/>
                </a:solidFill>
                <a:latin typeface="Calibri"/>
                <a:cs typeface="Calibri"/>
              </a:rPr>
              <a:t>data </a:t>
            </a:r>
            <a:r>
              <a:rPr sz="2700" dirty="0">
                <a:solidFill>
                  <a:srgbClr val="943735"/>
                </a:solidFill>
                <a:latin typeface="Calibri"/>
                <a:cs typeface="Calibri"/>
              </a:rPr>
              <a:t>mining </a:t>
            </a:r>
            <a:r>
              <a:rPr sz="2700" spc="-5" dirty="0">
                <a:solidFill>
                  <a:srgbClr val="943735"/>
                </a:solidFill>
                <a:latin typeface="Calibri"/>
                <a:cs typeface="Calibri"/>
              </a:rPr>
              <a:t>algorithms </a:t>
            </a:r>
            <a:r>
              <a:rPr sz="2700" spc="-5" dirty="0">
                <a:latin typeface="Calibri"/>
                <a:cs typeface="Calibri"/>
              </a:rPr>
              <a:t>used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today.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solidFill>
                  <a:srgbClr val="943735"/>
                </a:solidFill>
                <a:latin typeface="Calibri"/>
                <a:cs typeface="Calibri"/>
              </a:rPr>
              <a:t>non-parametric </a:t>
            </a:r>
            <a:r>
              <a:rPr sz="2700" spc="-5" dirty="0">
                <a:latin typeface="Calibri"/>
                <a:cs typeface="Calibri"/>
              </a:rPr>
              <a:t>lazy </a:t>
            </a:r>
            <a:r>
              <a:rPr sz="2700" dirty="0">
                <a:latin typeface="Calibri"/>
                <a:cs typeface="Calibri"/>
              </a:rPr>
              <a:t>learning </a:t>
            </a:r>
            <a:r>
              <a:rPr sz="2700" spc="-10" dirty="0">
                <a:latin typeface="Calibri"/>
                <a:cs typeface="Calibri"/>
              </a:rPr>
              <a:t>algorithm </a:t>
            </a:r>
            <a:r>
              <a:rPr sz="2700" spc="-5" dirty="0">
                <a:latin typeface="Calibri"/>
                <a:cs typeface="Calibri"/>
              </a:rPr>
              <a:t>(An </a:t>
            </a:r>
            <a:r>
              <a:rPr sz="2700" spc="-15" dirty="0">
                <a:latin typeface="Calibri"/>
                <a:cs typeface="Calibri"/>
              </a:rPr>
              <a:t>Instance-  </a:t>
            </a:r>
            <a:r>
              <a:rPr sz="2700" spc="-5" dirty="0">
                <a:latin typeface="Calibri"/>
                <a:cs typeface="Calibri"/>
              </a:rPr>
              <a:t>based </a:t>
            </a:r>
            <a:r>
              <a:rPr sz="2700" dirty="0">
                <a:latin typeface="Calibri"/>
                <a:cs typeface="Calibri"/>
              </a:rPr>
              <a:t>Learning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method).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969" y="102234"/>
            <a:ext cx="65919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KNN: </a:t>
            </a:r>
            <a:r>
              <a:rPr spc="-10" dirty="0"/>
              <a:t>Classification</a:t>
            </a:r>
            <a:r>
              <a:rPr spc="-3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243" y="1464309"/>
            <a:ext cx="8404860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4932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object (a new </a:t>
            </a:r>
            <a:r>
              <a:rPr sz="3200" spc="-10" dirty="0">
                <a:latin typeface="Calibri"/>
                <a:cs typeface="Calibri"/>
              </a:rPr>
              <a:t>instance)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classified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a  majority </a:t>
            </a:r>
            <a:r>
              <a:rPr sz="3200" spc="-15" dirty="0">
                <a:latin typeface="Calibri"/>
                <a:cs typeface="Calibri"/>
              </a:rPr>
              <a:t>votes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its </a:t>
            </a:r>
            <a:r>
              <a:rPr sz="3200" spc="-5" dirty="0">
                <a:latin typeface="Calibri"/>
                <a:cs typeface="Calibri"/>
              </a:rPr>
              <a:t>neighbor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classes.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object </a:t>
            </a:r>
            <a:r>
              <a:rPr sz="3200" dirty="0">
                <a:latin typeface="Calibri"/>
                <a:cs typeface="Calibri"/>
              </a:rPr>
              <a:t>is assigned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most </a:t>
            </a:r>
            <a:r>
              <a:rPr sz="3200" spc="-5" dirty="0">
                <a:latin typeface="Calibri"/>
                <a:cs typeface="Calibri"/>
              </a:rPr>
              <a:t>common </a:t>
            </a:r>
            <a:r>
              <a:rPr sz="3200" dirty="0">
                <a:latin typeface="Calibri"/>
                <a:cs typeface="Calibri"/>
              </a:rPr>
              <a:t>class  </a:t>
            </a:r>
            <a:r>
              <a:rPr sz="3200" spc="-5" dirty="0">
                <a:latin typeface="Calibri"/>
                <a:cs typeface="Calibri"/>
              </a:rPr>
              <a:t>amongst its </a:t>
            </a:r>
            <a:r>
              <a:rPr sz="3200" dirty="0">
                <a:latin typeface="Calibri"/>
                <a:cs typeface="Calibri"/>
              </a:rPr>
              <a:t>K </a:t>
            </a:r>
            <a:r>
              <a:rPr sz="3200" spc="-15" dirty="0">
                <a:latin typeface="Calibri"/>
                <a:cs typeface="Calibri"/>
              </a:rPr>
              <a:t>nearest </a:t>
            </a:r>
            <a:r>
              <a:rPr sz="3200" spc="-5" dirty="0">
                <a:latin typeface="Calibri"/>
                <a:cs typeface="Calibri"/>
              </a:rPr>
              <a:t>neighbors.(</a:t>
            </a:r>
            <a:r>
              <a:rPr sz="3200" i="1" spc="-5" dirty="0">
                <a:latin typeface="Calibri"/>
                <a:cs typeface="Calibri"/>
              </a:rPr>
              <a:t>measured </a:t>
            </a:r>
            <a:r>
              <a:rPr sz="3200" i="1" spc="-10" dirty="0">
                <a:latin typeface="Calibri"/>
                <a:cs typeface="Calibri"/>
              </a:rPr>
              <a:t>by </a:t>
            </a:r>
            <a:r>
              <a:rPr sz="3200" i="1" dirty="0">
                <a:latin typeface="Calibri"/>
                <a:cs typeface="Calibri"/>
              </a:rPr>
              <a:t>a  </a:t>
            </a:r>
            <a:r>
              <a:rPr sz="3200" i="1" spc="-25" dirty="0">
                <a:latin typeface="Calibri"/>
                <a:cs typeface="Calibri"/>
              </a:rPr>
              <a:t>distant </a:t>
            </a:r>
            <a:r>
              <a:rPr sz="3200" i="1" spc="-5" dirty="0">
                <a:latin typeface="Calibri"/>
                <a:cs typeface="Calibri"/>
              </a:rPr>
              <a:t>function</a:t>
            </a:r>
            <a:r>
              <a:rPr sz="3200" i="1" spc="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8667" y="4331208"/>
            <a:ext cx="2772156" cy="2180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9052" y="1600200"/>
            <a:ext cx="6249846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1076" y="461899"/>
            <a:ext cx="4098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Distance</a:t>
            </a:r>
            <a:r>
              <a:rPr spc="-45" dirty="0"/>
              <a:t> </a:t>
            </a:r>
            <a:r>
              <a:rPr spc="-10" dirty="0"/>
              <a:t>Measure</a:t>
            </a:r>
          </a:p>
        </p:txBody>
      </p:sp>
      <p:sp>
        <p:nvSpPr>
          <p:cNvPr id="3" name="object 3"/>
          <p:cNvSpPr/>
          <p:nvPr/>
        </p:nvSpPr>
        <p:spPr>
          <a:xfrm>
            <a:off x="7674929" y="3468930"/>
            <a:ext cx="686435" cy="553720"/>
          </a:xfrm>
          <a:custGeom>
            <a:avLst/>
            <a:gdLst/>
            <a:ahLst/>
            <a:cxnLst/>
            <a:rect l="l" t="t" r="r" b="b"/>
            <a:pathLst>
              <a:path w="686434" h="553720">
                <a:moveTo>
                  <a:pt x="127259" y="229869"/>
                </a:moveTo>
                <a:lnTo>
                  <a:pt x="102951" y="229869"/>
                </a:lnTo>
                <a:lnTo>
                  <a:pt x="105333" y="237489"/>
                </a:lnTo>
                <a:lnTo>
                  <a:pt x="104857" y="245109"/>
                </a:lnTo>
                <a:lnTo>
                  <a:pt x="101998" y="259079"/>
                </a:lnTo>
                <a:lnTo>
                  <a:pt x="97233" y="270509"/>
                </a:lnTo>
                <a:lnTo>
                  <a:pt x="91515" y="281939"/>
                </a:lnTo>
                <a:lnTo>
                  <a:pt x="79119" y="304799"/>
                </a:lnTo>
                <a:lnTo>
                  <a:pt x="73877" y="316229"/>
                </a:lnTo>
                <a:lnTo>
                  <a:pt x="69112" y="328929"/>
                </a:lnTo>
                <a:lnTo>
                  <a:pt x="66253" y="341629"/>
                </a:lnTo>
                <a:lnTo>
                  <a:pt x="65300" y="355599"/>
                </a:lnTo>
                <a:lnTo>
                  <a:pt x="64824" y="373379"/>
                </a:lnTo>
                <a:lnTo>
                  <a:pt x="66730" y="389889"/>
                </a:lnTo>
                <a:lnTo>
                  <a:pt x="84844" y="435609"/>
                </a:lnTo>
                <a:lnTo>
                  <a:pt x="115823" y="471169"/>
                </a:lnTo>
                <a:lnTo>
                  <a:pt x="118682" y="472439"/>
                </a:lnTo>
                <a:lnTo>
                  <a:pt x="124877" y="478789"/>
                </a:lnTo>
                <a:lnTo>
                  <a:pt x="138225" y="488949"/>
                </a:lnTo>
                <a:lnTo>
                  <a:pt x="145373" y="492759"/>
                </a:lnTo>
                <a:lnTo>
                  <a:pt x="159675" y="501649"/>
                </a:lnTo>
                <a:lnTo>
                  <a:pt x="166346" y="505459"/>
                </a:lnTo>
                <a:lnTo>
                  <a:pt x="173493" y="509270"/>
                </a:lnTo>
                <a:lnTo>
                  <a:pt x="181600" y="515620"/>
                </a:lnTo>
                <a:lnTo>
                  <a:pt x="234029" y="538480"/>
                </a:lnTo>
                <a:lnTo>
                  <a:pt x="291222" y="548640"/>
                </a:lnTo>
                <a:lnTo>
                  <a:pt x="300752" y="551180"/>
                </a:lnTo>
                <a:lnTo>
                  <a:pt x="319343" y="553720"/>
                </a:lnTo>
                <a:lnTo>
                  <a:pt x="348893" y="553720"/>
                </a:lnTo>
                <a:lnTo>
                  <a:pt x="356047" y="552450"/>
                </a:lnTo>
                <a:lnTo>
                  <a:pt x="363194" y="552450"/>
                </a:lnTo>
                <a:lnTo>
                  <a:pt x="406093" y="544830"/>
                </a:lnTo>
                <a:lnTo>
                  <a:pt x="413240" y="544830"/>
                </a:lnTo>
                <a:lnTo>
                  <a:pt x="420388" y="543560"/>
                </a:lnTo>
                <a:lnTo>
                  <a:pt x="427065" y="542290"/>
                </a:lnTo>
                <a:lnTo>
                  <a:pt x="434213" y="542290"/>
                </a:lnTo>
                <a:lnTo>
                  <a:pt x="441837" y="539750"/>
                </a:lnTo>
                <a:lnTo>
                  <a:pt x="448991" y="538480"/>
                </a:lnTo>
                <a:lnTo>
                  <a:pt x="464239" y="535940"/>
                </a:lnTo>
                <a:lnTo>
                  <a:pt x="471393" y="533400"/>
                </a:lnTo>
                <a:lnTo>
                  <a:pt x="486641" y="529590"/>
                </a:lnTo>
                <a:lnTo>
                  <a:pt x="493796" y="527050"/>
                </a:lnTo>
                <a:lnTo>
                  <a:pt x="501420" y="525780"/>
                </a:lnTo>
                <a:lnTo>
                  <a:pt x="508567" y="523240"/>
                </a:lnTo>
                <a:lnTo>
                  <a:pt x="516191" y="521970"/>
                </a:lnTo>
                <a:lnTo>
                  <a:pt x="523345" y="519430"/>
                </a:lnTo>
                <a:lnTo>
                  <a:pt x="530969" y="516890"/>
                </a:lnTo>
                <a:lnTo>
                  <a:pt x="538117" y="514350"/>
                </a:lnTo>
                <a:lnTo>
                  <a:pt x="545748" y="511810"/>
                </a:lnTo>
                <a:lnTo>
                  <a:pt x="552895" y="509270"/>
                </a:lnTo>
                <a:lnTo>
                  <a:pt x="558613" y="505460"/>
                </a:lnTo>
                <a:lnTo>
                  <a:pt x="563378" y="504190"/>
                </a:lnTo>
                <a:lnTo>
                  <a:pt x="610931" y="480060"/>
                </a:lnTo>
                <a:lnTo>
                  <a:pt x="323631" y="480060"/>
                </a:lnTo>
                <a:lnTo>
                  <a:pt x="316960" y="478790"/>
                </a:lnTo>
                <a:lnTo>
                  <a:pt x="304571" y="476250"/>
                </a:lnTo>
                <a:lnTo>
                  <a:pt x="297893" y="474980"/>
                </a:lnTo>
                <a:lnTo>
                  <a:pt x="292175" y="473710"/>
                </a:lnTo>
                <a:lnTo>
                  <a:pt x="285981" y="472440"/>
                </a:lnTo>
                <a:lnTo>
                  <a:pt x="280263" y="472440"/>
                </a:lnTo>
                <a:lnTo>
                  <a:pt x="270726" y="468630"/>
                </a:lnTo>
                <a:lnTo>
                  <a:pt x="265485" y="467360"/>
                </a:lnTo>
                <a:lnTo>
                  <a:pt x="260720" y="466090"/>
                </a:lnTo>
                <a:lnTo>
                  <a:pt x="255478" y="464820"/>
                </a:lnTo>
                <a:lnTo>
                  <a:pt x="250706" y="463550"/>
                </a:lnTo>
                <a:lnTo>
                  <a:pt x="245465" y="462280"/>
                </a:lnTo>
                <a:lnTo>
                  <a:pt x="240700" y="461010"/>
                </a:lnTo>
                <a:lnTo>
                  <a:pt x="235458" y="461010"/>
                </a:lnTo>
                <a:lnTo>
                  <a:pt x="230693" y="458470"/>
                </a:lnTo>
                <a:lnTo>
                  <a:pt x="225445" y="457200"/>
                </a:lnTo>
                <a:lnTo>
                  <a:pt x="215915" y="453390"/>
                </a:lnTo>
                <a:lnTo>
                  <a:pt x="211627" y="452120"/>
                </a:lnTo>
                <a:lnTo>
                  <a:pt x="206861" y="448310"/>
                </a:lnTo>
                <a:lnTo>
                  <a:pt x="202566" y="445770"/>
                </a:lnTo>
                <a:lnTo>
                  <a:pt x="195419" y="443230"/>
                </a:lnTo>
                <a:lnTo>
                  <a:pt x="187795" y="441960"/>
                </a:lnTo>
                <a:lnTo>
                  <a:pt x="180641" y="439420"/>
                </a:lnTo>
                <a:lnTo>
                  <a:pt x="173970" y="435609"/>
                </a:lnTo>
                <a:lnTo>
                  <a:pt x="166822" y="433069"/>
                </a:lnTo>
                <a:lnTo>
                  <a:pt x="146802" y="421639"/>
                </a:lnTo>
                <a:lnTo>
                  <a:pt x="140608" y="416559"/>
                </a:lnTo>
                <a:lnTo>
                  <a:pt x="133937" y="412749"/>
                </a:lnTo>
                <a:lnTo>
                  <a:pt x="115346" y="396239"/>
                </a:lnTo>
                <a:lnTo>
                  <a:pt x="109628" y="389889"/>
                </a:lnTo>
                <a:lnTo>
                  <a:pt x="103427" y="383539"/>
                </a:lnTo>
                <a:lnTo>
                  <a:pt x="97709" y="377189"/>
                </a:lnTo>
                <a:lnTo>
                  <a:pt x="94850" y="373379"/>
                </a:lnTo>
                <a:lnTo>
                  <a:pt x="89132" y="363219"/>
                </a:lnTo>
                <a:lnTo>
                  <a:pt x="86273" y="359409"/>
                </a:lnTo>
                <a:lnTo>
                  <a:pt x="83884" y="354329"/>
                </a:lnTo>
                <a:lnTo>
                  <a:pt x="81978" y="349249"/>
                </a:lnTo>
                <a:lnTo>
                  <a:pt x="81025" y="344169"/>
                </a:lnTo>
                <a:lnTo>
                  <a:pt x="81025" y="339089"/>
                </a:lnTo>
                <a:lnTo>
                  <a:pt x="91753" y="339089"/>
                </a:lnTo>
                <a:lnTo>
                  <a:pt x="91038" y="337819"/>
                </a:lnTo>
                <a:lnTo>
                  <a:pt x="89132" y="331469"/>
                </a:lnTo>
                <a:lnTo>
                  <a:pt x="87703" y="328929"/>
                </a:lnTo>
                <a:lnTo>
                  <a:pt x="85797" y="325119"/>
                </a:lnTo>
                <a:lnTo>
                  <a:pt x="84360" y="321309"/>
                </a:lnTo>
                <a:lnTo>
                  <a:pt x="83884" y="317499"/>
                </a:lnTo>
                <a:lnTo>
                  <a:pt x="95406" y="317499"/>
                </a:lnTo>
                <a:lnTo>
                  <a:pt x="91038" y="311149"/>
                </a:lnTo>
                <a:lnTo>
                  <a:pt x="90562" y="308609"/>
                </a:lnTo>
                <a:lnTo>
                  <a:pt x="90562" y="303529"/>
                </a:lnTo>
                <a:lnTo>
                  <a:pt x="92468" y="302259"/>
                </a:lnTo>
                <a:lnTo>
                  <a:pt x="103904" y="302259"/>
                </a:lnTo>
                <a:lnTo>
                  <a:pt x="98662" y="294639"/>
                </a:lnTo>
                <a:lnTo>
                  <a:pt x="97233" y="292099"/>
                </a:lnTo>
                <a:lnTo>
                  <a:pt x="99615" y="288289"/>
                </a:lnTo>
                <a:lnTo>
                  <a:pt x="118364" y="288289"/>
                </a:lnTo>
                <a:lnTo>
                  <a:pt x="113917" y="285749"/>
                </a:lnTo>
                <a:lnTo>
                  <a:pt x="111058" y="284479"/>
                </a:lnTo>
                <a:lnTo>
                  <a:pt x="105333" y="276859"/>
                </a:lnTo>
                <a:lnTo>
                  <a:pt x="105333" y="274319"/>
                </a:lnTo>
                <a:lnTo>
                  <a:pt x="107239" y="269239"/>
                </a:lnTo>
                <a:lnTo>
                  <a:pt x="109152" y="267969"/>
                </a:lnTo>
                <a:lnTo>
                  <a:pt x="122017" y="267969"/>
                </a:lnTo>
                <a:lnTo>
                  <a:pt x="120588" y="266699"/>
                </a:lnTo>
                <a:lnTo>
                  <a:pt x="116299" y="261619"/>
                </a:lnTo>
                <a:lnTo>
                  <a:pt x="113440" y="257809"/>
                </a:lnTo>
                <a:lnTo>
                  <a:pt x="112964" y="251459"/>
                </a:lnTo>
                <a:lnTo>
                  <a:pt x="132267" y="251459"/>
                </a:lnTo>
                <a:lnTo>
                  <a:pt x="128688" y="247649"/>
                </a:lnTo>
                <a:lnTo>
                  <a:pt x="126782" y="247649"/>
                </a:lnTo>
                <a:lnTo>
                  <a:pt x="119635" y="243839"/>
                </a:lnTo>
                <a:lnTo>
                  <a:pt x="117729" y="241299"/>
                </a:lnTo>
                <a:lnTo>
                  <a:pt x="116299" y="240029"/>
                </a:lnTo>
                <a:lnTo>
                  <a:pt x="114870" y="237489"/>
                </a:lnTo>
                <a:lnTo>
                  <a:pt x="114393" y="234949"/>
                </a:lnTo>
                <a:lnTo>
                  <a:pt x="140131" y="234949"/>
                </a:lnTo>
                <a:lnTo>
                  <a:pt x="137749" y="233679"/>
                </a:lnTo>
                <a:lnTo>
                  <a:pt x="128212" y="231139"/>
                </a:lnTo>
                <a:lnTo>
                  <a:pt x="127259" y="229869"/>
                </a:lnTo>
                <a:close/>
              </a:path>
              <a:path w="686434" h="553720">
                <a:moveTo>
                  <a:pt x="686223" y="340360"/>
                </a:moveTo>
                <a:lnTo>
                  <a:pt x="669221" y="340360"/>
                </a:lnTo>
                <a:lnTo>
                  <a:pt x="666309" y="346710"/>
                </a:lnTo>
                <a:lnTo>
                  <a:pt x="663000" y="351790"/>
                </a:lnTo>
                <a:lnTo>
                  <a:pt x="654397" y="364490"/>
                </a:lnTo>
                <a:lnTo>
                  <a:pt x="649632" y="369570"/>
                </a:lnTo>
                <a:lnTo>
                  <a:pt x="640102" y="381000"/>
                </a:lnTo>
                <a:lnTo>
                  <a:pt x="635337" y="386080"/>
                </a:lnTo>
                <a:lnTo>
                  <a:pt x="629182" y="391160"/>
                </a:lnTo>
                <a:lnTo>
                  <a:pt x="615813" y="402590"/>
                </a:lnTo>
                <a:lnTo>
                  <a:pt x="609129" y="406400"/>
                </a:lnTo>
                <a:lnTo>
                  <a:pt x="602465" y="412750"/>
                </a:lnTo>
                <a:lnTo>
                  <a:pt x="595794" y="416560"/>
                </a:lnTo>
                <a:lnTo>
                  <a:pt x="574344" y="429260"/>
                </a:lnTo>
                <a:lnTo>
                  <a:pt x="567197" y="431800"/>
                </a:lnTo>
                <a:lnTo>
                  <a:pt x="560043" y="435610"/>
                </a:lnTo>
                <a:lnTo>
                  <a:pt x="552419" y="438150"/>
                </a:lnTo>
                <a:lnTo>
                  <a:pt x="545271" y="440690"/>
                </a:lnTo>
                <a:lnTo>
                  <a:pt x="537640" y="443230"/>
                </a:lnTo>
                <a:lnTo>
                  <a:pt x="529540" y="445770"/>
                </a:lnTo>
                <a:lnTo>
                  <a:pt x="521916" y="447040"/>
                </a:lnTo>
                <a:lnTo>
                  <a:pt x="520486" y="449580"/>
                </a:lnTo>
                <a:lnTo>
                  <a:pt x="515238" y="450850"/>
                </a:lnTo>
                <a:lnTo>
                  <a:pt x="489024" y="455930"/>
                </a:lnTo>
                <a:lnTo>
                  <a:pt x="483782" y="458470"/>
                </a:lnTo>
                <a:lnTo>
                  <a:pt x="479017" y="459740"/>
                </a:lnTo>
                <a:lnTo>
                  <a:pt x="463286" y="463550"/>
                </a:lnTo>
                <a:lnTo>
                  <a:pt x="458521" y="464820"/>
                </a:lnTo>
                <a:lnTo>
                  <a:pt x="442790" y="468630"/>
                </a:lnTo>
                <a:lnTo>
                  <a:pt x="437548" y="468630"/>
                </a:lnTo>
                <a:lnTo>
                  <a:pt x="430877" y="469900"/>
                </a:lnTo>
                <a:lnTo>
                  <a:pt x="423730" y="471170"/>
                </a:lnTo>
                <a:lnTo>
                  <a:pt x="417052" y="471170"/>
                </a:lnTo>
                <a:lnTo>
                  <a:pt x="383690" y="477520"/>
                </a:lnTo>
                <a:lnTo>
                  <a:pt x="377019" y="477520"/>
                </a:lnTo>
                <a:lnTo>
                  <a:pt x="370342" y="478790"/>
                </a:lnTo>
                <a:lnTo>
                  <a:pt x="350329" y="480060"/>
                </a:lnTo>
                <a:lnTo>
                  <a:pt x="610931" y="480060"/>
                </a:lnTo>
                <a:lnTo>
                  <a:pt x="622961" y="471170"/>
                </a:lnTo>
                <a:lnTo>
                  <a:pt x="631035" y="462280"/>
                </a:lnTo>
                <a:lnTo>
                  <a:pt x="638712" y="454660"/>
                </a:lnTo>
                <a:lnTo>
                  <a:pt x="646323" y="445770"/>
                </a:lnTo>
                <a:lnTo>
                  <a:pt x="653007" y="435610"/>
                </a:lnTo>
                <a:lnTo>
                  <a:pt x="659162" y="426720"/>
                </a:lnTo>
                <a:lnTo>
                  <a:pt x="678222" y="383540"/>
                </a:lnTo>
                <a:lnTo>
                  <a:pt x="681134" y="372110"/>
                </a:lnTo>
                <a:lnTo>
                  <a:pt x="684906" y="358140"/>
                </a:lnTo>
                <a:lnTo>
                  <a:pt x="686362" y="344170"/>
                </a:lnTo>
                <a:lnTo>
                  <a:pt x="686223" y="340360"/>
                </a:lnTo>
                <a:close/>
              </a:path>
              <a:path w="686434" h="553720">
                <a:moveTo>
                  <a:pt x="503802" y="443230"/>
                </a:moveTo>
                <a:lnTo>
                  <a:pt x="486165" y="443230"/>
                </a:lnTo>
                <a:lnTo>
                  <a:pt x="483782" y="444500"/>
                </a:lnTo>
                <a:lnTo>
                  <a:pt x="483782" y="445770"/>
                </a:lnTo>
                <a:lnTo>
                  <a:pt x="489024" y="445770"/>
                </a:lnTo>
                <a:lnTo>
                  <a:pt x="493796" y="444500"/>
                </a:lnTo>
                <a:lnTo>
                  <a:pt x="499037" y="444500"/>
                </a:lnTo>
                <a:lnTo>
                  <a:pt x="503802" y="443230"/>
                </a:lnTo>
                <a:close/>
              </a:path>
              <a:path w="686434" h="553720">
                <a:moveTo>
                  <a:pt x="680796" y="302260"/>
                </a:moveTo>
                <a:lnTo>
                  <a:pt x="671074" y="302260"/>
                </a:lnTo>
                <a:lnTo>
                  <a:pt x="672530" y="303530"/>
                </a:lnTo>
                <a:lnTo>
                  <a:pt x="667765" y="318770"/>
                </a:lnTo>
                <a:lnTo>
                  <a:pt x="644403" y="354330"/>
                </a:lnTo>
                <a:lnTo>
                  <a:pt x="639175" y="360680"/>
                </a:lnTo>
                <a:lnTo>
                  <a:pt x="634410" y="365760"/>
                </a:lnTo>
                <a:lnTo>
                  <a:pt x="629182" y="370840"/>
                </a:lnTo>
                <a:lnTo>
                  <a:pt x="623887" y="375920"/>
                </a:lnTo>
                <a:lnTo>
                  <a:pt x="618659" y="381000"/>
                </a:lnTo>
                <a:lnTo>
                  <a:pt x="608203" y="388620"/>
                </a:lnTo>
                <a:lnTo>
                  <a:pt x="602465" y="393700"/>
                </a:lnTo>
                <a:lnTo>
                  <a:pt x="594364" y="398780"/>
                </a:lnTo>
                <a:lnTo>
                  <a:pt x="585780" y="405130"/>
                </a:lnTo>
                <a:lnTo>
                  <a:pt x="576727" y="408940"/>
                </a:lnTo>
                <a:lnTo>
                  <a:pt x="568150" y="414020"/>
                </a:lnTo>
                <a:lnTo>
                  <a:pt x="558613" y="416560"/>
                </a:lnTo>
                <a:lnTo>
                  <a:pt x="540499" y="424180"/>
                </a:lnTo>
                <a:lnTo>
                  <a:pt x="530969" y="426720"/>
                </a:lnTo>
                <a:lnTo>
                  <a:pt x="527157" y="429260"/>
                </a:lnTo>
                <a:lnTo>
                  <a:pt x="523822" y="430530"/>
                </a:lnTo>
                <a:lnTo>
                  <a:pt x="516191" y="434340"/>
                </a:lnTo>
                <a:lnTo>
                  <a:pt x="511903" y="435610"/>
                </a:lnTo>
                <a:lnTo>
                  <a:pt x="504279" y="438150"/>
                </a:lnTo>
                <a:lnTo>
                  <a:pt x="499990" y="439420"/>
                </a:lnTo>
                <a:lnTo>
                  <a:pt x="498561" y="440690"/>
                </a:lnTo>
                <a:lnTo>
                  <a:pt x="496655" y="441960"/>
                </a:lnTo>
                <a:lnTo>
                  <a:pt x="492836" y="443230"/>
                </a:lnTo>
                <a:lnTo>
                  <a:pt x="509044" y="443230"/>
                </a:lnTo>
                <a:lnTo>
                  <a:pt x="518580" y="440690"/>
                </a:lnTo>
                <a:lnTo>
                  <a:pt x="523822" y="438150"/>
                </a:lnTo>
                <a:lnTo>
                  <a:pt x="542889" y="433070"/>
                </a:lnTo>
                <a:lnTo>
                  <a:pt x="548130" y="431800"/>
                </a:lnTo>
                <a:lnTo>
                  <a:pt x="557660" y="427990"/>
                </a:lnTo>
                <a:lnTo>
                  <a:pt x="562425" y="426720"/>
                </a:lnTo>
                <a:lnTo>
                  <a:pt x="568150" y="424180"/>
                </a:lnTo>
                <a:lnTo>
                  <a:pt x="579586" y="416560"/>
                </a:lnTo>
                <a:lnTo>
                  <a:pt x="585780" y="414020"/>
                </a:lnTo>
                <a:lnTo>
                  <a:pt x="597223" y="406400"/>
                </a:lnTo>
                <a:lnTo>
                  <a:pt x="602465" y="403860"/>
                </a:lnTo>
                <a:lnTo>
                  <a:pt x="613894" y="396240"/>
                </a:lnTo>
                <a:lnTo>
                  <a:pt x="619122" y="392430"/>
                </a:lnTo>
                <a:lnTo>
                  <a:pt x="624880" y="387350"/>
                </a:lnTo>
                <a:lnTo>
                  <a:pt x="630108" y="383540"/>
                </a:lnTo>
                <a:lnTo>
                  <a:pt x="640565" y="373380"/>
                </a:lnTo>
                <a:lnTo>
                  <a:pt x="645859" y="368300"/>
                </a:lnTo>
                <a:lnTo>
                  <a:pt x="650624" y="363220"/>
                </a:lnTo>
                <a:lnTo>
                  <a:pt x="652014" y="359410"/>
                </a:lnTo>
                <a:lnTo>
                  <a:pt x="659162" y="351790"/>
                </a:lnTo>
                <a:lnTo>
                  <a:pt x="662074" y="349250"/>
                </a:lnTo>
                <a:lnTo>
                  <a:pt x="664920" y="345440"/>
                </a:lnTo>
                <a:lnTo>
                  <a:pt x="667302" y="342900"/>
                </a:lnTo>
                <a:lnTo>
                  <a:pt x="669221" y="340360"/>
                </a:lnTo>
                <a:lnTo>
                  <a:pt x="686223" y="340360"/>
                </a:lnTo>
                <a:lnTo>
                  <a:pt x="685899" y="331470"/>
                </a:lnTo>
                <a:lnTo>
                  <a:pt x="683980" y="317500"/>
                </a:lnTo>
                <a:lnTo>
                  <a:pt x="681134" y="303530"/>
                </a:lnTo>
                <a:lnTo>
                  <a:pt x="680796" y="302260"/>
                </a:lnTo>
                <a:close/>
              </a:path>
              <a:path w="686434" h="553720">
                <a:moveTo>
                  <a:pt x="91753" y="339089"/>
                </a:moveTo>
                <a:lnTo>
                  <a:pt x="81025" y="339089"/>
                </a:lnTo>
                <a:lnTo>
                  <a:pt x="88179" y="350519"/>
                </a:lnTo>
                <a:lnTo>
                  <a:pt x="95803" y="359409"/>
                </a:lnTo>
                <a:lnTo>
                  <a:pt x="104380" y="369569"/>
                </a:lnTo>
                <a:lnTo>
                  <a:pt x="113440" y="378459"/>
                </a:lnTo>
                <a:lnTo>
                  <a:pt x="122970" y="386079"/>
                </a:lnTo>
                <a:lnTo>
                  <a:pt x="132501" y="392429"/>
                </a:lnTo>
                <a:lnTo>
                  <a:pt x="142514" y="398779"/>
                </a:lnTo>
                <a:lnTo>
                  <a:pt x="152044" y="405129"/>
                </a:lnTo>
                <a:lnTo>
                  <a:pt x="157768" y="407669"/>
                </a:lnTo>
                <a:lnTo>
                  <a:pt x="160151" y="408939"/>
                </a:lnTo>
                <a:lnTo>
                  <a:pt x="163010" y="410209"/>
                </a:lnTo>
                <a:lnTo>
                  <a:pt x="167775" y="412749"/>
                </a:lnTo>
                <a:lnTo>
                  <a:pt x="170634" y="414019"/>
                </a:lnTo>
                <a:lnTo>
                  <a:pt x="173493" y="414019"/>
                </a:lnTo>
                <a:lnTo>
                  <a:pt x="173493" y="412749"/>
                </a:lnTo>
                <a:lnTo>
                  <a:pt x="173017" y="412749"/>
                </a:lnTo>
                <a:lnTo>
                  <a:pt x="165392" y="408939"/>
                </a:lnTo>
                <a:lnTo>
                  <a:pt x="113440" y="367029"/>
                </a:lnTo>
                <a:lnTo>
                  <a:pt x="109152" y="361949"/>
                </a:lnTo>
                <a:lnTo>
                  <a:pt x="104857" y="358139"/>
                </a:lnTo>
                <a:lnTo>
                  <a:pt x="97233" y="349249"/>
                </a:lnTo>
                <a:lnTo>
                  <a:pt x="93897" y="342899"/>
                </a:lnTo>
                <a:lnTo>
                  <a:pt x="91753" y="339089"/>
                </a:lnTo>
                <a:close/>
              </a:path>
              <a:path w="686434" h="553720">
                <a:moveTo>
                  <a:pt x="671891" y="270510"/>
                </a:moveTo>
                <a:lnTo>
                  <a:pt x="661081" y="270510"/>
                </a:lnTo>
                <a:lnTo>
                  <a:pt x="664456" y="275590"/>
                </a:lnTo>
                <a:lnTo>
                  <a:pt x="664456" y="283210"/>
                </a:lnTo>
                <a:lnTo>
                  <a:pt x="652014" y="314960"/>
                </a:lnTo>
                <a:lnTo>
                  <a:pt x="648242" y="322580"/>
                </a:lnTo>
                <a:lnTo>
                  <a:pt x="620578" y="355600"/>
                </a:lnTo>
                <a:lnTo>
                  <a:pt x="614887" y="361950"/>
                </a:lnTo>
                <a:lnTo>
                  <a:pt x="608666" y="368300"/>
                </a:lnTo>
                <a:lnTo>
                  <a:pt x="593411" y="378460"/>
                </a:lnTo>
                <a:lnTo>
                  <a:pt x="585304" y="384810"/>
                </a:lnTo>
                <a:lnTo>
                  <a:pt x="577680" y="389890"/>
                </a:lnTo>
                <a:lnTo>
                  <a:pt x="553372" y="403860"/>
                </a:lnTo>
                <a:lnTo>
                  <a:pt x="545271" y="407670"/>
                </a:lnTo>
                <a:lnTo>
                  <a:pt x="548130" y="407670"/>
                </a:lnTo>
                <a:lnTo>
                  <a:pt x="558137" y="403860"/>
                </a:lnTo>
                <a:lnTo>
                  <a:pt x="560996" y="402590"/>
                </a:lnTo>
                <a:lnTo>
                  <a:pt x="564331" y="401320"/>
                </a:lnTo>
                <a:lnTo>
                  <a:pt x="567673" y="401320"/>
                </a:lnTo>
                <a:lnTo>
                  <a:pt x="571009" y="400050"/>
                </a:lnTo>
                <a:lnTo>
                  <a:pt x="590076" y="389890"/>
                </a:lnTo>
                <a:lnTo>
                  <a:pt x="617269" y="369570"/>
                </a:lnTo>
                <a:lnTo>
                  <a:pt x="626270" y="363220"/>
                </a:lnTo>
                <a:lnTo>
                  <a:pt x="634873" y="355600"/>
                </a:lnTo>
                <a:lnTo>
                  <a:pt x="643940" y="347980"/>
                </a:lnTo>
                <a:lnTo>
                  <a:pt x="645330" y="344170"/>
                </a:lnTo>
                <a:lnTo>
                  <a:pt x="647712" y="341630"/>
                </a:lnTo>
                <a:lnTo>
                  <a:pt x="650161" y="339090"/>
                </a:lnTo>
                <a:lnTo>
                  <a:pt x="652544" y="336550"/>
                </a:lnTo>
                <a:lnTo>
                  <a:pt x="655389" y="334010"/>
                </a:lnTo>
                <a:lnTo>
                  <a:pt x="657309" y="331470"/>
                </a:lnTo>
                <a:lnTo>
                  <a:pt x="658699" y="327660"/>
                </a:lnTo>
                <a:lnTo>
                  <a:pt x="659691" y="322580"/>
                </a:lnTo>
                <a:lnTo>
                  <a:pt x="663927" y="320040"/>
                </a:lnTo>
                <a:lnTo>
                  <a:pt x="666839" y="313690"/>
                </a:lnTo>
                <a:lnTo>
                  <a:pt x="668692" y="308610"/>
                </a:lnTo>
                <a:lnTo>
                  <a:pt x="671074" y="302260"/>
                </a:lnTo>
                <a:lnTo>
                  <a:pt x="680796" y="302260"/>
                </a:lnTo>
                <a:lnTo>
                  <a:pt x="677759" y="290830"/>
                </a:lnTo>
                <a:lnTo>
                  <a:pt x="674450" y="278130"/>
                </a:lnTo>
                <a:lnTo>
                  <a:pt x="671891" y="270510"/>
                </a:lnTo>
                <a:close/>
              </a:path>
              <a:path w="686434" h="553720">
                <a:moveTo>
                  <a:pt x="95406" y="317499"/>
                </a:moveTo>
                <a:lnTo>
                  <a:pt x="85797" y="317499"/>
                </a:lnTo>
                <a:lnTo>
                  <a:pt x="88179" y="321309"/>
                </a:lnTo>
                <a:lnTo>
                  <a:pt x="91038" y="325119"/>
                </a:lnTo>
                <a:lnTo>
                  <a:pt x="94374" y="327659"/>
                </a:lnTo>
                <a:lnTo>
                  <a:pt x="97233" y="331469"/>
                </a:lnTo>
                <a:lnTo>
                  <a:pt x="103904" y="336549"/>
                </a:lnTo>
                <a:lnTo>
                  <a:pt x="107239" y="340359"/>
                </a:lnTo>
                <a:lnTo>
                  <a:pt x="110105" y="342899"/>
                </a:lnTo>
                <a:lnTo>
                  <a:pt x="113917" y="345439"/>
                </a:lnTo>
                <a:lnTo>
                  <a:pt x="117252" y="347979"/>
                </a:lnTo>
                <a:lnTo>
                  <a:pt x="121064" y="350519"/>
                </a:lnTo>
                <a:lnTo>
                  <a:pt x="124400" y="353059"/>
                </a:lnTo>
                <a:lnTo>
                  <a:pt x="128212" y="356869"/>
                </a:lnTo>
                <a:lnTo>
                  <a:pt x="131547" y="359409"/>
                </a:lnTo>
                <a:lnTo>
                  <a:pt x="135366" y="360679"/>
                </a:lnTo>
                <a:lnTo>
                  <a:pt x="138702" y="361949"/>
                </a:lnTo>
                <a:lnTo>
                  <a:pt x="127259" y="349249"/>
                </a:lnTo>
                <a:lnTo>
                  <a:pt x="121064" y="342899"/>
                </a:lnTo>
                <a:lnTo>
                  <a:pt x="114870" y="337819"/>
                </a:lnTo>
                <a:lnTo>
                  <a:pt x="108192" y="331469"/>
                </a:lnTo>
                <a:lnTo>
                  <a:pt x="102474" y="326389"/>
                </a:lnTo>
                <a:lnTo>
                  <a:pt x="96280" y="318769"/>
                </a:lnTo>
                <a:lnTo>
                  <a:pt x="95406" y="317499"/>
                </a:lnTo>
                <a:close/>
              </a:path>
              <a:path w="686434" h="553720">
                <a:moveTo>
                  <a:pt x="660419" y="247650"/>
                </a:moveTo>
                <a:lnTo>
                  <a:pt x="645859" y="247650"/>
                </a:lnTo>
                <a:lnTo>
                  <a:pt x="650624" y="255270"/>
                </a:lnTo>
                <a:lnTo>
                  <a:pt x="652014" y="264160"/>
                </a:lnTo>
                <a:lnTo>
                  <a:pt x="640565" y="304800"/>
                </a:lnTo>
                <a:lnTo>
                  <a:pt x="637719" y="309880"/>
                </a:lnTo>
                <a:lnTo>
                  <a:pt x="634410" y="314960"/>
                </a:lnTo>
                <a:lnTo>
                  <a:pt x="631035" y="320040"/>
                </a:lnTo>
                <a:lnTo>
                  <a:pt x="627726" y="323850"/>
                </a:lnTo>
                <a:lnTo>
                  <a:pt x="624417" y="330200"/>
                </a:lnTo>
                <a:lnTo>
                  <a:pt x="620578" y="334010"/>
                </a:lnTo>
                <a:lnTo>
                  <a:pt x="611975" y="342900"/>
                </a:lnTo>
                <a:lnTo>
                  <a:pt x="602465" y="350520"/>
                </a:lnTo>
                <a:lnTo>
                  <a:pt x="598176" y="354330"/>
                </a:lnTo>
                <a:lnTo>
                  <a:pt x="593411" y="358140"/>
                </a:lnTo>
                <a:lnTo>
                  <a:pt x="593411" y="359410"/>
                </a:lnTo>
                <a:lnTo>
                  <a:pt x="601035" y="355600"/>
                </a:lnTo>
                <a:lnTo>
                  <a:pt x="608202" y="350520"/>
                </a:lnTo>
                <a:lnTo>
                  <a:pt x="615813" y="345440"/>
                </a:lnTo>
                <a:lnTo>
                  <a:pt x="622961" y="340360"/>
                </a:lnTo>
                <a:lnTo>
                  <a:pt x="630108" y="332740"/>
                </a:lnTo>
                <a:lnTo>
                  <a:pt x="636793" y="326390"/>
                </a:lnTo>
                <a:lnTo>
                  <a:pt x="642947" y="320040"/>
                </a:lnTo>
                <a:lnTo>
                  <a:pt x="649168" y="312420"/>
                </a:lnTo>
                <a:lnTo>
                  <a:pt x="650624" y="303530"/>
                </a:lnTo>
                <a:lnTo>
                  <a:pt x="656316" y="289560"/>
                </a:lnTo>
                <a:lnTo>
                  <a:pt x="658698" y="281940"/>
                </a:lnTo>
                <a:lnTo>
                  <a:pt x="659162" y="279400"/>
                </a:lnTo>
                <a:lnTo>
                  <a:pt x="659162" y="273050"/>
                </a:lnTo>
                <a:lnTo>
                  <a:pt x="661081" y="270510"/>
                </a:lnTo>
                <a:lnTo>
                  <a:pt x="671891" y="270510"/>
                </a:lnTo>
                <a:lnTo>
                  <a:pt x="670611" y="266700"/>
                </a:lnTo>
                <a:lnTo>
                  <a:pt x="666839" y="257810"/>
                </a:lnTo>
                <a:lnTo>
                  <a:pt x="663000" y="251460"/>
                </a:lnTo>
                <a:lnTo>
                  <a:pt x="660419" y="247650"/>
                </a:lnTo>
                <a:close/>
              </a:path>
              <a:path w="686434" h="553720">
                <a:moveTo>
                  <a:pt x="284233" y="311150"/>
                </a:moveTo>
                <a:lnTo>
                  <a:pt x="267390" y="311150"/>
                </a:lnTo>
                <a:lnTo>
                  <a:pt x="269296" y="312420"/>
                </a:lnTo>
                <a:lnTo>
                  <a:pt x="270726" y="312420"/>
                </a:lnTo>
                <a:lnTo>
                  <a:pt x="271202" y="314960"/>
                </a:lnTo>
                <a:lnTo>
                  <a:pt x="271202" y="317500"/>
                </a:lnTo>
                <a:lnTo>
                  <a:pt x="269296" y="317500"/>
                </a:lnTo>
                <a:lnTo>
                  <a:pt x="267390" y="318770"/>
                </a:lnTo>
                <a:lnTo>
                  <a:pt x="265008" y="320040"/>
                </a:lnTo>
                <a:lnTo>
                  <a:pt x="262625" y="320040"/>
                </a:lnTo>
                <a:lnTo>
                  <a:pt x="258813" y="322580"/>
                </a:lnTo>
                <a:lnTo>
                  <a:pt x="254048" y="322580"/>
                </a:lnTo>
                <a:lnTo>
                  <a:pt x="251659" y="323850"/>
                </a:lnTo>
                <a:lnTo>
                  <a:pt x="244512" y="323850"/>
                </a:lnTo>
                <a:lnTo>
                  <a:pt x="251183" y="325120"/>
                </a:lnTo>
                <a:lnTo>
                  <a:pt x="265484" y="326390"/>
                </a:lnTo>
                <a:lnTo>
                  <a:pt x="272632" y="326390"/>
                </a:lnTo>
                <a:lnTo>
                  <a:pt x="279310" y="327660"/>
                </a:lnTo>
                <a:lnTo>
                  <a:pt x="286457" y="328930"/>
                </a:lnTo>
                <a:lnTo>
                  <a:pt x="292652" y="331470"/>
                </a:lnTo>
                <a:lnTo>
                  <a:pt x="298846" y="336550"/>
                </a:lnTo>
                <a:lnTo>
                  <a:pt x="325544" y="346710"/>
                </a:lnTo>
                <a:lnTo>
                  <a:pt x="332691" y="349250"/>
                </a:lnTo>
                <a:lnTo>
                  <a:pt x="339839" y="350520"/>
                </a:lnTo>
                <a:lnTo>
                  <a:pt x="415146" y="350520"/>
                </a:lnTo>
                <a:lnTo>
                  <a:pt x="423730" y="349250"/>
                </a:lnTo>
                <a:lnTo>
                  <a:pt x="429448" y="347980"/>
                </a:lnTo>
                <a:lnTo>
                  <a:pt x="435166" y="345440"/>
                </a:lnTo>
                <a:lnTo>
                  <a:pt x="441360" y="344170"/>
                </a:lnTo>
                <a:lnTo>
                  <a:pt x="452803" y="341630"/>
                </a:lnTo>
                <a:lnTo>
                  <a:pt x="458998" y="340360"/>
                </a:lnTo>
                <a:lnTo>
                  <a:pt x="470440" y="339090"/>
                </a:lnTo>
                <a:lnTo>
                  <a:pt x="476158" y="336550"/>
                </a:lnTo>
                <a:lnTo>
                  <a:pt x="487594" y="334010"/>
                </a:lnTo>
                <a:lnTo>
                  <a:pt x="499037" y="328930"/>
                </a:lnTo>
                <a:lnTo>
                  <a:pt x="306953" y="328930"/>
                </a:lnTo>
                <a:lnTo>
                  <a:pt x="302188" y="326390"/>
                </a:lnTo>
                <a:lnTo>
                  <a:pt x="297893" y="323850"/>
                </a:lnTo>
                <a:lnTo>
                  <a:pt x="294081" y="321310"/>
                </a:lnTo>
                <a:lnTo>
                  <a:pt x="286457" y="313690"/>
                </a:lnTo>
                <a:lnTo>
                  <a:pt x="284233" y="311150"/>
                </a:lnTo>
                <a:close/>
              </a:path>
              <a:path w="686434" h="553720">
                <a:moveTo>
                  <a:pt x="469004" y="294640"/>
                </a:moveTo>
                <a:lnTo>
                  <a:pt x="438978" y="294640"/>
                </a:lnTo>
                <a:lnTo>
                  <a:pt x="443266" y="297180"/>
                </a:lnTo>
                <a:lnTo>
                  <a:pt x="456138" y="300990"/>
                </a:lnTo>
                <a:lnTo>
                  <a:pt x="459950" y="303530"/>
                </a:lnTo>
                <a:lnTo>
                  <a:pt x="464239" y="306070"/>
                </a:lnTo>
                <a:lnTo>
                  <a:pt x="467575" y="308610"/>
                </a:lnTo>
                <a:lnTo>
                  <a:pt x="470917" y="312420"/>
                </a:lnTo>
                <a:lnTo>
                  <a:pt x="340792" y="312420"/>
                </a:lnTo>
                <a:lnTo>
                  <a:pt x="312195" y="325120"/>
                </a:lnTo>
                <a:lnTo>
                  <a:pt x="306953" y="328930"/>
                </a:lnTo>
                <a:lnTo>
                  <a:pt x="499037" y="328930"/>
                </a:lnTo>
                <a:lnTo>
                  <a:pt x="504279" y="326390"/>
                </a:lnTo>
                <a:lnTo>
                  <a:pt x="509997" y="323850"/>
                </a:lnTo>
                <a:lnTo>
                  <a:pt x="515238" y="321310"/>
                </a:lnTo>
                <a:lnTo>
                  <a:pt x="519533" y="314960"/>
                </a:lnTo>
                <a:lnTo>
                  <a:pt x="531922" y="298450"/>
                </a:lnTo>
                <a:lnTo>
                  <a:pt x="474729" y="298450"/>
                </a:lnTo>
                <a:lnTo>
                  <a:pt x="471870" y="297180"/>
                </a:lnTo>
                <a:lnTo>
                  <a:pt x="469004" y="294640"/>
                </a:lnTo>
                <a:close/>
              </a:path>
              <a:path w="686434" h="553720">
                <a:moveTo>
                  <a:pt x="103904" y="302259"/>
                </a:moveTo>
                <a:lnTo>
                  <a:pt x="92468" y="302259"/>
                </a:lnTo>
                <a:lnTo>
                  <a:pt x="96280" y="307339"/>
                </a:lnTo>
                <a:lnTo>
                  <a:pt x="101045" y="311149"/>
                </a:lnTo>
                <a:lnTo>
                  <a:pt x="110581" y="316229"/>
                </a:lnTo>
                <a:lnTo>
                  <a:pt x="115823" y="318769"/>
                </a:lnTo>
                <a:lnTo>
                  <a:pt x="125353" y="322579"/>
                </a:lnTo>
                <a:lnTo>
                  <a:pt x="130118" y="326389"/>
                </a:lnTo>
                <a:lnTo>
                  <a:pt x="130118" y="323849"/>
                </a:lnTo>
                <a:lnTo>
                  <a:pt x="120111" y="316229"/>
                </a:lnTo>
                <a:lnTo>
                  <a:pt x="117252" y="313689"/>
                </a:lnTo>
                <a:lnTo>
                  <a:pt x="103904" y="302259"/>
                </a:lnTo>
                <a:close/>
              </a:path>
              <a:path w="686434" h="553720">
                <a:moveTo>
                  <a:pt x="199707" y="247650"/>
                </a:moveTo>
                <a:lnTo>
                  <a:pt x="191130" y="247650"/>
                </a:lnTo>
                <a:lnTo>
                  <a:pt x="198754" y="250190"/>
                </a:lnTo>
                <a:lnTo>
                  <a:pt x="206861" y="251460"/>
                </a:lnTo>
                <a:lnTo>
                  <a:pt x="214485" y="254000"/>
                </a:lnTo>
                <a:lnTo>
                  <a:pt x="222586" y="256540"/>
                </a:lnTo>
                <a:lnTo>
                  <a:pt x="238317" y="259080"/>
                </a:lnTo>
                <a:lnTo>
                  <a:pt x="254048" y="259080"/>
                </a:lnTo>
                <a:lnTo>
                  <a:pt x="253572" y="260350"/>
                </a:lnTo>
                <a:lnTo>
                  <a:pt x="245941" y="262890"/>
                </a:lnTo>
                <a:lnTo>
                  <a:pt x="237841" y="265430"/>
                </a:lnTo>
                <a:lnTo>
                  <a:pt x="221633" y="267970"/>
                </a:lnTo>
                <a:lnTo>
                  <a:pt x="192083" y="267970"/>
                </a:lnTo>
                <a:lnTo>
                  <a:pt x="193989" y="269240"/>
                </a:lnTo>
                <a:lnTo>
                  <a:pt x="195895" y="269240"/>
                </a:lnTo>
                <a:lnTo>
                  <a:pt x="198278" y="270510"/>
                </a:lnTo>
                <a:lnTo>
                  <a:pt x="204472" y="270510"/>
                </a:lnTo>
                <a:lnTo>
                  <a:pt x="209720" y="273050"/>
                </a:lnTo>
                <a:lnTo>
                  <a:pt x="221156" y="275590"/>
                </a:lnTo>
                <a:lnTo>
                  <a:pt x="249753" y="275590"/>
                </a:lnTo>
                <a:lnTo>
                  <a:pt x="251659" y="278130"/>
                </a:lnTo>
                <a:lnTo>
                  <a:pt x="216868" y="289560"/>
                </a:lnTo>
                <a:lnTo>
                  <a:pt x="195895" y="289560"/>
                </a:lnTo>
                <a:lnTo>
                  <a:pt x="203043" y="292100"/>
                </a:lnTo>
                <a:lnTo>
                  <a:pt x="219250" y="294640"/>
                </a:lnTo>
                <a:lnTo>
                  <a:pt x="260243" y="294640"/>
                </a:lnTo>
                <a:lnTo>
                  <a:pt x="255954" y="298450"/>
                </a:lnTo>
                <a:lnTo>
                  <a:pt x="250706" y="302260"/>
                </a:lnTo>
                <a:lnTo>
                  <a:pt x="240223" y="306070"/>
                </a:lnTo>
                <a:lnTo>
                  <a:pt x="234029" y="307340"/>
                </a:lnTo>
                <a:lnTo>
                  <a:pt x="222586" y="308610"/>
                </a:lnTo>
                <a:lnTo>
                  <a:pt x="216868" y="309880"/>
                </a:lnTo>
                <a:lnTo>
                  <a:pt x="218774" y="311150"/>
                </a:lnTo>
                <a:lnTo>
                  <a:pt x="224492" y="312420"/>
                </a:lnTo>
                <a:lnTo>
                  <a:pt x="263578" y="312420"/>
                </a:lnTo>
                <a:lnTo>
                  <a:pt x="267390" y="311150"/>
                </a:lnTo>
                <a:lnTo>
                  <a:pt x="284233" y="311150"/>
                </a:lnTo>
                <a:lnTo>
                  <a:pt x="267390" y="265430"/>
                </a:lnTo>
                <a:lnTo>
                  <a:pt x="269773" y="254000"/>
                </a:lnTo>
                <a:lnTo>
                  <a:pt x="271044" y="248920"/>
                </a:lnTo>
                <a:lnTo>
                  <a:pt x="217821" y="248920"/>
                </a:lnTo>
                <a:lnTo>
                  <a:pt x="199707" y="247650"/>
                </a:lnTo>
                <a:close/>
              </a:path>
              <a:path w="686434" h="553720">
                <a:moveTo>
                  <a:pt x="418482" y="302260"/>
                </a:moveTo>
                <a:lnTo>
                  <a:pt x="402757" y="302260"/>
                </a:lnTo>
                <a:lnTo>
                  <a:pt x="396556" y="303530"/>
                </a:lnTo>
                <a:lnTo>
                  <a:pt x="390361" y="303530"/>
                </a:lnTo>
                <a:lnTo>
                  <a:pt x="371771" y="307340"/>
                </a:lnTo>
                <a:lnTo>
                  <a:pt x="365576" y="307340"/>
                </a:lnTo>
                <a:lnTo>
                  <a:pt x="353187" y="309880"/>
                </a:lnTo>
                <a:lnTo>
                  <a:pt x="346986" y="312420"/>
                </a:lnTo>
                <a:lnTo>
                  <a:pt x="469004" y="312420"/>
                </a:lnTo>
                <a:lnTo>
                  <a:pt x="466145" y="311150"/>
                </a:lnTo>
                <a:lnTo>
                  <a:pt x="464239" y="309880"/>
                </a:lnTo>
                <a:lnTo>
                  <a:pt x="456615" y="307340"/>
                </a:lnTo>
                <a:lnTo>
                  <a:pt x="449467" y="306070"/>
                </a:lnTo>
                <a:lnTo>
                  <a:pt x="433736" y="303530"/>
                </a:lnTo>
                <a:lnTo>
                  <a:pt x="418482" y="302260"/>
                </a:lnTo>
                <a:close/>
              </a:path>
              <a:path w="686434" h="553720">
                <a:moveTo>
                  <a:pt x="646554" y="229870"/>
                </a:moveTo>
                <a:lnTo>
                  <a:pt x="628189" y="229870"/>
                </a:lnTo>
                <a:lnTo>
                  <a:pt x="632027" y="232410"/>
                </a:lnTo>
                <a:lnTo>
                  <a:pt x="633947" y="237490"/>
                </a:lnTo>
                <a:lnTo>
                  <a:pt x="635337" y="242570"/>
                </a:lnTo>
                <a:lnTo>
                  <a:pt x="636793" y="247650"/>
                </a:lnTo>
                <a:lnTo>
                  <a:pt x="637534" y="257810"/>
                </a:lnTo>
                <a:lnTo>
                  <a:pt x="637635" y="262890"/>
                </a:lnTo>
                <a:lnTo>
                  <a:pt x="637256" y="274320"/>
                </a:lnTo>
                <a:lnTo>
                  <a:pt x="634410" y="285750"/>
                </a:lnTo>
                <a:lnTo>
                  <a:pt x="628652" y="297180"/>
                </a:lnTo>
                <a:lnTo>
                  <a:pt x="628189" y="300990"/>
                </a:lnTo>
                <a:lnTo>
                  <a:pt x="625807" y="303530"/>
                </a:lnTo>
                <a:lnTo>
                  <a:pt x="623887" y="306070"/>
                </a:lnTo>
                <a:lnTo>
                  <a:pt x="623424" y="309880"/>
                </a:lnTo>
                <a:lnTo>
                  <a:pt x="626270" y="308610"/>
                </a:lnTo>
                <a:lnTo>
                  <a:pt x="628652" y="304800"/>
                </a:lnTo>
                <a:lnTo>
                  <a:pt x="630572" y="302260"/>
                </a:lnTo>
                <a:lnTo>
                  <a:pt x="632954" y="298450"/>
                </a:lnTo>
                <a:lnTo>
                  <a:pt x="635800" y="293370"/>
                </a:lnTo>
                <a:lnTo>
                  <a:pt x="638182" y="287020"/>
                </a:lnTo>
                <a:lnTo>
                  <a:pt x="641094" y="280670"/>
                </a:lnTo>
                <a:lnTo>
                  <a:pt x="643477" y="274320"/>
                </a:lnTo>
                <a:lnTo>
                  <a:pt x="645330" y="267970"/>
                </a:lnTo>
                <a:lnTo>
                  <a:pt x="646786" y="261620"/>
                </a:lnTo>
                <a:lnTo>
                  <a:pt x="646786" y="255270"/>
                </a:lnTo>
                <a:lnTo>
                  <a:pt x="645859" y="247650"/>
                </a:lnTo>
                <a:lnTo>
                  <a:pt x="660419" y="247650"/>
                </a:lnTo>
                <a:lnTo>
                  <a:pt x="658698" y="245110"/>
                </a:lnTo>
                <a:lnTo>
                  <a:pt x="649168" y="232410"/>
                </a:lnTo>
                <a:lnTo>
                  <a:pt x="646554" y="229870"/>
                </a:lnTo>
                <a:close/>
              </a:path>
              <a:path w="686434" h="553720">
                <a:moveTo>
                  <a:pt x="426112" y="262890"/>
                </a:moveTo>
                <a:lnTo>
                  <a:pt x="384643" y="262890"/>
                </a:lnTo>
                <a:lnTo>
                  <a:pt x="371294" y="265430"/>
                </a:lnTo>
                <a:lnTo>
                  <a:pt x="357952" y="269240"/>
                </a:lnTo>
                <a:lnTo>
                  <a:pt x="329356" y="276860"/>
                </a:lnTo>
                <a:lnTo>
                  <a:pt x="320295" y="280670"/>
                </a:lnTo>
                <a:lnTo>
                  <a:pt x="311242" y="285750"/>
                </a:lnTo>
                <a:lnTo>
                  <a:pt x="302188" y="289560"/>
                </a:lnTo>
                <a:lnTo>
                  <a:pt x="293605" y="294640"/>
                </a:lnTo>
                <a:lnTo>
                  <a:pt x="285028" y="300990"/>
                </a:lnTo>
                <a:lnTo>
                  <a:pt x="285028" y="303530"/>
                </a:lnTo>
                <a:lnTo>
                  <a:pt x="285504" y="304800"/>
                </a:lnTo>
                <a:lnTo>
                  <a:pt x="288363" y="307340"/>
                </a:lnTo>
                <a:lnTo>
                  <a:pt x="292652" y="304800"/>
                </a:lnTo>
                <a:lnTo>
                  <a:pt x="296940" y="303530"/>
                </a:lnTo>
                <a:lnTo>
                  <a:pt x="301229" y="300990"/>
                </a:lnTo>
                <a:lnTo>
                  <a:pt x="305047" y="298450"/>
                </a:lnTo>
                <a:lnTo>
                  <a:pt x="309336" y="297180"/>
                </a:lnTo>
                <a:lnTo>
                  <a:pt x="314101" y="294640"/>
                </a:lnTo>
                <a:lnTo>
                  <a:pt x="318389" y="294640"/>
                </a:lnTo>
                <a:lnTo>
                  <a:pt x="323154" y="293370"/>
                </a:lnTo>
                <a:lnTo>
                  <a:pt x="328879" y="289560"/>
                </a:lnTo>
                <a:lnTo>
                  <a:pt x="334597" y="287020"/>
                </a:lnTo>
                <a:lnTo>
                  <a:pt x="337933" y="285750"/>
                </a:lnTo>
                <a:lnTo>
                  <a:pt x="340792" y="285750"/>
                </a:lnTo>
                <a:lnTo>
                  <a:pt x="344127" y="284480"/>
                </a:lnTo>
                <a:lnTo>
                  <a:pt x="346986" y="284480"/>
                </a:lnTo>
                <a:lnTo>
                  <a:pt x="348892" y="281940"/>
                </a:lnTo>
                <a:lnTo>
                  <a:pt x="351281" y="279400"/>
                </a:lnTo>
                <a:lnTo>
                  <a:pt x="354140" y="279400"/>
                </a:lnTo>
                <a:lnTo>
                  <a:pt x="356523" y="278130"/>
                </a:lnTo>
                <a:lnTo>
                  <a:pt x="365100" y="275590"/>
                </a:lnTo>
                <a:lnTo>
                  <a:pt x="367482" y="275590"/>
                </a:lnTo>
                <a:lnTo>
                  <a:pt x="373200" y="274320"/>
                </a:lnTo>
                <a:lnTo>
                  <a:pt x="379402" y="274320"/>
                </a:lnTo>
                <a:lnTo>
                  <a:pt x="385120" y="273050"/>
                </a:lnTo>
                <a:lnTo>
                  <a:pt x="503087" y="273050"/>
                </a:lnTo>
                <a:lnTo>
                  <a:pt x="500466" y="271780"/>
                </a:lnTo>
                <a:lnTo>
                  <a:pt x="466145" y="271780"/>
                </a:lnTo>
                <a:lnTo>
                  <a:pt x="459950" y="269240"/>
                </a:lnTo>
                <a:lnTo>
                  <a:pt x="439931" y="265430"/>
                </a:lnTo>
                <a:lnTo>
                  <a:pt x="432783" y="264160"/>
                </a:lnTo>
                <a:lnTo>
                  <a:pt x="426112" y="262890"/>
                </a:lnTo>
                <a:close/>
              </a:path>
              <a:path w="686434" h="553720">
                <a:moveTo>
                  <a:pt x="118364" y="288289"/>
                </a:moveTo>
                <a:lnTo>
                  <a:pt x="99615" y="288289"/>
                </a:lnTo>
                <a:lnTo>
                  <a:pt x="105333" y="290829"/>
                </a:lnTo>
                <a:lnTo>
                  <a:pt x="106763" y="292099"/>
                </a:lnTo>
                <a:lnTo>
                  <a:pt x="115346" y="294639"/>
                </a:lnTo>
                <a:lnTo>
                  <a:pt x="120588" y="294639"/>
                </a:lnTo>
                <a:lnTo>
                  <a:pt x="123447" y="295909"/>
                </a:lnTo>
                <a:lnTo>
                  <a:pt x="125829" y="297179"/>
                </a:lnTo>
                <a:lnTo>
                  <a:pt x="128688" y="298449"/>
                </a:lnTo>
                <a:lnTo>
                  <a:pt x="126306" y="294639"/>
                </a:lnTo>
                <a:lnTo>
                  <a:pt x="120588" y="289559"/>
                </a:lnTo>
                <a:lnTo>
                  <a:pt x="118364" y="288289"/>
                </a:lnTo>
                <a:close/>
              </a:path>
              <a:path w="686434" h="553720">
                <a:moveTo>
                  <a:pt x="503087" y="273050"/>
                </a:moveTo>
                <a:lnTo>
                  <a:pt x="413240" y="273050"/>
                </a:lnTo>
                <a:lnTo>
                  <a:pt x="423730" y="274320"/>
                </a:lnTo>
                <a:lnTo>
                  <a:pt x="429448" y="275590"/>
                </a:lnTo>
                <a:lnTo>
                  <a:pt x="460903" y="289560"/>
                </a:lnTo>
                <a:lnTo>
                  <a:pt x="463763" y="290830"/>
                </a:lnTo>
                <a:lnTo>
                  <a:pt x="477588" y="297180"/>
                </a:lnTo>
                <a:lnTo>
                  <a:pt x="474729" y="298450"/>
                </a:lnTo>
                <a:lnTo>
                  <a:pt x="531922" y="298450"/>
                </a:lnTo>
                <a:lnTo>
                  <a:pt x="533828" y="295910"/>
                </a:lnTo>
                <a:lnTo>
                  <a:pt x="537640" y="289560"/>
                </a:lnTo>
                <a:lnTo>
                  <a:pt x="539070" y="285750"/>
                </a:lnTo>
                <a:lnTo>
                  <a:pt x="518580" y="285750"/>
                </a:lnTo>
                <a:lnTo>
                  <a:pt x="514762" y="281940"/>
                </a:lnTo>
                <a:lnTo>
                  <a:pt x="509997" y="276860"/>
                </a:lnTo>
                <a:lnTo>
                  <a:pt x="505708" y="274320"/>
                </a:lnTo>
                <a:lnTo>
                  <a:pt x="503087" y="273050"/>
                </a:lnTo>
                <a:close/>
              </a:path>
              <a:path w="686434" h="553720">
                <a:moveTo>
                  <a:pt x="438501" y="288290"/>
                </a:moveTo>
                <a:lnTo>
                  <a:pt x="409428" y="288290"/>
                </a:lnTo>
                <a:lnTo>
                  <a:pt x="407522" y="290830"/>
                </a:lnTo>
                <a:lnTo>
                  <a:pt x="411334" y="292100"/>
                </a:lnTo>
                <a:lnTo>
                  <a:pt x="418958" y="293370"/>
                </a:lnTo>
                <a:lnTo>
                  <a:pt x="423253" y="293370"/>
                </a:lnTo>
                <a:lnTo>
                  <a:pt x="427065" y="294640"/>
                </a:lnTo>
                <a:lnTo>
                  <a:pt x="466145" y="294640"/>
                </a:lnTo>
                <a:lnTo>
                  <a:pt x="459474" y="292100"/>
                </a:lnTo>
                <a:lnTo>
                  <a:pt x="452326" y="289560"/>
                </a:lnTo>
                <a:lnTo>
                  <a:pt x="445655" y="289560"/>
                </a:lnTo>
                <a:lnTo>
                  <a:pt x="438501" y="288290"/>
                </a:lnTo>
                <a:close/>
              </a:path>
              <a:path w="686434" h="553720">
                <a:moveTo>
                  <a:pt x="445172" y="236220"/>
                </a:moveTo>
                <a:lnTo>
                  <a:pt x="444696" y="238760"/>
                </a:lnTo>
                <a:lnTo>
                  <a:pt x="454232" y="242570"/>
                </a:lnTo>
                <a:lnTo>
                  <a:pt x="468527" y="246380"/>
                </a:lnTo>
                <a:lnTo>
                  <a:pt x="478064" y="250190"/>
                </a:lnTo>
                <a:lnTo>
                  <a:pt x="482829" y="252730"/>
                </a:lnTo>
                <a:lnTo>
                  <a:pt x="487118" y="257810"/>
                </a:lnTo>
                <a:lnTo>
                  <a:pt x="491883" y="260350"/>
                </a:lnTo>
                <a:lnTo>
                  <a:pt x="497131" y="264160"/>
                </a:lnTo>
                <a:lnTo>
                  <a:pt x="502372" y="266700"/>
                </a:lnTo>
                <a:lnTo>
                  <a:pt x="511903" y="274320"/>
                </a:lnTo>
                <a:lnTo>
                  <a:pt x="516191" y="279400"/>
                </a:lnTo>
                <a:lnTo>
                  <a:pt x="519533" y="285750"/>
                </a:lnTo>
                <a:lnTo>
                  <a:pt x="539070" y="285750"/>
                </a:lnTo>
                <a:lnTo>
                  <a:pt x="540499" y="281940"/>
                </a:lnTo>
                <a:lnTo>
                  <a:pt x="541217" y="278130"/>
                </a:lnTo>
                <a:lnTo>
                  <a:pt x="530969" y="278130"/>
                </a:lnTo>
                <a:lnTo>
                  <a:pt x="522392" y="267970"/>
                </a:lnTo>
                <a:lnTo>
                  <a:pt x="486641" y="245110"/>
                </a:lnTo>
                <a:lnTo>
                  <a:pt x="475205" y="241300"/>
                </a:lnTo>
                <a:lnTo>
                  <a:pt x="469004" y="240030"/>
                </a:lnTo>
                <a:lnTo>
                  <a:pt x="463286" y="238760"/>
                </a:lnTo>
                <a:lnTo>
                  <a:pt x="457091" y="237490"/>
                </a:lnTo>
                <a:lnTo>
                  <a:pt x="451373" y="237490"/>
                </a:lnTo>
                <a:lnTo>
                  <a:pt x="445172" y="236220"/>
                </a:lnTo>
                <a:close/>
              </a:path>
              <a:path w="686434" h="553720">
                <a:moveTo>
                  <a:pt x="466621" y="227330"/>
                </a:moveTo>
                <a:lnTo>
                  <a:pt x="466621" y="229870"/>
                </a:lnTo>
                <a:lnTo>
                  <a:pt x="492836" y="238760"/>
                </a:lnTo>
                <a:lnTo>
                  <a:pt x="508567" y="250190"/>
                </a:lnTo>
                <a:lnTo>
                  <a:pt x="532399" y="275590"/>
                </a:lnTo>
                <a:lnTo>
                  <a:pt x="531922" y="278130"/>
                </a:lnTo>
                <a:lnTo>
                  <a:pt x="541217" y="278130"/>
                </a:lnTo>
                <a:lnTo>
                  <a:pt x="541935" y="274320"/>
                </a:lnTo>
                <a:lnTo>
                  <a:pt x="541935" y="266700"/>
                </a:lnTo>
                <a:lnTo>
                  <a:pt x="533352" y="257810"/>
                </a:lnTo>
                <a:lnTo>
                  <a:pt x="524775" y="251460"/>
                </a:lnTo>
                <a:lnTo>
                  <a:pt x="515715" y="245110"/>
                </a:lnTo>
                <a:lnTo>
                  <a:pt x="506661" y="240030"/>
                </a:lnTo>
                <a:lnTo>
                  <a:pt x="497131" y="236220"/>
                </a:lnTo>
                <a:lnTo>
                  <a:pt x="487118" y="231140"/>
                </a:lnTo>
                <a:lnTo>
                  <a:pt x="477111" y="229870"/>
                </a:lnTo>
                <a:lnTo>
                  <a:pt x="466621" y="227330"/>
                </a:lnTo>
                <a:close/>
              </a:path>
              <a:path w="686434" h="553720">
                <a:moveTo>
                  <a:pt x="122017" y="267969"/>
                </a:moveTo>
                <a:lnTo>
                  <a:pt x="109152" y="267969"/>
                </a:lnTo>
                <a:lnTo>
                  <a:pt x="117729" y="271779"/>
                </a:lnTo>
                <a:lnTo>
                  <a:pt x="121064" y="273049"/>
                </a:lnTo>
                <a:lnTo>
                  <a:pt x="123923" y="273049"/>
                </a:lnTo>
                <a:lnTo>
                  <a:pt x="132500" y="276859"/>
                </a:lnTo>
                <a:lnTo>
                  <a:pt x="131547" y="274319"/>
                </a:lnTo>
                <a:lnTo>
                  <a:pt x="129641" y="273049"/>
                </a:lnTo>
                <a:lnTo>
                  <a:pt x="126782" y="271779"/>
                </a:lnTo>
                <a:lnTo>
                  <a:pt x="124876" y="270509"/>
                </a:lnTo>
                <a:lnTo>
                  <a:pt x="122017" y="267969"/>
                </a:lnTo>
                <a:close/>
              </a:path>
              <a:path w="686434" h="553720">
                <a:moveTo>
                  <a:pt x="444219" y="252730"/>
                </a:moveTo>
                <a:lnTo>
                  <a:pt x="431354" y="252730"/>
                </a:lnTo>
                <a:lnTo>
                  <a:pt x="430401" y="254000"/>
                </a:lnTo>
                <a:lnTo>
                  <a:pt x="439931" y="257810"/>
                </a:lnTo>
                <a:lnTo>
                  <a:pt x="444696" y="259080"/>
                </a:lnTo>
                <a:lnTo>
                  <a:pt x="449944" y="260350"/>
                </a:lnTo>
                <a:lnTo>
                  <a:pt x="454709" y="261620"/>
                </a:lnTo>
                <a:lnTo>
                  <a:pt x="464239" y="265430"/>
                </a:lnTo>
                <a:lnTo>
                  <a:pt x="469004" y="266700"/>
                </a:lnTo>
                <a:lnTo>
                  <a:pt x="469481" y="269240"/>
                </a:lnTo>
                <a:lnTo>
                  <a:pt x="468528" y="270510"/>
                </a:lnTo>
                <a:lnTo>
                  <a:pt x="467098" y="270510"/>
                </a:lnTo>
                <a:lnTo>
                  <a:pt x="466145" y="271780"/>
                </a:lnTo>
                <a:lnTo>
                  <a:pt x="500466" y="271780"/>
                </a:lnTo>
                <a:lnTo>
                  <a:pt x="495701" y="267970"/>
                </a:lnTo>
                <a:lnTo>
                  <a:pt x="485212" y="264160"/>
                </a:lnTo>
                <a:lnTo>
                  <a:pt x="480447" y="260350"/>
                </a:lnTo>
                <a:lnTo>
                  <a:pt x="474252" y="259080"/>
                </a:lnTo>
                <a:lnTo>
                  <a:pt x="468528" y="257810"/>
                </a:lnTo>
                <a:lnTo>
                  <a:pt x="449944" y="254000"/>
                </a:lnTo>
                <a:lnTo>
                  <a:pt x="444219" y="252730"/>
                </a:lnTo>
                <a:close/>
              </a:path>
              <a:path w="686434" h="553720">
                <a:moveTo>
                  <a:pt x="196848" y="266700"/>
                </a:moveTo>
                <a:lnTo>
                  <a:pt x="188748" y="266700"/>
                </a:lnTo>
                <a:lnTo>
                  <a:pt x="190177" y="267970"/>
                </a:lnTo>
                <a:lnTo>
                  <a:pt x="205432" y="267970"/>
                </a:lnTo>
                <a:lnTo>
                  <a:pt x="196848" y="266700"/>
                </a:lnTo>
                <a:close/>
              </a:path>
              <a:path w="686434" h="553720">
                <a:moveTo>
                  <a:pt x="550512" y="168910"/>
                </a:moveTo>
                <a:lnTo>
                  <a:pt x="516667" y="168910"/>
                </a:lnTo>
                <a:lnTo>
                  <a:pt x="523345" y="171450"/>
                </a:lnTo>
                <a:lnTo>
                  <a:pt x="526204" y="172720"/>
                </a:lnTo>
                <a:lnTo>
                  <a:pt x="529540" y="173990"/>
                </a:lnTo>
                <a:lnTo>
                  <a:pt x="532399" y="173990"/>
                </a:lnTo>
                <a:lnTo>
                  <a:pt x="537640" y="175260"/>
                </a:lnTo>
                <a:lnTo>
                  <a:pt x="542412" y="177800"/>
                </a:lnTo>
                <a:lnTo>
                  <a:pt x="547653" y="179070"/>
                </a:lnTo>
                <a:lnTo>
                  <a:pt x="552418" y="181610"/>
                </a:lnTo>
                <a:lnTo>
                  <a:pt x="557660" y="182880"/>
                </a:lnTo>
                <a:lnTo>
                  <a:pt x="562425" y="184150"/>
                </a:lnTo>
                <a:lnTo>
                  <a:pt x="600558" y="204470"/>
                </a:lnTo>
                <a:lnTo>
                  <a:pt x="604847" y="208280"/>
                </a:lnTo>
                <a:lnTo>
                  <a:pt x="609592" y="210820"/>
                </a:lnTo>
                <a:lnTo>
                  <a:pt x="613431" y="217170"/>
                </a:lnTo>
                <a:lnTo>
                  <a:pt x="616740" y="222250"/>
                </a:lnTo>
                <a:lnTo>
                  <a:pt x="619652" y="229870"/>
                </a:lnTo>
                <a:lnTo>
                  <a:pt x="621505" y="236220"/>
                </a:lnTo>
                <a:lnTo>
                  <a:pt x="623424" y="242570"/>
                </a:lnTo>
                <a:lnTo>
                  <a:pt x="624417" y="250190"/>
                </a:lnTo>
                <a:lnTo>
                  <a:pt x="624803" y="256540"/>
                </a:lnTo>
                <a:lnTo>
                  <a:pt x="624880" y="265430"/>
                </a:lnTo>
                <a:lnTo>
                  <a:pt x="627262" y="257810"/>
                </a:lnTo>
                <a:lnTo>
                  <a:pt x="627660" y="250190"/>
                </a:lnTo>
                <a:lnTo>
                  <a:pt x="627552" y="245110"/>
                </a:lnTo>
                <a:lnTo>
                  <a:pt x="626799" y="229870"/>
                </a:lnTo>
                <a:lnTo>
                  <a:pt x="646554" y="229870"/>
                </a:lnTo>
                <a:lnTo>
                  <a:pt x="638712" y="222250"/>
                </a:lnTo>
                <a:lnTo>
                  <a:pt x="632954" y="217170"/>
                </a:lnTo>
                <a:lnTo>
                  <a:pt x="627262" y="212090"/>
                </a:lnTo>
                <a:lnTo>
                  <a:pt x="621505" y="208280"/>
                </a:lnTo>
                <a:lnTo>
                  <a:pt x="609129" y="200660"/>
                </a:lnTo>
                <a:lnTo>
                  <a:pt x="603417" y="196850"/>
                </a:lnTo>
                <a:lnTo>
                  <a:pt x="597223" y="193040"/>
                </a:lnTo>
                <a:lnTo>
                  <a:pt x="591028" y="190500"/>
                </a:lnTo>
                <a:lnTo>
                  <a:pt x="584827" y="186690"/>
                </a:lnTo>
                <a:lnTo>
                  <a:pt x="576727" y="181610"/>
                </a:lnTo>
                <a:lnTo>
                  <a:pt x="568150" y="176530"/>
                </a:lnTo>
                <a:lnTo>
                  <a:pt x="559089" y="172720"/>
                </a:lnTo>
                <a:lnTo>
                  <a:pt x="550512" y="168910"/>
                </a:lnTo>
                <a:close/>
              </a:path>
              <a:path w="686434" h="553720">
                <a:moveTo>
                  <a:pt x="132267" y="251459"/>
                </a:moveTo>
                <a:lnTo>
                  <a:pt x="112964" y="251459"/>
                </a:lnTo>
                <a:lnTo>
                  <a:pt x="125829" y="255269"/>
                </a:lnTo>
                <a:lnTo>
                  <a:pt x="134413" y="259079"/>
                </a:lnTo>
                <a:lnTo>
                  <a:pt x="147279" y="262889"/>
                </a:lnTo>
                <a:lnTo>
                  <a:pt x="143467" y="257809"/>
                </a:lnTo>
                <a:lnTo>
                  <a:pt x="138702" y="255269"/>
                </a:lnTo>
                <a:lnTo>
                  <a:pt x="135843" y="253999"/>
                </a:lnTo>
                <a:lnTo>
                  <a:pt x="133460" y="252729"/>
                </a:lnTo>
                <a:lnTo>
                  <a:pt x="132267" y="251459"/>
                </a:lnTo>
                <a:close/>
              </a:path>
              <a:path w="686434" h="553720">
                <a:moveTo>
                  <a:pt x="412287" y="261620"/>
                </a:moveTo>
                <a:lnTo>
                  <a:pt x="398468" y="261620"/>
                </a:lnTo>
                <a:lnTo>
                  <a:pt x="391314" y="262890"/>
                </a:lnTo>
                <a:lnTo>
                  <a:pt x="418958" y="262890"/>
                </a:lnTo>
                <a:lnTo>
                  <a:pt x="412287" y="261620"/>
                </a:lnTo>
                <a:close/>
              </a:path>
              <a:path w="686434" h="553720">
                <a:moveTo>
                  <a:pt x="140131" y="234949"/>
                </a:moveTo>
                <a:lnTo>
                  <a:pt x="114393" y="234949"/>
                </a:lnTo>
                <a:lnTo>
                  <a:pt x="127735" y="240029"/>
                </a:lnTo>
                <a:lnTo>
                  <a:pt x="134890" y="241299"/>
                </a:lnTo>
                <a:lnTo>
                  <a:pt x="141561" y="243839"/>
                </a:lnTo>
                <a:lnTo>
                  <a:pt x="155856" y="247649"/>
                </a:lnTo>
                <a:lnTo>
                  <a:pt x="162533" y="248919"/>
                </a:lnTo>
                <a:lnTo>
                  <a:pt x="169681" y="250189"/>
                </a:lnTo>
                <a:lnTo>
                  <a:pt x="169681" y="247649"/>
                </a:lnTo>
                <a:lnTo>
                  <a:pt x="166822" y="247649"/>
                </a:lnTo>
                <a:lnTo>
                  <a:pt x="165869" y="246379"/>
                </a:lnTo>
                <a:lnTo>
                  <a:pt x="161104" y="245109"/>
                </a:lnTo>
                <a:lnTo>
                  <a:pt x="151567" y="240029"/>
                </a:lnTo>
                <a:lnTo>
                  <a:pt x="147279" y="238759"/>
                </a:lnTo>
                <a:lnTo>
                  <a:pt x="140131" y="234949"/>
                </a:lnTo>
                <a:close/>
              </a:path>
              <a:path w="686434" h="553720">
                <a:moveTo>
                  <a:pt x="200660" y="227330"/>
                </a:moveTo>
                <a:lnTo>
                  <a:pt x="239270" y="238760"/>
                </a:lnTo>
                <a:lnTo>
                  <a:pt x="258337" y="238760"/>
                </a:lnTo>
                <a:lnTo>
                  <a:pt x="261196" y="240030"/>
                </a:lnTo>
                <a:lnTo>
                  <a:pt x="253089" y="245110"/>
                </a:lnTo>
                <a:lnTo>
                  <a:pt x="244512" y="247650"/>
                </a:lnTo>
                <a:lnTo>
                  <a:pt x="235935" y="248920"/>
                </a:lnTo>
                <a:lnTo>
                  <a:pt x="271044" y="248920"/>
                </a:lnTo>
                <a:lnTo>
                  <a:pt x="272632" y="242570"/>
                </a:lnTo>
                <a:lnTo>
                  <a:pt x="276920" y="232410"/>
                </a:lnTo>
                <a:lnTo>
                  <a:pt x="278232" y="229870"/>
                </a:lnTo>
                <a:lnTo>
                  <a:pt x="217821" y="229870"/>
                </a:lnTo>
                <a:lnTo>
                  <a:pt x="208767" y="228600"/>
                </a:lnTo>
                <a:lnTo>
                  <a:pt x="200660" y="227330"/>
                </a:lnTo>
                <a:close/>
              </a:path>
              <a:path w="686434" h="553720">
                <a:moveTo>
                  <a:pt x="218297" y="0"/>
                </a:moveTo>
                <a:lnTo>
                  <a:pt x="195418" y="0"/>
                </a:lnTo>
                <a:lnTo>
                  <a:pt x="188271" y="1269"/>
                </a:lnTo>
                <a:lnTo>
                  <a:pt x="181123" y="3809"/>
                </a:lnTo>
                <a:lnTo>
                  <a:pt x="166822" y="7619"/>
                </a:lnTo>
                <a:lnTo>
                  <a:pt x="160151" y="11429"/>
                </a:lnTo>
                <a:lnTo>
                  <a:pt x="146802" y="20319"/>
                </a:lnTo>
                <a:lnTo>
                  <a:pt x="140607" y="25399"/>
                </a:lnTo>
                <a:lnTo>
                  <a:pt x="134889" y="31749"/>
                </a:lnTo>
                <a:lnTo>
                  <a:pt x="123923" y="43179"/>
                </a:lnTo>
                <a:lnTo>
                  <a:pt x="115346" y="54609"/>
                </a:lnTo>
                <a:lnTo>
                  <a:pt x="108192" y="68579"/>
                </a:lnTo>
                <a:lnTo>
                  <a:pt x="101521" y="82549"/>
                </a:lnTo>
                <a:lnTo>
                  <a:pt x="95326" y="96519"/>
                </a:lnTo>
                <a:lnTo>
                  <a:pt x="88179" y="110489"/>
                </a:lnTo>
                <a:lnTo>
                  <a:pt x="80548" y="124459"/>
                </a:lnTo>
                <a:lnTo>
                  <a:pt x="68159" y="139699"/>
                </a:lnTo>
                <a:lnTo>
                  <a:pt x="61488" y="146049"/>
                </a:lnTo>
                <a:lnTo>
                  <a:pt x="54810" y="149859"/>
                </a:lnTo>
                <a:lnTo>
                  <a:pt x="50998" y="153669"/>
                </a:lnTo>
                <a:lnTo>
                  <a:pt x="47663" y="154939"/>
                </a:lnTo>
                <a:lnTo>
                  <a:pt x="44327" y="158749"/>
                </a:lnTo>
                <a:lnTo>
                  <a:pt x="37180" y="163829"/>
                </a:lnTo>
                <a:lnTo>
                  <a:pt x="8102" y="190499"/>
                </a:lnTo>
                <a:lnTo>
                  <a:pt x="0" y="219709"/>
                </a:lnTo>
                <a:lnTo>
                  <a:pt x="2859" y="227329"/>
                </a:lnTo>
                <a:lnTo>
                  <a:pt x="11436" y="234949"/>
                </a:lnTo>
                <a:lnTo>
                  <a:pt x="16684" y="237489"/>
                </a:lnTo>
                <a:lnTo>
                  <a:pt x="33838" y="241299"/>
                </a:lnTo>
                <a:lnTo>
                  <a:pt x="39086" y="242569"/>
                </a:lnTo>
                <a:lnTo>
                  <a:pt x="47187" y="240029"/>
                </a:lnTo>
                <a:lnTo>
                  <a:pt x="79119" y="234949"/>
                </a:lnTo>
                <a:lnTo>
                  <a:pt x="87226" y="232409"/>
                </a:lnTo>
                <a:lnTo>
                  <a:pt x="102951" y="229869"/>
                </a:lnTo>
                <a:lnTo>
                  <a:pt x="127259" y="229869"/>
                </a:lnTo>
                <a:lnTo>
                  <a:pt x="126306" y="228599"/>
                </a:lnTo>
                <a:lnTo>
                  <a:pt x="126306" y="227329"/>
                </a:lnTo>
                <a:lnTo>
                  <a:pt x="161104" y="227329"/>
                </a:lnTo>
                <a:lnTo>
                  <a:pt x="156809" y="224789"/>
                </a:lnTo>
                <a:lnTo>
                  <a:pt x="152997" y="222249"/>
                </a:lnTo>
                <a:lnTo>
                  <a:pt x="148708" y="219709"/>
                </a:lnTo>
                <a:lnTo>
                  <a:pt x="149661" y="218439"/>
                </a:lnTo>
                <a:lnTo>
                  <a:pt x="182553" y="218439"/>
                </a:lnTo>
                <a:lnTo>
                  <a:pt x="180640" y="217169"/>
                </a:lnTo>
                <a:lnTo>
                  <a:pt x="178258" y="215899"/>
                </a:lnTo>
                <a:lnTo>
                  <a:pt x="176352" y="214629"/>
                </a:lnTo>
                <a:lnTo>
                  <a:pt x="173969" y="213359"/>
                </a:lnTo>
                <a:lnTo>
                  <a:pt x="172063" y="210819"/>
                </a:lnTo>
                <a:lnTo>
                  <a:pt x="169681" y="210819"/>
                </a:lnTo>
                <a:lnTo>
                  <a:pt x="167775" y="209549"/>
                </a:lnTo>
                <a:lnTo>
                  <a:pt x="169681" y="207009"/>
                </a:lnTo>
                <a:lnTo>
                  <a:pt x="193989" y="207010"/>
                </a:lnTo>
                <a:lnTo>
                  <a:pt x="195419" y="205740"/>
                </a:lnTo>
                <a:lnTo>
                  <a:pt x="187795" y="204470"/>
                </a:lnTo>
                <a:lnTo>
                  <a:pt x="184459" y="203199"/>
                </a:lnTo>
                <a:lnTo>
                  <a:pt x="180640" y="201929"/>
                </a:lnTo>
                <a:lnTo>
                  <a:pt x="177305" y="200659"/>
                </a:lnTo>
                <a:lnTo>
                  <a:pt x="173969" y="198119"/>
                </a:lnTo>
                <a:lnTo>
                  <a:pt x="167298" y="195579"/>
                </a:lnTo>
                <a:lnTo>
                  <a:pt x="164439" y="193039"/>
                </a:lnTo>
                <a:lnTo>
                  <a:pt x="162057" y="191769"/>
                </a:lnTo>
                <a:lnTo>
                  <a:pt x="159674" y="187959"/>
                </a:lnTo>
                <a:lnTo>
                  <a:pt x="154903" y="181609"/>
                </a:lnTo>
                <a:lnTo>
                  <a:pt x="153632" y="179069"/>
                </a:lnTo>
                <a:lnTo>
                  <a:pt x="143467" y="179069"/>
                </a:lnTo>
                <a:lnTo>
                  <a:pt x="112964" y="154939"/>
                </a:lnTo>
                <a:lnTo>
                  <a:pt x="106763" y="137159"/>
                </a:lnTo>
                <a:lnTo>
                  <a:pt x="104856" y="132079"/>
                </a:lnTo>
                <a:lnTo>
                  <a:pt x="103427" y="129539"/>
                </a:lnTo>
                <a:lnTo>
                  <a:pt x="101521" y="126999"/>
                </a:lnTo>
                <a:lnTo>
                  <a:pt x="96756" y="125729"/>
                </a:lnTo>
                <a:lnTo>
                  <a:pt x="94373" y="124459"/>
                </a:lnTo>
                <a:lnTo>
                  <a:pt x="91991" y="124459"/>
                </a:lnTo>
                <a:lnTo>
                  <a:pt x="93897" y="119379"/>
                </a:lnTo>
                <a:lnTo>
                  <a:pt x="98662" y="110489"/>
                </a:lnTo>
                <a:lnTo>
                  <a:pt x="100568" y="105409"/>
                </a:lnTo>
                <a:lnTo>
                  <a:pt x="102950" y="100329"/>
                </a:lnTo>
                <a:lnTo>
                  <a:pt x="108668" y="86359"/>
                </a:lnTo>
                <a:lnTo>
                  <a:pt x="113440" y="77469"/>
                </a:lnTo>
                <a:lnTo>
                  <a:pt x="136795" y="44449"/>
                </a:lnTo>
                <a:lnTo>
                  <a:pt x="173969" y="17779"/>
                </a:lnTo>
                <a:lnTo>
                  <a:pt x="208291" y="10160"/>
                </a:lnTo>
                <a:lnTo>
                  <a:pt x="257742" y="10160"/>
                </a:lnTo>
                <a:lnTo>
                  <a:pt x="255954" y="8890"/>
                </a:lnTo>
                <a:lnTo>
                  <a:pt x="240699" y="3810"/>
                </a:lnTo>
                <a:lnTo>
                  <a:pt x="233552" y="2540"/>
                </a:lnTo>
                <a:lnTo>
                  <a:pt x="218297" y="0"/>
                </a:lnTo>
                <a:close/>
              </a:path>
              <a:path w="686434" h="553720">
                <a:moveTo>
                  <a:pt x="161104" y="227329"/>
                </a:moveTo>
                <a:lnTo>
                  <a:pt x="126306" y="227329"/>
                </a:lnTo>
                <a:lnTo>
                  <a:pt x="140608" y="229869"/>
                </a:lnTo>
                <a:lnTo>
                  <a:pt x="147279" y="231139"/>
                </a:lnTo>
                <a:lnTo>
                  <a:pt x="175875" y="236219"/>
                </a:lnTo>
                <a:lnTo>
                  <a:pt x="183506" y="237489"/>
                </a:lnTo>
                <a:lnTo>
                  <a:pt x="183506" y="236219"/>
                </a:lnTo>
                <a:lnTo>
                  <a:pt x="178734" y="233679"/>
                </a:lnTo>
                <a:lnTo>
                  <a:pt x="170157" y="229869"/>
                </a:lnTo>
                <a:lnTo>
                  <a:pt x="165392" y="228599"/>
                </a:lnTo>
                <a:lnTo>
                  <a:pt x="161104" y="227329"/>
                </a:lnTo>
                <a:close/>
              </a:path>
              <a:path w="686434" h="553720">
                <a:moveTo>
                  <a:pt x="204472" y="209550"/>
                </a:moveTo>
                <a:lnTo>
                  <a:pt x="204472" y="210820"/>
                </a:lnTo>
                <a:lnTo>
                  <a:pt x="231170" y="215900"/>
                </a:lnTo>
                <a:lnTo>
                  <a:pt x="257860" y="218440"/>
                </a:lnTo>
                <a:lnTo>
                  <a:pt x="266437" y="218440"/>
                </a:lnTo>
                <a:lnTo>
                  <a:pt x="269296" y="219710"/>
                </a:lnTo>
                <a:lnTo>
                  <a:pt x="261672" y="223520"/>
                </a:lnTo>
                <a:lnTo>
                  <a:pt x="253089" y="227330"/>
                </a:lnTo>
                <a:lnTo>
                  <a:pt x="244512" y="229870"/>
                </a:lnTo>
                <a:lnTo>
                  <a:pt x="278232" y="229870"/>
                </a:lnTo>
                <a:lnTo>
                  <a:pt x="282169" y="222250"/>
                </a:lnTo>
                <a:lnTo>
                  <a:pt x="288703" y="212090"/>
                </a:lnTo>
                <a:lnTo>
                  <a:pt x="221633" y="212090"/>
                </a:lnTo>
                <a:lnTo>
                  <a:pt x="210197" y="210820"/>
                </a:lnTo>
                <a:lnTo>
                  <a:pt x="204472" y="209550"/>
                </a:lnTo>
                <a:close/>
              </a:path>
              <a:path w="686434" h="553720">
                <a:moveTo>
                  <a:pt x="182553" y="218439"/>
                </a:moveTo>
                <a:lnTo>
                  <a:pt x="149661" y="218439"/>
                </a:lnTo>
                <a:lnTo>
                  <a:pt x="186365" y="222250"/>
                </a:lnTo>
                <a:lnTo>
                  <a:pt x="187795" y="219710"/>
                </a:lnTo>
                <a:lnTo>
                  <a:pt x="184936" y="219710"/>
                </a:lnTo>
                <a:lnTo>
                  <a:pt x="182553" y="218439"/>
                </a:lnTo>
                <a:close/>
              </a:path>
              <a:path w="686434" h="553720">
                <a:moveTo>
                  <a:pt x="223539" y="189230"/>
                </a:moveTo>
                <a:lnTo>
                  <a:pt x="218297" y="189230"/>
                </a:lnTo>
                <a:lnTo>
                  <a:pt x="225921" y="191770"/>
                </a:lnTo>
                <a:lnTo>
                  <a:pt x="233076" y="193040"/>
                </a:lnTo>
                <a:lnTo>
                  <a:pt x="240700" y="195580"/>
                </a:lnTo>
                <a:lnTo>
                  <a:pt x="248324" y="195580"/>
                </a:lnTo>
                <a:lnTo>
                  <a:pt x="256431" y="196850"/>
                </a:lnTo>
                <a:lnTo>
                  <a:pt x="280739" y="196850"/>
                </a:lnTo>
                <a:lnTo>
                  <a:pt x="282169" y="198120"/>
                </a:lnTo>
                <a:lnTo>
                  <a:pt x="275491" y="203200"/>
                </a:lnTo>
                <a:lnTo>
                  <a:pt x="271679" y="204470"/>
                </a:lnTo>
                <a:lnTo>
                  <a:pt x="268343" y="205740"/>
                </a:lnTo>
                <a:lnTo>
                  <a:pt x="264531" y="208280"/>
                </a:lnTo>
                <a:lnTo>
                  <a:pt x="260719" y="208280"/>
                </a:lnTo>
                <a:lnTo>
                  <a:pt x="253089" y="210820"/>
                </a:lnTo>
                <a:lnTo>
                  <a:pt x="246894" y="210820"/>
                </a:lnTo>
                <a:lnTo>
                  <a:pt x="234505" y="212090"/>
                </a:lnTo>
                <a:lnTo>
                  <a:pt x="288703" y="212090"/>
                </a:lnTo>
                <a:lnTo>
                  <a:pt x="293605" y="204470"/>
                </a:lnTo>
                <a:lnTo>
                  <a:pt x="298846" y="195580"/>
                </a:lnTo>
                <a:lnTo>
                  <a:pt x="301470" y="190500"/>
                </a:lnTo>
                <a:lnTo>
                  <a:pt x="228304" y="190500"/>
                </a:lnTo>
                <a:lnTo>
                  <a:pt x="223539" y="189230"/>
                </a:lnTo>
                <a:close/>
              </a:path>
              <a:path w="686434" h="553720">
                <a:moveTo>
                  <a:pt x="308383" y="172720"/>
                </a:moveTo>
                <a:lnTo>
                  <a:pt x="294558" y="172720"/>
                </a:lnTo>
                <a:lnTo>
                  <a:pt x="285981" y="179070"/>
                </a:lnTo>
                <a:lnTo>
                  <a:pt x="277403" y="182880"/>
                </a:lnTo>
                <a:lnTo>
                  <a:pt x="272632" y="185420"/>
                </a:lnTo>
                <a:lnTo>
                  <a:pt x="258337" y="189230"/>
                </a:lnTo>
                <a:lnTo>
                  <a:pt x="248800" y="190500"/>
                </a:lnTo>
                <a:lnTo>
                  <a:pt x="301470" y="190500"/>
                </a:lnTo>
                <a:lnTo>
                  <a:pt x="304094" y="185420"/>
                </a:lnTo>
                <a:lnTo>
                  <a:pt x="307906" y="175260"/>
                </a:lnTo>
                <a:lnTo>
                  <a:pt x="308383" y="172720"/>
                </a:lnTo>
                <a:close/>
              </a:path>
              <a:path w="686434" h="553720">
                <a:moveTo>
                  <a:pt x="472346" y="152400"/>
                </a:moveTo>
                <a:lnTo>
                  <a:pt x="382261" y="152400"/>
                </a:lnTo>
                <a:lnTo>
                  <a:pt x="370818" y="154940"/>
                </a:lnTo>
                <a:lnTo>
                  <a:pt x="359382" y="154940"/>
                </a:lnTo>
                <a:lnTo>
                  <a:pt x="353664" y="156210"/>
                </a:lnTo>
                <a:lnTo>
                  <a:pt x="348416" y="157480"/>
                </a:lnTo>
                <a:lnTo>
                  <a:pt x="342698" y="158750"/>
                </a:lnTo>
                <a:lnTo>
                  <a:pt x="321725" y="166370"/>
                </a:lnTo>
                <a:lnTo>
                  <a:pt x="316483" y="168910"/>
                </a:lnTo>
                <a:lnTo>
                  <a:pt x="314577" y="173990"/>
                </a:lnTo>
                <a:lnTo>
                  <a:pt x="314101" y="177800"/>
                </a:lnTo>
                <a:lnTo>
                  <a:pt x="314101" y="180340"/>
                </a:lnTo>
                <a:lnTo>
                  <a:pt x="320772" y="179070"/>
                </a:lnTo>
                <a:lnTo>
                  <a:pt x="326973" y="176530"/>
                </a:lnTo>
                <a:lnTo>
                  <a:pt x="333644" y="175260"/>
                </a:lnTo>
                <a:lnTo>
                  <a:pt x="346033" y="171450"/>
                </a:lnTo>
                <a:lnTo>
                  <a:pt x="352711" y="168910"/>
                </a:lnTo>
                <a:lnTo>
                  <a:pt x="358905" y="167640"/>
                </a:lnTo>
                <a:lnTo>
                  <a:pt x="365576" y="165100"/>
                </a:lnTo>
                <a:lnTo>
                  <a:pt x="371771" y="163830"/>
                </a:lnTo>
                <a:lnTo>
                  <a:pt x="385120" y="161290"/>
                </a:lnTo>
                <a:lnTo>
                  <a:pt x="398468" y="160020"/>
                </a:lnTo>
                <a:lnTo>
                  <a:pt x="518100" y="160020"/>
                </a:lnTo>
                <a:lnTo>
                  <a:pt x="513332" y="158750"/>
                </a:lnTo>
                <a:lnTo>
                  <a:pt x="509043" y="156210"/>
                </a:lnTo>
                <a:lnTo>
                  <a:pt x="508726" y="153670"/>
                </a:lnTo>
                <a:lnTo>
                  <a:pt x="477588" y="153670"/>
                </a:lnTo>
                <a:lnTo>
                  <a:pt x="472346" y="152400"/>
                </a:lnTo>
                <a:close/>
              </a:path>
              <a:path w="686434" h="553720">
                <a:moveTo>
                  <a:pt x="149185" y="170179"/>
                </a:moveTo>
                <a:lnTo>
                  <a:pt x="146326" y="170179"/>
                </a:lnTo>
                <a:lnTo>
                  <a:pt x="144896" y="172719"/>
                </a:lnTo>
                <a:lnTo>
                  <a:pt x="143943" y="175259"/>
                </a:lnTo>
                <a:lnTo>
                  <a:pt x="143467" y="179069"/>
                </a:lnTo>
                <a:lnTo>
                  <a:pt x="153632" y="179069"/>
                </a:lnTo>
                <a:lnTo>
                  <a:pt x="149185" y="170179"/>
                </a:lnTo>
                <a:close/>
              </a:path>
              <a:path w="686434" h="553720">
                <a:moveTo>
                  <a:pt x="313088" y="151130"/>
                </a:moveTo>
                <a:lnTo>
                  <a:pt x="299799" y="151130"/>
                </a:lnTo>
                <a:lnTo>
                  <a:pt x="297893" y="152400"/>
                </a:lnTo>
                <a:lnTo>
                  <a:pt x="288363" y="160020"/>
                </a:lnTo>
                <a:lnTo>
                  <a:pt x="285981" y="161290"/>
                </a:lnTo>
                <a:lnTo>
                  <a:pt x="283122" y="162560"/>
                </a:lnTo>
                <a:lnTo>
                  <a:pt x="280739" y="163830"/>
                </a:lnTo>
                <a:lnTo>
                  <a:pt x="275491" y="163830"/>
                </a:lnTo>
                <a:lnTo>
                  <a:pt x="265008" y="166370"/>
                </a:lnTo>
                <a:lnTo>
                  <a:pt x="259290" y="167640"/>
                </a:lnTo>
                <a:lnTo>
                  <a:pt x="254048" y="168910"/>
                </a:lnTo>
                <a:lnTo>
                  <a:pt x="239747" y="168910"/>
                </a:lnTo>
                <a:lnTo>
                  <a:pt x="242129" y="170180"/>
                </a:lnTo>
                <a:lnTo>
                  <a:pt x="244988" y="170180"/>
                </a:lnTo>
                <a:lnTo>
                  <a:pt x="247371" y="171450"/>
                </a:lnTo>
                <a:lnTo>
                  <a:pt x="250230" y="171450"/>
                </a:lnTo>
                <a:lnTo>
                  <a:pt x="255001" y="172720"/>
                </a:lnTo>
                <a:lnTo>
                  <a:pt x="257384" y="173990"/>
                </a:lnTo>
                <a:lnTo>
                  <a:pt x="271202" y="173990"/>
                </a:lnTo>
                <a:lnTo>
                  <a:pt x="280739" y="172720"/>
                </a:lnTo>
                <a:lnTo>
                  <a:pt x="308383" y="172720"/>
                </a:lnTo>
                <a:lnTo>
                  <a:pt x="309812" y="165100"/>
                </a:lnTo>
                <a:lnTo>
                  <a:pt x="313088" y="151130"/>
                </a:lnTo>
                <a:close/>
              </a:path>
              <a:path w="686434" h="553720">
                <a:moveTo>
                  <a:pt x="518100" y="160020"/>
                </a:moveTo>
                <a:lnTo>
                  <a:pt x="452803" y="160020"/>
                </a:lnTo>
                <a:lnTo>
                  <a:pt x="475682" y="162560"/>
                </a:lnTo>
                <a:lnTo>
                  <a:pt x="480923" y="163830"/>
                </a:lnTo>
                <a:lnTo>
                  <a:pt x="486641" y="163830"/>
                </a:lnTo>
                <a:lnTo>
                  <a:pt x="502372" y="167640"/>
                </a:lnTo>
                <a:lnTo>
                  <a:pt x="507614" y="170180"/>
                </a:lnTo>
                <a:lnTo>
                  <a:pt x="510473" y="168910"/>
                </a:lnTo>
                <a:lnTo>
                  <a:pt x="550512" y="168910"/>
                </a:lnTo>
                <a:lnTo>
                  <a:pt x="540976" y="166370"/>
                </a:lnTo>
                <a:lnTo>
                  <a:pt x="522869" y="161290"/>
                </a:lnTo>
                <a:lnTo>
                  <a:pt x="518100" y="160020"/>
                </a:lnTo>
                <a:close/>
              </a:path>
              <a:path w="686434" h="553720">
                <a:moveTo>
                  <a:pt x="436119" y="160020"/>
                </a:moveTo>
                <a:lnTo>
                  <a:pt x="405616" y="160020"/>
                </a:lnTo>
                <a:lnTo>
                  <a:pt x="412287" y="161290"/>
                </a:lnTo>
                <a:lnTo>
                  <a:pt x="419434" y="162560"/>
                </a:lnTo>
                <a:lnTo>
                  <a:pt x="425159" y="161290"/>
                </a:lnTo>
                <a:lnTo>
                  <a:pt x="430401" y="161290"/>
                </a:lnTo>
                <a:lnTo>
                  <a:pt x="436119" y="160020"/>
                </a:lnTo>
                <a:close/>
              </a:path>
              <a:path w="686434" h="553720">
                <a:moveTo>
                  <a:pt x="239270" y="146050"/>
                </a:moveTo>
                <a:lnTo>
                  <a:pt x="247847" y="149860"/>
                </a:lnTo>
                <a:lnTo>
                  <a:pt x="254525" y="152400"/>
                </a:lnTo>
                <a:lnTo>
                  <a:pt x="260719" y="153670"/>
                </a:lnTo>
                <a:lnTo>
                  <a:pt x="267390" y="153670"/>
                </a:lnTo>
                <a:lnTo>
                  <a:pt x="274061" y="152400"/>
                </a:lnTo>
                <a:lnTo>
                  <a:pt x="280262" y="152400"/>
                </a:lnTo>
                <a:lnTo>
                  <a:pt x="286934" y="151130"/>
                </a:lnTo>
                <a:lnTo>
                  <a:pt x="313088" y="151130"/>
                </a:lnTo>
                <a:lnTo>
                  <a:pt x="313982" y="147320"/>
                </a:lnTo>
                <a:lnTo>
                  <a:pt x="247847" y="147320"/>
                </a:lnTo>
                <a:lnTo>
                  <a:pt x="239270" y="146050"/>
                </a:lnTo>
                <a:close/>
              </a:path>
              <a:path w="686434" h="553720">
                <a:moveTo>
                  <a:pt x="497131" y="133350"/>
                </a:moveTo>
                <a:lnTo>
                  <a:pt x="492359" y="143510"/>
                </a:lnTo>
                <a:lnTo>
                  <a:pt x="488547" y="153670"/>
                </a:lnTo>
                <a:lnTo>
                  <a:pt x="508726" y="153670"/>
                </a:lnTo>
                <a:lnTo>
                  <a:pt x="508567" y="152400"/>
                </a:lnTo>
                <a:lnTo>
                  <a:pt x="509520" y="146050"/>
                </a:lnTo>
                <a:lnTo>
                  <a:pt x="509043" y="139700"/>
                </a:lnTo>
                <a:lnTo>
                  <a:pt x="506661" y="137160"/>
                </a:lnTo>
                <a:lnTo>
                  <a:pt x="503802" y="135890"/>
                </a:lnTo>
                <a:lnTo>
                  <a:pt x="497131" y="133350"/>
                </a:lnTo>
                <a:close/>
              </a:path>
              <a:path w="686434" h="553720">
                <a:moveTo>
                  <a:pt x="457091" y="151130"/>
                </a:moveTo>
                <a:lnTo>
                  <a:pt x="399421" y="151130"/>
                </a:lnTo>
                <a:lnTo>
                  <a:pt x="387979" y="152400"/>
                </a:lnTo>
                <a:lnTo>
                  <a:pt x="461856" y="152400"/>
                </a:lnTo>
                <a:lnTo>
                  <a:pt x="457091" y="151130"/>
                </a:lnTo>
                <a:close/>
              </a:path>
              <a:path w="686434" h="553720">
                <a:moveTo>
                  <a:pt x="316960" y="128270"/>
                </a:moveTo>
                <a:lnTo>
                  <a:pt x="303141" y="128270"/>
                </a:lnTo>
                <a:lnTo>
                  <a:pt x="296940" y="135890"/>
                </a:lnTo>
                <a:lnTo>
                  <a:pt x="289793" y="140970"/>
                </a:lnTo>
                <a:lnTo>
                  <a:pt x="282168" y="144780"/>
                </a:lnTo>
                <a:lnTo>
                  <a:pt x="265484" y="147320"/>
                </a:lnTo>
                <a:lnTo>
                  <a:pt x="313982" y="147320"/>
                </a:lnTo>
                <a:lnTo>
                  <a:pt x="314577" y="144780"/>
                </a:lnTo>
                <a:lnTo>
                  <a:pt x="316483" y="133350"/>
                </a:lnTo>
                <a:lnTo>
                  <a:pt x="316960" y="128270"/>
                </a:lnTo>
                <a:close/>
              </a:path>
              <a:path w="686434" h="553720">
                <a:moveTo>
                  <a:pt x="296940" y="128270"/>
                </a:moveTo>
                <a:lnTo>
                  <a:pt x="274538" y="128270"/>
                </a:lnTo>
                <a:lnTo>
                  <a:pt x="280262" y="129540"/>
                </a:lnTo>
                <a:lnTo>
                  <a:pt x="285504" y="130810"/>
                </a:lnTo>
                <a:lnTo>
                  <a:pt x="287887" y="130810"/>
                </a:lnTo>
                <a:lnTo>
                  <a:pt x="292652" y="129540"/>
                </a:lnTo>
                <a:lnTo>
                  <a:pt x="294558" y="129540"/>
                </a:lnTo>
                <a:lnTo>
                  <a:pt x="296940" y="128270"/>
                </a:lnTo>
                <a:close/>
              </a:path>
              <a:path w="686434" h="553720">
                <a:moveTo>
                  <a:pt x="246418" y="123190"/>
                </a:moveTo>
                <a:lnTo>
                  <a:pt x="241652" y="123190"/>
                </a:lnTo>
                <a:lnTo>
                  <a:pt x="246418" y="127000"/>
                </a:lnTo>
                <a:lnTo>
                  <a:pt x="252136" y="128270"/>
                </a:lnTo>
                <a:lnTo>
                  <a:pt x="257384" y="129540"/>
                </a:lnTo>
                <a:lnTo>
                  <a:pt x="263102" y="129540"/>
                </a:lnTo>
                <a:lnTo>
                  <a:pt x="268820" y="128270"/>
                </a:lnTo>
                <a:lnTo>
                  <a:pt x="316960" y="128270"/>
                </a:lnTo>
                <a:lnTo>
                  <a:pt x="317198" y="125730"/>
                </a:lnTo>
                <a:lnTo>
                  <a:pt x="265008" y="125730"/>
                </a:lnTo>
                <a:lnTo>
                  <a:pt x="260243" y="124460"/>
                </a:lnTo>
                <a:lnTo>
                  <a:pt x="255954" y="124460"/>
                </a:lnTo>
                <a:lnTo>
                  <a:pt x="246418" y="123190"/>
                </a:lnTo>
                <a:close/>
              </a:path>
              <a:path w="686434" h="553720">
                <a:moveTo>
                  <a:pt x="316841" y="104140"/>
                </a:moveTo>
                <a:lnTo>
                  <a:pt x="305047" y="104140"/>
                </a:lnTo>
                <a:lnTo>
                  <a:pt x="306953" y="106680"/>
                </a:lnTo>
                <a:lnTo>
                  <a:pt x="307430" y="107950"/>
                </a:lnTo>
                <a:lnTo>
                  <a:pt x="307430" y="109220"/>
                </a:lnTo>
                <a:lnTo>
                  <a:pt x="304571" y="111760"/>
                </a:lnTo>
                <a:lnTo>
                  <a:pt x="301229" y="115570"/>
                </a:lnTo>
                <a:lnTo>
                  <a:pt x="297893" y="118110"/>
                </a:lnTo>
                <a:lnTo>
                  <a:pt x="290269" y="120650"/>
                </a:lnTo>
                <a:lnTo>
                  <a:pt x="278833" y="121920"/>
                </a:lnTo>
                <a:lnTo>
                  <a:pt x="274538" y="124460"/>
                </a:lnTo>
                <a:lnTo>
                  <a:pt x="265008" y="125730"/>
                </a:lnTo>
                <a:lnTo>
                  <a:pt x="317198" y="125730"/>
                </a:lnTo>
                <a:lnTo>
                  <a:pt x="317436" y="123190"/>
                </a:lnTo>
                <a:lnTo>
                  <a:pt x="317913" y="111760"/>
                </a:lnTo>
                <a:lnTo>
                  <a:pt x="316841" y="104140"/>
                </a:lnTo>
                <a:close/>
              </a:path>
              <a:path w="686434" h="553720">
                <a:moveTo>
                  <a:pt x="250706" y="57150"/>
                </a:moveTo>
                <a:lnTo>
                  <a:pt x="290269" y="66040"/>
                </a:lnTo>
                <a:lnTo>
                  <a:pt x="295987" y="67310"/>
                </a:lnTo>
                <a:lnTo>
                  <a:pt x="297417" y="68580"/>
                </a:lnTo>
                <a:lnTo>
                  <a:pt x="298370" y="71120"/>
                </a:lnTo>
                <a:lnTo>
                  <a:pt x="297417" y="72390"/>
                </a:lnTo>
                <a:lnTo>
                  <a:pt x="290269" y="73660"/>
                </a:lnTo>
                <a:lnTo>
                  <a:pt x="283121" y="76200"/>
                </a:lnTo>
                <a:lnTo>
                  <a:pt x="261672" y="80010"/>
                </a:lnTo>
                <a:lnTo>
                  <a:pt x="240699" y="80010"/>
                </a:lnTo>
                <a:lnTo>
                  <a:pt x="241652" y="81280"/>
                </a:lnTo>
                <a:lnTo>
                  <a:pt x="242129" y="81280"/>
                </a:lnTo>
                <a:lnTo>
                  <a:pt x="273108" y="86360"/>
                </a:lnTo>
                <a:lnTo>
                  <a:pt x="304094" y="86360"/>
                </a:lnTo>
                <a:lnTo>
                  <a:pt x="266914" y="101600"/>
                </a:lnTo>
                <a:lnTo>
                  <a:pt x="241176" y="101600"/>
                </a:lnTo>
                <a:lnTo>
                  <a:pt x="241176" y="102870"/>
                </a:lnTo>
                <a:lnTo>
                  <a:pt x="245464" y="104140"/>
                </a:lnTo>
                <a:lnTo>
                  <a:pt x="255001" y="106680"/>
                </a:lnTo>
                <a:lnTo>
                  <a:pt x="278833" y="106680"/>
                </a:lnTo>
                <a:lnTo>
                  <a:pt x="285504" y="107950"/>
                </a:lnTo>
                <a:lnTo>
                  <a:pt x="292175" y="107950"/>
                </a:lnTo>
                <a:lnTo>
                  <a:pt x="298846" y="106680"/>
                </a:lnTo>
                <a:lnTo>
                  <a:pt x="301712" y="105410"/>
                </a:lnTo>
                <a:lnTo>
                  <a:pt x="305047" y="104140"/>
                </a:lnTo>
                <a:lnTo>
                  <a:pt x="316841" y="104140"/>
                </a:lnTo>
                <a:lnTo>
                  <a:pt x="316483" y="101600"/>
                </a:lnTo>
                <a:lnTo>
                  <a:pt x="314101" y="90170"/>
                </a:lnTo>
                <a:lnTo>
                  <a:pt x="312195" y="81280"/>
                </a:lnTo>
                <a:lnTo>
                  <a:pt x="308859" y="71120"/>
                </a:lnTo>
                <a:lnTo>
                  <a:pt x="305047" y="62230"/>
                </a:lnTo>
                <a:lnTo>
                  <a:pt x="304094" y="59690"/>
                </a:lnTo>
                <a:lnTo>
                  <a:pt x="265008" y="59690"/>
                </a:lnTo>
                <a:lnTo>
                  <a:pt x="260243" y="58420"/>
                </a:lnTo>
                <a:lnTo>
                  <a:pt x="255478" y="58420"/>
                </a:lnTo>
                <a:lnTo>
                  <a:pt x="250706" y="57150"/>
                </a:lnTo>
                <a:close/>
              </a:path>
              <a:path w="686434" h="553720">
                <a:moveTo>
                  <a:pt x="242129" y="100330"/>
                </a:moveTo>
                <a:lnTo>
                  <a:pt x="242129" y="101600"/>
                </a:lnTo>
                <a:lnTo>
                  <a:pt x="250230" y="101600"/>
                </a:lnTo>
                <a:lnTo>
                  <a:pt x="242129" y="100330"/>
                </a:lnTo>
                <a:close/>
              </a:path>
              <a:path w="686434" h="553720">
                <a:moveTo>
                  <a:pt x="304094" y="86360"/>
                </a:moveTo>
                <a:lnTo>
                  <a:pt x="281215" y="86360"/>
                </a:lnTo>
                <a:lnTo>
                  <a:pt x="288839" y="87630"/>
                </a:lnTo>
                <a:lnTo>
                  <a:pt x="296464" y="87630"/>
                </a:lnTo>
                <a:lnTo>
                  <a:pt x="304094" y="86360"/>
                </a:lnTo>
                <a:close/>
              </a:path>
              <a:path w="686434" h="553720">
                <a:moveTo>
                  <a:pt x="240699" y="78740"/>
                </a:moveTo>
                <a:lnTo>
                  <a:pt x="240223" y="80010"/>
                </a:lnTo>
                <a:lnTo>
                  <a:pt x="247370" y="80010"/>
                </a:lnTo>
                <a:lnTo>
                  <a:pt x="240699" y="78740"/>
                </a:lnTo>
                <a:close/>
              </a:path>
              <a:path w="686434" h="553720">
                <a:moveTo>
                  <a:pt x="248323" y="36830"/>
                </a:moveTo>
                <a:lnTo>
                  <a:pt x="247370" y="38100"/>
                </a:lnTo>
                <a:lnTo>
                  <a:pt x="247370" y="39370"/>
                </a:lnTo>
                <a:lnTo>
                  <a:pt x="252612" y="41910"/>
                </a:lnTo>
                <a:lnTo>
                  <a:pt x="263102" y="43180"/>
                </a:lnTo>
                <a:lnTo>
                  <a:pt x="268820" y="44450"/>
                </a:lnTo>
                <a:lnTo>
                  <a:pt x="274061" y="44450"/>
                </a:lnTo>
                <a:lnTo>
                  <a:pt x="279786" y="46990"/>
                </a:lnTo>
                <a:lnTo>
                  <a:pt x="284551" y="48260"/>
                </a:lnTo>
                <a:lnTo>
                  <a:pt x="289316" y="52070"/>
                </a:lnTo>
                <a:lnTo>
                  <a:pt x="289792" y="53340"/>
                </a:lnTo>
                <a:lnTo>
                  <a:pt x="288363" y="55880"/>
                </a:lnTo>
                <a:lnTo>
                  <a:pt x="283598" y="57150"/>
                </a:lnTo>
                <a:lnTo>
                  <a:pt x="274061" y="58420"/>
                </a:lnTo>
                <a:lnTo>
                  <a:pt x="269773" y="58420"/>
                </a:lnTo>
                <a:lnTo>
                  <a:pt x="265008" y="59690"/>
                </a:lnTo>
                <a:lnTo>
                  <a:pt x="304094" y="59690"/>
                </a:lnTo>
                <a:lnTo>
                  <a:pt x="301712" y="53340"/>
                </a:lnTo>
                <a:lnTo>
                  <a:pt x="296463" y="45720"/>
                </a:lnTo>
                <a:lnTo>
                  <a:pt x="291301" y="39370"/>
                </a:lnTo>
                <a:lnTo>
                  <a:pt x="258337" y="39370"/>
                </a:lnTo>
                <a:lnTo>
                  <a:pt x="248323" y="36830"/>
                </a:lnTo>
                <a:close/>
              </a:path>
              <a:path w="686434" h="553720">
                <a:moveTo>
                  <a:pt x="257742" y="10160"/>
                </a:moveTo>
                <a:lnTo>
                  <a:pt x="217344" y="10160"/>
                </a:lnTo>
                <a:lnTo>
                  <a:pt x="226398" y="11430"/>
                </a:lnTo>
                <a:lnTo>
                  <a:pt x="229263" y="12700"/>
                </a:lnTo>
                <a:lnTo>
                  <a:pt x="234981" y="13970"/>
                </a:lnTo>
                <a:lnTo>
                  <a:pt x="238317" y="13970"/>
                </a:lnTo>
                <a:lnTo>
                  <a:pt x="241652" y="15240"/>
                </a:lnTo>
                <a:lnTo>
                  <a:pt x="244511" y="15240"/>
                </a:lnTo>
                <a:lnTo>
                  <a:pt x="246894" y="16510"/>
                </a:lnTo>
                <a:lnTo>
                  <a:pt x="249276" y="19050"/>
                </a:lnTo>
                <a:lnTo>
                  <a:pt x="217821" y="19050"/>
                </a:lnTo>
                <a:lnTo>
                  <a:pt x="224968" y="22860"/>
                </a:lnTo>
                <a:lnTo>
                  <a:pt x="232599" y="24130"/>
                </a:lnTo>
                <a:lnTo>
                  <a:pt x="255954" y="24130"/>
                </a:lnTo>
                <a:lnTo>
                  <a:pt x="263102" y="26670"/>
                </a:lnTo>
                <a:lnTo>
                  <a:pt x="269296" y="30480"/>
                </a:lnTo>
                <a:lnTo>
                  <a:pt x="274538" y="38100"/>
                </a:lnTo>
                <a:lnTo>
                  <a:pt x="267867" y="39370"/>
                </a:lnTo>
                <a:lnTo>
                  <a:pt x="291301" y="39370"/>
                </a:lnTo>
                <a:lnTo>
                  <a:pt x="284074" y="30480"/>
                </a:lnTo>
                <a:lnTo>
                  <a:pt x="277403" y="24130"/>
                </a:lnTo>
                <a:lnTo>
                  <a:pt x="257742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34128" y="3553705"/>
            <a:ext cx="52705" cy="78105"/>
          </a:xfrm>
          <a:custGeom>
            <a:avLst/>
            <a:gdLst/>
            <a:ahLst/>
            <a:cxnLst/>
            <a:rect l="l" t="t" r="r" b="b"/>
            <a:pathLst>
              <a:path w="52704" h="78104">
                <a:moveTo>
                  <a:pt x="24784" y="0"/>
                </a:moveTo>
                <a:lnTo>
                  <a:pt x="3812" y="36850"/>
                </a:lnTo>
                <a:lnTo>
                  <a:pt x="3335" y="43386"/>
                </a:lnTo>
                <a:lnTo>
                  <a:pt x="953" y="45768"/>
                </a:lnTo>
                <a:lnTo>
                  <a:pt x="0" y="48735"/>
                </a:lnTo>
                <a:lnTo>
                  <a:pt x="0" y="54678"/>
                </a:lnTo>
                <a:lnTo>
                  <a:pt x="12389" y="54678"/>
                </a:lnTo>
                <a:lnTo>
                  <a:pt x="18107" y="55271"/>
                </a:lnTo>
                <a:lnTo>
                  <a:pt x="52428" y="77863"/>
                </a:lnTo>
                <a:lnTo>
                  <a:pt x="51952" y="71920"/>
                </a:lnTo>
                <a:lnTo>
                  <a:pt x="50522" y="65970"/>
                </a:lnTo>
                <a:lnTo>
                  <a:pt x="47663" y="61222"/>
                </a:lnTo>
                <a:lnTo>
                  <a:pt x="43844" y="57060"/>
                </a:lnTo>
                <a:lnTo>
                  <a:pt x="45274" y="49922"/>
                </a:lnTo>
                <a:lnTo>
                  <a:pt x="46233" y="42199"/>
                </a:lnTo>
                <a:lnTo>
                  <a:pt x="46233" y="34476"/>
                </a:lnTo>
                <a:lnTo>
                  <a:pt x="46710" y="26745"/>
                </a:lnTo>
                <a:lnTo>
                  <a:pt x="30026" y="1780"/>
                </a:lnTo>
                <a:lnTo>
                  <a:pt x="28596" y="593"/>
                </a:lnTo>
                <a:lnTo>
                  <a:pt x="26690" y="593"/>
                </a:lnTo>
                <a:lnTo>
                  <a:pt x="24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7469" y="3566184"/>
            <a:ext cx="25400" cy="37465"/>
          </a:xfrm>
          <a:custGeom>
            <a:avLst/>
            <a:gdLst/>
            <a:ahLst/>
            <a:cxnLst/>
            <a:rect l="l" t="t" r="r" b="b"/>
            <a:pathLst>
              <a:path w="25400" h="37464">
                <a:moveTo>
                  <a:pt x="23286" y="13673"/>
                </a:moveTo>
                <a:lnTo>
                  <a:pt x="3812" y="13673"/>
                </a:lnTo>
                <a:lnTo>
                  <a:pt x="5241" y="14860"/>
                </a:lnTo>
                <a:lnTo>
                  <a:pt x="9060" y="18429"/>
                </a:lnTo>
                <a:lnTo>
                  <a:pt x="12872" y="23185"/>
                </a:lnTo>
                <a:lnTo>
                  <a:pt x="15731" y="28534"/>
                </a:lnTo>
                <a:lnTo>
                  <a:pt x="16207" y="35070"/>
                </a:lnTo>
                <a:lnTo>
                  <a:pt x="18113" y="35663"/>
                </a:lnTo>
                <a:lnTo>
                  <a:pt x="19543" y="36850"/>
                </a:lnTo>
                <a:lnTo>
                  <a:pt x="21449" y="37444"/>
                </a:lnTo>
                <a:lnTo>
                  <a:pt x="23355" y="36850"/>
                </a:lnTo>
                <a:lnTo>
                  <a:pt x="24308" y="32094"/>
                </a:lnTo>
                <a:lnTo>
                  <a:pt x="24665" y="28534"/>
                </a:lnTo>
                <a:lnTo>
                  <a:pt x="24784" y="21998"/>
                </a:lnTo>
                <a:lnTo>
                  <a:pt x="24308" y="16649"/>
                </a:lnTo>
                <a:lnTo>
                  <a:pt x="23286" y="13673"/>
                </a:lnTo>
                <a:close/>
              </a:path>
              <a:path w="25400" h="37464">
                <a:moveTo>
                  <a:pt x="14301" y="0"/>
                </a:moveTo>
                <a:lnTo>
                  <a:pt x="11919" y="0"/>
                </a:lnTo>
                <a:lnTo>
                  <a:pt x="9060" y="593"/>
                </a:lnTo>
                <a:lnTo>
                  <a:pt x="6671" y="593"/>
                </a:lnTo>
                <a:lnTo>
                  <a:pt x="3812" y="3568"/>
                </a:lnTo>
                <a:lnTo>
                  <a:pt x="1906" y="7137"/>
                </a:lnTo>
                <a:lnTo>
                  <a:pt x="476" y="11299"/>
                </a:lnTo>
                <a:lnTo>
                  <a:pt x="0" y="15454"/>
                </a:lnTo>
                <a:lnTo>
                  <a:pt x="1429" y="14267"/>
                </a:lnTo>
                <a:lnTo>
                  <a:pt x="2859" y="13673"/>
                </a:lnTo>
                <a:lnTo>
                  <a:pt x="23286" y="13673"/>
                </a:lnTo>
                <a:lnTo>
                  <a:pt x="22878" y="12486"/>
                </a:lnTo>
                <a:lnTo>
                  <a:pt x="20972" y="8917"/>
                </a:lnTo>
                <a:lnTo>
                  <a:pt x="18590" y="4755"/>
                </a:lnTo>
                <a:lnTo>
                  <a:pt x="16684" y="1195"/>
                </a:lnTo>
                <a:lnTo>
                  <a:pt x="143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2600" y="3614326"/>
            <a:ext cx="40640" cy="12065"/>
          </a:xfrm>
          <a:custGeom>
            <a:avLst/>
            <a:gdLst/>
            <a:ahLst/>
            <a:cxnLst/>
            <a:rect l="l" t="t" r="r" b="b"/>
            <a:pathLst>
              <a:path w="40640" h="12064">
                <a:moveTo>
                  <a:pt x="35274" y="0"/>
                </a:moveTo>
                <a:lnTo>
                  <a:pt x="9060" y="6544"/>
                </a:lnTo>
                <a:lnTo>
                  <a:pt x="4295" y="8917"/>
                </a:lnTo>
                <a:lnTo>
                  <a:pt x="0" y="11893"/>
                </a:lnTo>
                <a:lnTo>
                  <a:pt x="3342" y="11299"/>
                </a:lnTo>
                <a:lnTo>
                  <a:pt x="14778" y="8917"/>
                </a:lnTo>
                <a:lnTo>
                  <a:pt x="18113" y="8324"/>
                </a:lnTo>
                <a:lnTo>
                  <a:pt x="20972" y="7731"/>
                </a:lnTo>
                <a:lnTo>
                  <a:pt x="24308" y="7731"/>
                </a:lnTo>
                <a:lnTo>
                  <a:pt x="26214" y="5950"/>
                </a:lnTo>
                <a:lnTo>
                  <a:pt x="28603" y="5349"/>
                </a:lnTo>
                <a:lnTo>
                  <a:pt x="30509" y="4755"/>
                </a:lnTo>
                <a:lnTo>
                  <a:pt x="35274" y="4755"/>
                </a:lnTo>
                <a:lnTo>
                  <a:pt x="37180" y="4162"/>
                </a:lnTo>
                <a:lnTo>
                  <a:pt x="39086" y="2975"/>
                </a:lnTo>
                <a:lnTo>
                  <a:pt x="40515" y="1195"/>
                </a:lnTo>
                <a:lnTo>
                  <a:pt x="352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2573" y="3626219"/>
            <a:ext cx="75565" cy="22860"/>
          </a:xfrm>
          <a:custGeom>
            <a:avLst/>
            <a:gdLst/>
            <a:ahLst/>
            <a:cxnLst/>
            <a:rect l="l" t="t" r="r" b="b"/>
            <a:pathLst>
              <a:path w="75565" h="22860">
                <a:moveTo>
                  <a:pt x="75307" y="0"/>
                </a:moveTo>
                <a:lnTo>
                  <a:pt x="67206" y="1186"/>
                </a:lnTo>
                <a:lnTo>
                  <a:pt x="59582" y="2967"/>
                </a:lnTo>
                <a:lnTo>
                  <a:pt x="51475" y="4755"/>
                </a:lnTo>
                <a:lnTo>
                  <a:pt x="43851" y="7129"/>
                </a:lnTo>
                <a:lnTo>
                  <a:pt x="36227" y="8909"/>
                </a:lnTo>
                <a:lnTo>
                  <a:pt x="28120" y="11291"/>
                </a:lnTo>
                <a:lnTo>
                  <a:pt x="20496" y="13072"/>
                </a:lnTo>
                <a:lnTo>
                  <a:pt x="12395" y="14852"/>
                </a:lnTo>
                <a:lnTo>
                  <a:pt x="0" y="22583"/>
                </a:lnTo>
                <a:lnTo>
                  <a:pt x="40515" y="13665"/>
                </a:lnTo>
                <a:lnTo>
                  <a:pt x="48140" y="11291"/>
                </a:lnTo>
                <a:lnTo>
                  <a:pt x="64347" y="7722"/>
                </a:lnTo>
                <a:lnTo>
                  <a:pt x="67206" y="5942"/>
                </a:lnTo>
                <a:lnTo>
                  <a:pt x="70542" y="4154"/>
                </a:lnTo>
                <a:lnTo>
                  <a:pt x="73401" y="2373"/>
                </a:lnTo>
                <a:lnTo>
                  <a:pt x="753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6379" y="3639885"/>
            <a:ext cx="92075" cy="24765"/>
          </a:xfrm>
          <a:custGeom>
            <a:avLst/>
            <a:gdLst/>
            <a:ahLst/>
            <a:cxnLst/>
            <a:rect l="l" t="t" r="r" b="b"/>
            <a:pathLst>
              <a:path w="92075" h="24764">
                <a:moveTo>
                  <a:pt x="90561" y="0"/>
                </a:moveTo>
                <a:lnTo>
                  <a:pt x="38603" y="11885"/>
                </a:lnTo>
                <a:lnTo>
                  <a:pt x="33361" y="13673"/>
                </a:lnTo>
                <a:lnTo>
                  <a:pt x="21925" y="17234"/>
                </a:lnTo>
                <a:lnTo>
                  <a:pt x="16684" y="19022"/>
                </a:lnTo>
                <a:lnTo>
                  <a:pt x="5241" y="22583"/>
                </a:lnTo>
                <a:lnTo>
                  <a:pt x="0" y="24371"/>
                </a:lnTo>
                <a:lnTo>
                  <a:pt x="41468" y="20209"/>
                </a:lnTo>
                <a:lnTo>
                  <a:pt x="47187" y="18429"/>
                </a:lnTo>
                <a:lnTo>
                  <a:pt x="52905" y="17234"/>
                </a:lnTo>
                <a:lnTo>
                  <a:pt x="58146" y="15453"/>
                </a:lnTo>
                <a:lnTo>
                  <a:pt x="63871" y="13080"/>
                </a:lnTo>
                <a:lnTo>
                  <a:pt x="69589" y="11291"/>
                </a:lnTo>
                <a:lnTo>
                  <a:pt x="74830" y="8917"/>
                </a:lnTo>
                <a:lnTo>
                  <a:pt x="80548" y="7137"/>
                </a:lnTo>
                <a:lnTo>
                  <a:pt x="86266" y="4755"/>
                </a:lnTo>
                <a:lnTo>
                  <a:pt x="91514" y="2381"/>
                </a:lnTo>
                <a:lnTo>
                  <a:pt x="91514" y="593"/>
                </a:lnTo>
                <a:lnTo>
                  <a:pt x="905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79501" y="3649397"/>
            <a:ext cx="70485" cy="22225"/>
          </a:xfrm>
          <a:custGeom>
            <a:avLst/>
            <a:gdLst/>
            <a:ahLst/>
            <a:cxnLst/>
            <a:rect l="l" t="t" r="r" b="b"/>
            <a:pathLst>
              <a:path w="70484" h="22225">
                <a:moveTo>
                  <a:pt x="70065" y="0"/>
                </a:moveTo>
                <a:lnTo>
                  <a:pt x="30026" y="2975"/>
                </a:lnTo>
                <a:lnTo>
                  <a:pt x="0" y="17827"/>
                </a:lnTo>
                <a:lnTo>
                  <a:pt x="1429" y="19616"/>
                </a:lnTo>
                <a:lnTo>
                  <a:pt x="3335" y="21396"/>
                </a:lnTo>
                <a:lnTo>
                  <a:pt x="5241" y="21990"/>
                </a:lnTo>
                <a:lnTo>
                  <a:pt x="9530" y="21990"/>
                </a:lnTo>
                <a:lnTo>
                  <a:pt x="11912" y="21396"/>
                </a:lnTo>
                <a:lnTo>
                  <a:pt x="13818" y="21396"/>
                </a:lnTo>
                <a:lnTo>
                  <a:pt x="15724" y="20803"/>
                </a:lnTo>
                <a:lnTo>
                  <a:pt x="19536" y="18429"/>
                </a:lnTo>
                <a:lnTo>
                  <a:pt x="23355" y="16640"/>
                </a:lnTo>
                <a:lnTo>
                  <a:pt x="36220" y="13072"/>
                </a:lnTo>
                <a:lnTo>
                  <a:pt x="40985" y="11885"/>
                </a:lnTo>
                <a:lnTo>
                  <a:pt x="49569" y="9511"/>
                </a:lnTo>
                <a:lnTo>
                  <a:pt x="51952" y="8324"/>
                </a:lnTo>
                <a:lnTo>
                  <a:pt x="54811" y="7129"/>
                </a:lnTo>
                <a:lnTo>
                  <a:pt x="57193" y="6536"/>
                </a:lnTo>
                <a:lnTo>
                  <a:pt x="59576" y="5349"/>
                </a:lnTo>
                <a:lnTo>
                  <a:pt x="61958" y="4755"/>
                </a:lnTo>
                <a:lnTo>
                  <a:pt x="64817" y="4162"/>
                </a:lnTo>
                <a:lnTo>
                  <a:pt x="67200" y="3568"/>
                </a:lnTo>
                <a:lnTo>
                  <a:pt x="70065" y="2975"/>
                </a:lnTo>
                <a:lnTo>
                  <a:pt x="70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89708" y="3654745"/>
            <a:ext cx="111125" cy="27940"/>
          </a:xfrm>
          <a:custGeom>
            <a:avLst/>
            <a:gdLst/>
            <a:ahLst/>
            <a:cxnLst/>
            <a:rect l="l" t="t" r="r" b="b"/>
            <a:pathLst>
              <a:path w="111125" h="27939">
                <a:moveTo>
                  <a:pt x="105810" y="0"/>
                </a:moveTo>
                <a:lnTo>
                  <a:pt x="101045" y="593"/>
                </a:lnTo>
                <a:lnTo>
                  <a:pt x="96280" y="1780"/>
                </a:lnTo>
                <a:lnTo>
                  <a:pt x="91984" y="2975"/>
                </a:lnTo>
                <a:lnTo>
                  <a:pt x="87696" y="4755"/>
                </a:lnTo>
                <a:lnTo>
                  <a:pt x="82931" y="6536"/>
                </a:lnTo>
                <a:lnTo>
                  <a:pt x="73401" y="7722"/>
                </a:lnTo>
                <a:lnTo>
                  <a:pt x="63864" y="10104"/>
                </a:lnTo>
                <a:lnTo>
                  <a:pt x="54811" y="11885"/>
                </a:lnTo>
                <a:lnTo>
                  <a:pt x="45274" y="14267"/>
                </a:lnTo>
                <a:lnTo>
                  <a:pt x="36220" y="16047"/>
                </a:lnTo>
                <a:lnTo>
                  <a:pt x="26690" y="18429"/>
                </a:lnTo>
                <a:lnTo>
                  <a:pt x="8577" y="23176"/>
                </a:lnTo>
                <a:lnTo>
                  <a:pt x="0" y="26152"/>
                </a:lnTo>
                <a:lnTo>
                  <a:pt x="4288" y="27339"/>
                </a:lnTo>
                <a:lnTo>
                  <a:pt x="13818" y="27339"/>
                </a:lnTo>
                <a:lnTo>
                  <a:pt x="19060" y="26745"/>
                </a:lnTo>
                <a:lnTo>
                  <a:pt x="23831" y="26152"/>
                </a:lnTo>
                <a:lnTo>
                  <a:pt x="29073" y="25558"/>
                </a:lnTo>
                <a:lnTo>
                  <a:pt x="33838" y="24371"/>
                </a:lnTo>
                <a:lnTo>
                  <a:pt x="38603" y="23778"/>
                </a:lnTo>
                <a:lnTo>
                  <a:pt x="47663" y="21396"/>
                </a:lnTo>
                <a:lnTo>
                  <a:pt x="57193" y="19022"/>
                </a:lnTo>
                <a:lnTo>
                  <a:pt x="66247" y="17234"/>
                </a:lnTo>
                <a:lnTo>
                  <a:pt x="75307" y="14860"/>
                </a:lnTo>
                <a:lnTo>
                  <a:pt x="93414" y="8917"/>
                </a:lnTo>
                <a:lnTo>
                  <a:pt x="101998" y="5349"/>
                </a:lnTo>
                <a:lnTo>
                  <a:pt x="110575" y="593"/>
                </a:lnTo>
                <a:lnTo>
                  <a:pt x="1058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89708" y="3662468"/>
            <a:ext cx="140335" cy="36830"/>
          </a:xfrm>
          <a:custGeom>
            <a:avLst/>
            <a:gdLst/>
            <a:ahLst/>
            <a:cxnLst/>
            <a:rect l="l" t="t" r="r" b="b"/>
            <a:pathLst>
              <a:path w="140334" h="36829">
                <a:moveTo>
                  <a:pt x="138695" y="0"/>
                </a:moveTo>
                <a:lnTo>
                  <a:pt x="132500" y="1195"/>
                </a:lnTo>
                <a:lnTo>
                  <a:pt x="125829" y="2381"/>
                </a:lnTo>
                <a:lnTo>
                  <a:pt x="119635" y="4162"/>
                </a:lnTo>
                <a:lnTo>
                  <a:pt x="113434" y="5357"/>
                </a:lnTo>
                <a:lnTo>
                  <a:pt x="106763" y="7137"/>
                </a:lnTo>
                <a:lnTo>
                  <a:pt x="75783" y="16055"/>
                </a:lnTo>
                <a:lnTo>
                  <a:pt x="69106" y="17835"/>
                </a:lnTo>
                <a:lnTo>
                  <a:pt x="56717" y="21404"/>
                </a:lnTo>
                <a:lnTo>
                  <a:pt x="50522" y="22591"/>
                </a:lnTo>
                <a:lnTo>
                  <a:pt x="44321" y="24371"/>
                </a:lnTo>
                <a:lnTo>
                  <a:pt x="38126" y="25558"/>
                </a:lnTo>
                <a:lnTo>
                  <a:pt x="33361" y="26753"/>
                </a:lnTo>
                <a:lnTo>
                  <a:pt x="28596" y="27347"/>
                </a:lnTo>
                <a:lnTo>
                  <a:pt x="23355" y="27940"/>
                </a:lnTo>
                <a:lnTo>
                  <a:pt x="18583" y="27940"/>
                </a:lnTo>
                <a:lnTo>
                  <a:pt x="9053" y="29127"/>
                </a:lnTo>
                <a:lnTo>
                  <a:pt x="4765" y="29721"/>
                </a:lnTo>
                <a:lnTo>
                  <a:pt x="0" y="31501"/>
                </a:lnTo>
                <a:lnTo>
                  <a:pt x="8100" y="34476"/>
                </a:lnTo>
                <a:lnTo>
                  <a:pt x="16201" y="36257"/>
                </a:lnTo>
                <a:lnTo>
                  <a:pt x="24308" y="36257"/>
                </a:lnTo>
                <a:lnTo>
                  <a:pt x="41462" y="33883"/>
                </a:lnTo>
                <a:lnTo>
                  <a:pt x="49569" y="32103"/>
                </a:lnTo>
                <a:lnTo>
                  <a:pt x="58146" y="30314"/>
                </a:lnTo>
                <a:lnTo>
                  <a:pt x="66247" y="28534"/>
                </a:lnTo>
                <a:lnTo>
                  <a:pt x="75783" y="26753"/>
                </a:lnTo>
                <a:lnTo>
                  <a:pt x="94850" y="21998"/>
                </a:lnTo>
                <a:lnTo>
                  <a:pt x="104380" y="19022"/>
                </a:lnTo>
                <a:lnTo>
                  <a:pt x="131547" y="8324"/>
                </a:lnTo>
                <a:lnTo>
                  <a:pt x="140124" y="3568"/>
                </a:lnTo>
                <a:lnTo>
                  <a:pt x="140124" y="1788"/>
                </a:lnTo>
                <a:lnTo>
                  <a:pt x="1386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68058" y="3671980"/>
            <a:ext cx="73025" cy="20955"/>
          </a:xfrm>
          <a:custGeom>
            <a:avLst/>
            <a:gdLst/>
            <a:ahLst/>
            <a:cxnLst/>
            <a:rect l="l" t="t" r="r" b="b"/>
            <a:pathLst>
              <a:path w="73025" h="20954">
                <a:moveTo>
                  <a:pt x="65777" y="0"/>
                </a:moveTo>
                <a:lnTo>
                  <a:pt x="13825" y="6544"/>
                </a:lnTo>
                <a:lnTo>
                  <a:pt x="11919" y="8324"/>
                </a:lnTo>
                <a:lnTo>
                  <a:pt x="4765" y="11893"/>
                </a:lnTo>
                <a:lnTo>
                  <a:pt x="953" y="15453"/>
                </a:lnTo>
                <a:lnTo>
                  <a:pt x="0" y="17835"/>
                </a:lnTo>
                <a:lnTo>
                  <a:pt x="0" y="20803"/>
                </a:lnTo>
                <a:lnTo>
                  <a:pt x="9536" y="19616"/>
                </a:lnTo>
                <a:lnTo>
                  <a:pt x="18590" y="17835"/>
                </a:lnTo>
                <a:lnTo>
                  <a:pt x="27643" y="15453"/>
                </a:lnTo>
                <a:lnTo>
                  <a:pt x="45757" y="9511"/>
                </a:lnTo>
                <a:lnTo>
                  <a:pt x="54334" y="7137"/>
                </a:lnTo>
                <a:lnTo>
                  <a:pt x="63394" y="4755"/>
                </a:lnTo>
                <a:lnTo>
                  <a:pt x="72924" y="2975"/>
                </a:lnTo>
                <a:lnTo>
                  <a:pt x="72924" y="1195"/>
                </a:lnTo>
                <a:lnTo>
                  <a:pt x="65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336" y="3686247"/>
            <a:ext cx="57150" cy="41910"/>
          </a:xfrm>
          <a:custGeom>
            <a:avLst/>
            <a:gdLst/>
            <a:ahLst/>
            <a:cxnLst/>
            <a:rect l="l" t="t" r="r" b="b"/>
            <a:pathLst>
              <a:path w="57150" h="41910">
                <a:moveTo>
                  <a:pt x="0" y="0"/>
                </a:moveTo>
                <a:lnTo>
                  <a:pt x="0" y="1186"/>
                </a:lnTo>
                <a:lnTo>
                  <a:pt x="4771" y="2975"/>
                </a:lnTo>
                <a:lnTo>
                  <a:pt x="9060" y="4755"/>
                </a:lnTo>
                <a:lnTo>
                  <a:pt x="13348" y="7129"/>
                </a:lnTo>
                <a:lnTo>
                  <a:pt x="21925" y="13072"/>
                </a:lnTo>
                <a:lnTo>
                  <a:pt x="25737" y="16047"/>
                </a:lnTo>
                <a:lnTo>
                  <a:pt x="30032" y="19022"/>
                </a:lnTo>
                <a:lnTo>
                  <a:pt x="34321" y="21396"/>
                </a:lnTo>
                <a:lnTo>
                  <a:pt x="37180" y="23770"/>
                </a:lnTo>
                <a:lnTo>
                  <a:pt x="42898" y="29721"/>
                </a:lnTo>
                <a:lnTo>
                  <a:pt x="45757" y="32094"/>
                </a:lnTo>
                <a:lnTo>
                  <a:pt x="48140" y="35070"/>
                </a:lnTo>
                <a:lnTo>
                  <a:pt x="53864" y="39817"/>
                </a:lnTo>
                <a:lnTo>
                  <a:pt x="56723" y="41606"/>
                </a:lnTo>
                <a:lnTo>
                  <a:pt x="56247" y="39817"/>
                </a:lnTo>
                <a:lnTo>
                  <a:pt x="56247" y="37444"/>
                </a:lnTo>
                <a:lnTo>
                  <a:pt x="21925" y="8917"/>
                </a:lnTo>
                <a:lnTo>
                  <a:pt x="14301" y="59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98817" y="3689816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0"/>
                </a:moveTo>
                <a:lnTo>
                  <a:pt x="0" y="1186"/>
                </a:lnTo>
                <a:lnTo>
                  <a:pt x="529" y="2967"/>
                </a:lnTo>
                <a:lnTo>
                  <a:pt x="1455" y="3560"/>
                </a:lnTo>
                <a:lnTo>
                  <a:pt x="2911" y="4154"/>
                </a:lnTo>
                <a:lnTo>
                  <a:pt x="3375" y="2373"/>
                </a:lnTo>
                <a:lnTo>
                  <a:pt x="2382" y="1186"/>
                </a:lnTo>
                <a:lnTo>
                  <a:pt x="992" y="5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09234" y="3691002"/>
            <a:ext cx="13335" cy="10795"/>
          </a:xfrm>
          <a:custGeom>
            <a:avLst/>
            <a:gdLst/>
            <a:ahLst/>
            <a:cxnLst/>
            <a:rect l="l" t="t" r="r" b="b"/>
            <a:pathLst>
              <a:path w="13334" h="10795">
                <a:moveTo>
                  <a:pt x="0" y="0"/>
                </a:moveTo>
                <a:lnTo>
                  <a:pt x="2382" y="2967"/>
                </a:lnTo>
                <a:lnTo>
                  <a:pt x="5241" y="5349"/>
                </a:lnTo>
                <a:lnTo>
                  <a:pt x="8583" y="7722"/>
                </a:lnTo>
                <a:lnTo>
                  <a:pt x="11919" y="10698"/>
                </a:lnTo>
                <a:lnTo>
                  <a:pt x="12872" y="8917"/>
                </a:lnTo>
                <a:lnTo>
                  <a:pt x="10489" y="5942"/>
                </a:lnTo>
                <a:lnTo>
                  <a:pt x="7147" y="3568"/>
                </a:lnTo>
                <a:lnTo>
                  <a:pt x="3335" y="17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5192" y="3692190"/>
            <a:ext cx="76200" cy="25400"/>
          </a:xfrm>
          <a:custGeom>
            <a:avLst/>
            <a:gdLst/>
            <a:ahLst/>
            <a:cxnLst/>
            <a:rect l="l" t="t" r="r" b="b"/>
            <a:pathLst>
              <a:path w="76200" h="25400">
                <a:moveTo>
                  <a:pt x="74830" y="0"/>
                </a:moveTo>
                <a:lnTo>
                  <a:pt x="71971" y="0"/>
                </a:lnTo>
                <a:lnTo>
                  <a:pt x="63388" y="1780"/>
                </a:lnTo>
                <a:lnTo>
                  <a:pt x="45280" y="2975"/>
                </a:lnTo>
                <a:lnTo>
                  <a:pt x="2859" y="15453"/>
                </a:lnTo>
                <a:lnTo>
                  <a:pt x="0" y="20209"/>
                </a:lnTo>
                <a:lnTo>
                  <a:pt x="0" y="23176"/>
                </a:lnTo>
                <a:lnTo>
                  <a:pt x="1906" y="24965"/>
                </a:lnTo>
                <a:lnTo>
                  <a:pt x="10959" y="21990"/>
                </a:lnTo>
                <a:lnTo>
                  <a:pt x="19536" y="19022"/>
                </a:lnTo>
                <a:lnTo>
                  <a:pt x="28596" y="15453"/>
                </a:lnTo>
                <a:lnTo>
                  <a:pt x="55764" y="6536"/>
                </a:lnTo>
                <a:lnTo>
                  <a:pt x="65294" y="4162"/>
                </a:lnTo>
                <a:lnTo>
                  <a:pt x="74830" y="2381"/>
                </a:lnTo>
                <a:lnTo>
                  <a:pt x="74830" y="1780"/>
                </a:lnTo>
                <a:lnTo>
                  <a:pt x="75307" y="1780"/>
                </a:lnTo>
                <a:lnTo>
                  <a:pt x="75783" y="1186"/>
                </a:lnTo>
                <a:lnTo>
                  <a:pt x="75783" y="593"/>
                </a:lnTo>
                <a:lnTo>
                  <a:pt x="74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49944" y="3708830"/>
            <a:ext cx="85725" cy="30480"/>
          </a:xfrm>
          <a:custGeom>
            <a:avLst/>
            <a:gdLst/>
            <a:ahLst/>
            <a:cxnLst/>
            <a:rect l="l" t="t" r="r" b="b"/>
            <a:pathLst>
              <a:path w="85725" h="30479">
                <a:moveTo>
                  <a:pt x="85320" y="0"/>
                </a:moveTo>
                <a:lnTo>
                  <a:pt x="47663" y="4162"/>
                </a:lnTo>
                <a:lnTo>
                  <a:pt x="41945" y="4162"/>
                </a:lnTo>
                <a:lnTo>
                  <a:pt x="36703" y="5942"/>
                </a:lnTo>
                <a:lnTo>
                  <a:pt x="30985" y="7731"/>
                </a:lnTo>
                <a:lnTo>
                  <a:pt x="25737" y="8917"/>
                </a:lnTo>
                <a:lnTo>
                  <a:pt x="20496" y="10698"/>
                </a:lnTo>
                <a:lnTo>
                  <a:pt x="14778" y="13080"/>
                </a:lnTo>
                <a:lnTo>
                  <a:pt x="10013" y="15453"/>
                </a:lnTo>
                <a:lnTo>
                  <a:pt x="4771" y="18429"/>
                </a:lnTo>
                <a:lnTo>
                  <a:pt x="0" y="22583"/>
                </a:lnTo>
                <a:lnTo>
                  <a:pt x="118" y="26745"/>
                </a:lnTo>
                <a:lnTo>
                  <a:pt x="476" y="28534"/>
                </a:lnTo>
                <a:lnTo>
                  <a:pt x="953" y="30314"/>
                </a:lnTo>
                <a:lnTo>
                  <a:pt x="4295" y="30314"/>
                </a:lnTo>
                <a:lnTo>
                  <a:pt x="5724" y="29127"/>
                </a:lnTo>
                <a:lnTo>
                  <a:pt x="7630" y="28534"/>
                </a:lnTo>
                <a:lnTo>
                  <a:pt x="12395" y="26745"/>
                </a:lnTo>
                <a:lnTo>
                  <a:pt x="17160" y="24371"/>
                </a:lnTo>
                <a:lnTo>
                  <a:pt x="26697" y="20803"/>
                </a:lnTo>
                <a:lnTo>
                  <a:pt x="31462" y="19616"/>
                </a:lnTo>
                <a:lnTo>
                  <a:pt x="36227" y="17835"/>
                </a:lnTo>
                <a:lnTo>
                  <a:pt x="40992" y="16640"/>
                </a:lnTo>
                <a:lnTo>
                  <a:pt x="46233" y="14860"/>
                </a:lnTo>
                <a:lnTo>
                  <a:pt x="51005" y="13673"/>
                </a:lnTo>
                <a:lnTo>
                  <a:pt x="55770" y="11885"/>
                </a:lnTo>
                <a:lnTo>
                  <a:pt x="61012" y="10698"/>
                </a:lnTo>
                <a:lnTo>
                  <a:pt x="70542" y="7137"/>
                </a:lnTo>
                <a:lnTo>
                  <a:pt x="75790" y="5349"/>
                </a:lnTo>
                <a:lnTo>
                  <a:pt x="85320" y="1788"/>
                </a:lnTo>
                <a:lnTo>
                  <a:pt x="85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53763" y="3726065"/>
            <a:ext cx="78105" cy="30480"/>
          </a:xfrm>
          <a:custGeom>
            <a:avLst/>
            <a:gdLst/>
            <a:ahLst/>
            <a:cxnLst/>
            <a:rect l="l" t="t" r="r" b="b"/>
            <a:pathLst>
              <a:path w="78104" h="30479">
                <a:moveTo>
                  <a:pt x="69582" y="0"/>
                </a:moveTo>
                <a:lnTo>
                  <a:pt x="64341" y="1788"/>
                </a:lnTo>
                <a:lnTo>
                  <a:pt x="59099" y="2975"/>
                </a:lnTo>
                <a:lnTo>
                  <a:pt x="53381" y="4162"/>
                </a:lnTo>
                <a:lnTo>
                  <a:pt x="32408" y="8917"/>
                </a:lnTo>
                <a:lnTo>
                  <a:pt x="27167" y="10698"/>
                </a:lnTo>
                <a:lnTo>
                  <a:pt x="23355" y="12486"/>
                </a:lnTo>
                <a:lnTo>
                  <a:pt x="19536" y="13673"/>
                </a:lnTo>
                <a:lnTo>
                  <a:pt x="0" y="29127"/>
                </a:lnTo>
                <a:lnTo>
                  <a:pt x="3335" y="30314"/>
                </a:lnTo>
                <a:lnTo>
                  <a:pt x="6194" y="29721"/>
                </a:lnTo>
                <a:lnTo>
                  <a:pt x="9530" y="28534"/>
                </a:lnTo>
                <a:lnTo>
                  <a:pt x="13342" y="28534"/>
                </a:lnTo>
                <a:lnTo>
                  <a:pt x="16201" y="26753"/>
                </a:lnTo>
                <a:lnTo>
                  <a:pt x="19060" y="25558"/>
                </a:lnTo>
                <a:lnTo>
                  <a:pt x="22395" y="24371"/>
                </a:lnTo>
                <a:lnTo>
                  <a:pt x="25261" y="22591"/>
                </a:lnTo>
                <a:lnTo>
                  <a:pt x="31932" y="19616"/>
                </a:lnTo>
                <a:lnTo>
                  <a:pt x="38603" y="17242"/>
                </a:lnTo>
                <a:lnTo>
                  <a:pt x="44797" y="14267"/>
                </a:lnTo>
                <a:lnTo>
                  <a:pt x="51475" y="11299"/>
                </a:lnTo>
                <a:lnTo>
                  <a:pt x="58146" y="8917"/>
                </a:lnTo>
                <a:lnTo>
                  <a:pt x="64341" y="5950"/>
                </a:lnTo>
                <a:lnTo>
                  <a:pt x="77689" y="1195"/>
                </a:lnTo>
                <a:lnTo>
                  <a:pt x="69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45370" y="3737365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0"/>
                </a:moveTo>
                <a:lnTo>
                  <a:pt x="1906" y="2967"/>
                </a:lnTo>
                <a:lnTo>
                  <a:pt x="6671" y="6536"/>
                </a:lnTo>
                <a:lnTo>
                  <a:pt x="12389" y="8909"/>
                </a:lnTo>
                <a:lnTo>
                  <a:pt x="15248" y="9503"/>
                </a:lnTo>
                <a:lnTo>
                  <a:pt x="20966" y="11885"/>
                </a:lnTo>
                <a:lnTo>
                  <a:pt x="18583" y="10698"/>
                </a:lnTo>
                <a:lnTo>
                  <a:pt x="15724" y="8909"/>
                </a:lnTo>
                <a:lnTo>
                  <a:pt x="10959" y="5349"/>
                </a:lnTo>
                <a:lnTo>
                  <a:pt x="8100" y="3560"/>
                </a:lnTo>
                <a:lnTo>
                  <a:pt x="5718" y="2373"/>
                </a:lnTo>
                <a:lnTo>
                  <a:pt x="2859" y="5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67765" y="3750437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20">
                <a:moveTo>
                  <a:pt x="0" y="0"/>
                </a:moveTo>
                <a:lnTo>
                  <a:pt x="1912" y="2975"/>
                </a:lnTo>
                <a:lnTo>
                  <a:pt x="3818" y="5349"/>
                </a:lnTo>
                <a:lnTo>
                  <a:pt x="6677" y="6536"/>
                </a:lnTo>
                <a:lnTo>
                  <a:pt x="9060" y="7129"/>
                </a:lnTo>
                <a:lnTo>
                  <a:pt x="6677" y="4755"/>
                </a:lnTo>
                <a:lnTo>
                  <a:pt x="4771" y="2975"/>
                </a:lnTo>
                <a:lnTo>
                  <a:pt x="2389" y="11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72346" y="3755786"/>
            <a:ext cx="97155" cy="34290"/>
          </a:xfrm>
          <a:custGeom>
            <a:avLst/>
            <a:gdLst/>
            <a:ahLst/>
            <a:cxnLst/>
            <a:rect l="l" t="t" r="r" b="b"/>
            <a:pathLst>
              <a:path w="97154" h="34289">
                <a:moveTo>
                  <a:pt x="96756" y="0"/>
                </a:moveTo>
                <a:lnTo>
                  <a:pt x="91038" y="0"/>
                </a:lnTo>
                <a:lnTo>
                  <a:pt x="74830" y="1780"/>
                </a:lnTo>
                <a:lnTo>
                  <a:pt x="69112" y="2975"/>
                </a:lnTo>
                <a:lnTo>
                  <a:pt x="63871" y="3568"/>
                </a:lnTo>
                <a:lnTo>
                  <a:pt x="53388" y="5942"/>
                </a:lnTo>
                <a:lnTo>
                  <a:pt x="47663" y="7731"/>
                </a:lnTo>
                <a:lnTo>
                  <a:pt x="42421" y="8917"/>
                </a:lnTo>
                <a:lnTo>
                  <a:pt x="37180" y="10698"/>
                </a:lnTo>
                <a:lnTo>
                  <a:pt x="31938" y="11885"/>
                </a:lnTo>
                <a:lnTo>
                  <a:pt x="26690" y="13673"/>
                </a:lnTo>
                <a:lnTo>
                  <a:pt x="21925" y="15453"/>
                </a:lnTo>
                <a:lnTo>
                  <a:pt x="11442" y="19022"/>
                </a:lnTo>
                <a:lnTo>
                  <a:pt x="7630" y="20803"/>
                </a:lnTo>
                <a:lnTo>
                  <a:pt x="4295" y="22583"/>
                </a:lnTo>
                <a:lnTo>
                  <a:pt x="953" y="25558"/>
                </a:lnTo>
                <a:lnTo>
                  <a:pt x="0" y="30314"/>
                </a:lnTo>
                <a:lnTo>
                  <a:pt x="476" y="31501"/>
                </a:lnTo>
                <a:lnTo>
                  <a:pt x="1429" y="32688"/>
                </a:lnTo>
                <a:lnTo>
                  <a:pt x="2382" y="33281"/>
                </a:lnTo>
                <a:lnTo>
                  <a:pt x="3812" y="33875"/>
                </a:lnTo>
                <a:lnTo>
                  <a:pt x="11442" y="29127"/>
                </a:lnTo>
                <a:lnTo>
                  <a:pt x="15731" y="27932"/>
                </a:lnTo>
                <a:lnTo>
                  <a:pt x="19543" y="26152"/>
                </a:lnTo>
                <a:lnTo>
                  <a:pt x="23831" y="24371"/>
                </a:lnTo>
                <a:lnTo>
                  <a:pt x="27643" y="23176"/>
                </a:lnTo>
                <a:lnTo>
                  <a:pt x="31938" y="21396"/>
                </a:lnTo>
                <a:lnTo>
                  <a:pt x="35750" y="19616"/>
                </a:lnTo>
                <a:lnTo>
                  <a:pt x="46233" y="14860"/>
                </a:lnTo>
                <a:lnTo>
                  <a:pt x="51475" y="13080"/>
                </a:lnTo>
                <a:lnTo>
                  <a:pt x="56723" y="10698"/>
                </a:lnTo>
                <a:lnTo>
                  <a:pt x="61965" y="8917"/>
                </a:lnTo>
                <a:lnTo>
                  <a:pt x="73401" y="6536"/>
                </a:lnTo>
                <a:lnTo>
                  <a:pt x="79125" y="5942"/>
                </a:lnTo>
                <a:lnTo>
                  <a:pt x="81031" y="4162"/>
                </a:lnTo>
                <a:lnTo>
                  <a:pt x="83414" y="3568"/>
                </a:lnTo>
                <a:lnTo>
                  <a:pt x="85320" y="2975"/>
                </a:lnTo>
                <a:lnTo>
                  <a:pt x="88179" y="2975"/>
                </a:lnTo>
                <a:lnTo>
                  <a:pt x="90561" y="2381"/>
                </a:lnTo>
                <a:lnTo>
                  <a:pt x="92467" y="2381"/>
                </a:lnTo>
                <a:lnTo>
                  <a:pt x="94850" y="1186"/>
                </a:lnTo>
                <a:lnTo>
                  <a:pt x="967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59372" y="3760542"/>
            <a:ext cx="21590" cy="5715"/>
          </a:xfrm>
          <a:custGeom>
            <a:avLst/>
            <a:gdLst/>
            <a:ahLst/>
            <a:cxnLst/>
            <a:rect l="l" t="t" r="r" b="b"/>
            <a:pathLst>
              <a:path w="21590" h="5714">
                <a:moveTo>
                  <a:pt x="463" y="0"/>
                </a:moveTo>
                <a:lnTo>
                  <a:pt x="0" y="4755"/>
                </a:lnTo>
                <a:lnTo>
                  <a:pt x="2382" y="5349"/>
                </a:lnTo>
                <a:lnTo>
                  <a:pt x="7610" y="5349"/>
                </a:lnTo>
                <a:lnTo>
                  <a:pt x="13368" y="4162"/>
                </a:lnTo>
                <a:lnTo>
                  <a:pt x="20979" y="4162"/>
                </a:lnTo>
                <a:lnTo>
                  <a:pt x="20979" y="2373"/>
                </a:lnTo>
                <a:lnTo>
                  <a:pt x="463" y="0"/>
                </a:lnTo>
                <a:close/>
              </a:path>
              <a:path w="21590" h="5714">
                <a:moveTo>
                  <a:pt x="20979" y="4162"/>
                </a:moveTo>
                <a:lnTo>
                  <a:pt x="18596" y="4162"/>
                </a:lnTo>
                <a:lnTo>
                  <a:pt x="20979" y="4755"/>
                </a:lnTo>
                <a:lnTo>
                  <a:pt x="20979" y="4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62219" y="3774809"/>
            <a:ext cx="29209" cy="7620"/>
          </a:xfrm>
          <a:custGeom>
            <a:avLst/>
            <a:gdLst/>
            <a:ahLst/>
            <a:cxnLst/>
            <a:rect l="l" t="t" r="r" b="b"/>
            <a:pathLst>
              <a:path w="29209" h="7620">
                <a:moveTo>
                  <a:pt x="2845" y="0"/>
                </a:moveTo>
                <a:lnTo>
                  <a:pt x="1455" y="593"/>
                </a:lnTo>
                <a:lnTo>
                  <a:pt x="463" y="1780"/>
                </a:lnTo>
                <a:lnTo>
                  <a:pt x="0" y="2967"/>
                </a:lnTo>
                <a:lnTo>
                  <a:pt x="0" y="5349"/>
                </a:lnTo>
                <a:lnTo>
                  <a:pt x="2382" y="6536"/>
                </a:lnTo>
                <a:lnTo>
                  <a:pt x="4765" y="7129"/>
                </a:lnTo>
                <a:lnTo>
                  <a:pt x="12905" y="7129"/>
                </a:lnTo>
                <a:lnTo>
                  <a:pt x="15751" y="6536"/>
                </a:lnTo>
                <a:lnTo>
                  <a:pt x="18133" y="5942"/>
                </a:lnTo>
                <a:lnTo>
                  <a:pt x="20979" y="5942"/>
                </a:lnTo>
                <a:lnTo>
                  <a:pt x="22898" y="4154"/>
                </a:lnTo>
                <a:lnTo>
                  <a:pt x="25744" y="4154"/>
                </a:lnTo>
                <a:lnTo>
                  <a:pt x="28126" y="3560"/>
                </a:lnTo>
                <a:lnTo>
                  <a:pt x="28623" y="2373"/>
                </a:lnTo>
                <a:lnTo>
                  <a:pt x="12442" y="2373"/>
                </a:lnTo>
                <a:lnTo>
                  <a:pt x="5757" y="1186"/>
                </a:lnTo>
                <a:lnTo>
                  <a:pt x="2845" y="0"/>
                </a:lnTo>
                <a:close/>
              </a:path>
              <a:path w="29209" h="7620">
                <a:moveTo>
                  <a:pt x="29119" y="1186"/>
                </a:moveTo>
                <a:lnTo>
                  <a:pt x="26207" y="1186"/>
                </a:lnTo>
                <a:lnTo>
                  <a:pt x="19589" y="2373"/>
                </a:lnTo>
                <a:lnTo>
                  <a:pt x="28623" y="2373"/>
                </a:lnTo>
                <a:lnTo>
                  <a:pt x="29119" y="1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95225" y="3778963"/>
            <a:ext cx="129539" cy="24130"/>
          </a:xfrm>
          <a:custGeom>
            <a:avLst/>
            <a:gdLst/>
            <a:ahLst/>
            <a:cxnLst/>
            <a:rect l="l" t="t" r="r" b="b"/>
            <a:pathLst>
              <a:path w="129540" h="24129">
                <a:moveTo>
                  <a:pt x="94374" y="0"/>
                </a:moveTo>
                <a:lnTo>
                  <a:pt x="86749" y="601"/>
                </a:lnTo>
                <a:lnTo>
                  <a:pt x="79125" y="601"/>
                </a:lnTo>
                <a:lnTo>
                  <a:pt x="71495" y="1788"/>
                </a:lnTo>
                <a:lnTo>
                  <a:pt x="63871" y="2381"/>
                </a:lnTo>
                <a:lnTo>
                  <a:pt x="56723" y="3568"/>
                </a:lnTo>
                <a:lnTo>
                  <a:pt x="49569" y="5349"/>
                </a:lnTo>
                <a:lnTo>
                  <a:pt x="41945" y="7137"/>
                </a:lnTo>
                <a:lnTo>
                  <a:pt x="34797" y="9511"/>
                </a:lnTo>
                <a:lnTo>
                  <a:pt x="27643" y="11299"/>
                </a:lnTo>
                <a:lnTo>
                  <a:pt x="20496" y="13673"/>
                </a:lnTo>
                <a:lnTo>
                  <a:pt x="13825" y="16047"/>
                </a:lnTo>
                <a:lnTo>
                  <a:pt x="6677" y="19022"/>
                </a:lnTo>
                <a:lnTo>
                  <a:pt x="0" y="21396"/>
                </a:lnTo>
                <a:lnTo>
                  <a:pt x="1906" y="22591"/>
                </a:lnTo>
                <a:lnTo>
                  <a:pt x="4288" y="23778"/>
                </a:lnTo>
                <a:lnTo>
                  <a:pt x="10013" y="23778"/>
                </a:lnTo>
                <a:lnTo>
                  <a:pt x="16684" y="21396"/>
                </a:lnTo>
                <a:lnTo>
                  <a:pt x="20019" y="20803"/>
                </a:lnTo>
                <a:lnTo>
                  <a:pt x="23355" y="19616"/>
                </a:lnTo>
                <a:lnTo>
                  <a:pt x="27167" y="19022"/>
                </a:lnTo>
                <a:lnTo>
                  <a:pt x="30509" y="18429"/>
                </a:lnTo>
                <a:lnTo>
                  <a:pt x="33368" y="17242"/>
                </a:lnTo>
                <a:lnTo>
                  <a:pt x="36703" y="16047"/>
                </a:lnTo>
                <a:lnTo>
                  <a:pt x="42421" y="16047"/>
                </a:lnTo>
                <a:lnTo>
                  <a:pt x="60535" y="14267"/>
                </a:lnTo>
                <a:lnTo>
                  <a:pt x="66730" y="13080"/>
                </a:lnTo>
                <a:lnTo>
                  <a:pt x="72448" y="12486"/>
                </a:lnTo>
                <a:lnTo>
                  <a:pt x="78649" y="11299"/>
                </a:lnTo>
                <a:lnTo>
                  <a:pt x="90085" y="10104"/>
                </a:lnTo>
                <a:lnTo>
                  <a:pt x="113440" y="10104"/>
                </a:lnTo>
                <a:lnTo>
                  <a:pt x="124400" y="8917"/>
                </a:lnTo>
                <a:lnTo>
                  <a:pt x="129171" y="8324"/>
                </a:lnTo>
                <a:lnTo>
                  <a:pt x="127742" y="7731"/>
                </a:lnTo>
                <a:lnTo>
                  <a:pt x="126312" y="6544"/>
                </a:lnTo>
                <a:lnTo>
                  <a:pt x="122970" y="6544"/>
                </a:lnTo>
                <a:lnTo>
                  <a:pt x="117252" y="2381"/>
                </a:lnTo>
                <a:lnTo>
                  <a:pt x="109628" y="1195"/>
                </a:lnTo>
                <a:lnTo>
                  <a:pt x="94374" y="0"/>
                </a:lnTo>
                <a:close/>
              </a:path>
              <a:path w="129540" h="24129">
                <a:moveTo>
                  <a:pt x="124400" y="5950"/>
                </a:moveTo>
                <a:lnTo>
                  <a:pt x="122970" y="6544"/>
                </a:lnTo>
                <a:lnTo>
                  <a:pt x="126312" y="6544"/>
                </a:lnTo>
                <a:lnTo>
                  <a:pt x="124400" y="59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5594" y="3787287"/>
            <a:ext cx="52705" cy="9525"/>
          </a:xfrm>
          <a:custGeom>
            <a:avLst/>
            <a:gdLst/>
            <a:ahLst/>
            <a:cxnLst/>
            <a:rect l="l" t="t" r="r" b="b"/>
            <a:pathLst>
              <a:path w="52704" h="9525">
                <a:moveTo>
                  <a:pt x="46194" y="0"/>
                </a:moveTo>
                <a:lnTo>
                  <a:pt x="34281" y="0"/>
                </a:lnTo>
                <a:lnTo>
                  <a:pt x="9066" y="2373"/>
                </a:lnTo>
                <a:lnTo>
                  <a:pt x="2845" y="2373"/>
                </a:lnTo>
                <a:lnTo>
                  <a:pt x="1853" y="2975"/>
                </a:lnTo>
                <a:lnTo>
                  <a:pt x="926" y="3568"/>
                </a:lnTo>
                <a:lnTo>
                  <a:pt x="0" y="5349"/>
                </a:lnTo>
                <a:lnTo>
                  <a:pt x="0" y="7129"/>
                </a:lnTo>
                <a:lnTo>
                  <a:pt x="926" y="8324"/>
                </a:lnTo>
                <a:lnTo>
                  <a:pt x="2845" y="8917"/>
                </a:lnTo>
                <a:lnTo>
                  <a:pt x="4765" y="8917"/>
                </a:lnTo>
                <a:lnTo>
                  <a:pt x="6154" y="9511"/>
                </a:lnTo>
                <a:lnTo>
                  <a:pt x="11449" y="7722"/>
                </a:lnTo>
                <a:lnTo>
                  <a:pt x="17140" y="6536"/>
                </a:lnTo>
                <a:lnTo>
                  <a:pt x="50959" y="2975"/>
                </a:lnTo>
                <a:lnTo>
                  <a:pt x="51422" y="2373"/>
                </a:lnTo>
                <a:lnTo>
                  <a:pt x="51952" y="1780"/>
                </a:lnTo>
                <a:lnTo>
                  <a:pt x="52415" y="1186"/>
                </a:lnTo>
                <a:lnTo>
                  <a:pt x="52415" y="593"/>
                </a:lnTo>
                <a:lnTo>
                  <a:pt x="46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46004" y="3800359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79">
                <a:moveTo>
                  <a:pt x="2382" y="0"/>
                </a:moveTo>
                <a:lnTo>
                  <a:pt x="0" y="4755"/>
                </a:lnTo>
                <a:lnTo>
                  <a:pt x="529" y="4162"/>
                </a:lnTo>
                <a:lnTo>
                  <a:pt x="23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66520" y="3802741"/>
            <a:ext cx="44450" cy="8255"/>
          </a:xfrm>
          <a:custGeom>
            <a:avLst/>
            <a:gdLst/>
            <a:ahLst/>
            <a:cxnLst/>
            <a:rect l="l" t="t" r="r" b="b"/>
            <a:pathLst>
              <a:path w="44450" h="8254">
                <a:moveTo>
                  <a:pt x="43877" y="0"/>
                </a:moveTo>
                <a:lnTo>
                  <a:pt x="27663" y="0"/>
                </a:lnTo>
                <a:lnTo>
                  <a:pt x="22435" y="593"/>
                </a:lnTo>
                <a:lnTo>
                  <a:pt x="16677" y="593"/>
                </a:lnTo>
                <a:lnTo>
                  <a:pt x="11449" y="1186"/>
                </a:lnTo>
                <a:lnTo>
                  <a:pt x="5691" y="1780"/>
                </a:lnTo>
                <a:lnTo>
                  <a:pt x="463" y="2373"/>
                </a:lnTo>
                <a:lnTo>
                  <a:pt x="0" y="3568"/>
                </a:lnTo>
                <a:lnTo>
                  <a:pt x="0" y="5349"/>
                </a:lnTo>
                <a:lnTo>
                  <a:pt x="463" y="6536"/>
                </a:lnTo>
                <a:lnTo>
                  <a:pt x="1919" y="7722"/>
                </a:lnTo>
                <a:lnTo>
                  <a:pt x="43877" y="1780"/>
                </a:lnTo>
                <a:lnTo>
                  <a:pt x="43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48614" y="3802741"/>
            <a:ext cx="46355" cy="5080"/>
          </a:xfrm>
          <a:custGeom>
            <a:avLst/>
            <a:gdLst/>
            <a:ahLst/>
            <a:cxnLst/>
            <a:rect l="l" t="t" r="r" b="b"/>
            <a:pathLst>
              <a:path w="46354" h="5079">
                <a:moveTo>
                  <a:pt x="29073" y="0"/>
                </a:moveTo>
                <a:lnTo>
                  <a:pt x="17154" y="0"/>
                </a:lnTo>
                <a:lnTo>
                  <a:pt x="10959" y="1186"/>
                </a:lnTo>
                <a:lnTo>
                  <a:pt x="5241" y="2373"/>
                </a:lnTo>
                <a:lnTo>
                  <a:pt x="0" y="4755"/>
                </a:lnTo>
                <a:lnTo>
                  <a:pt x="37173" y="4755"/>
                </a:lnTo>
                <a:lnTo>
                  <a:pt x="46227" y="2373"/>
                </a:lnTo>
                <a:lnTo>
                  <a:pt x="40509" y="1780"/>
                </a:lnTo>
                <a:lnTo>
                  <a:pt x="34791" y="593"/>
                </a:lnTo>
                <a:lnTo>
                  <a:pt x="29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41843" y="3806310"/>
            <a:ext cx="19685" cy="6985"/>
          </a:xfrm>
          <a:custGeom>
            <a:avLst/>
            <a:gdLst/>
            <a:ahLst/>
            <a:cxnLst/>
            <a:rect l="l" t="t" r="r" b="b"/>
            <a:pathLst>
              <a:path w="19684" h="6985">
                <a:moveTo>
                  <a:pt x="19066" y="0"/>
                </a:moveTo>
                <a:lnTo>
                  <a:pt x="15731" y="0"/>
                </a:lnTo>
                <a:lnTo>
                  <a:pt x="10006" y="1780"/>
                </a:lnTo>
                <a:lnTo>
                  <a:pt x="5718" y="1780"/>
                </a:lnTo>
                <a:lnTo>
                  <a:pt x="0" y="3560"/>
                </a:lnTo>
                <a:lnTo>
                  <a:pt x="1429" y="5349"/>
                </a:lnTo>
                <a:lnTo>
                  <a:pt x="2859" y="5942"/>
                </a:lnTo>
                <a:lnTo>
                  <a:pt x="4765" y="6536"/>
                </a:lnTo>
                <a:lnTo>
                  <a:pt x="6671" y="5942"/>
                </a:lnTo>
                <a:lnTo>
                  <a:pt x="8577" y="5942"/>
                </a:lnTo>
                <a:lnTo>
                  <a:pt x="10489" y="5349"/>
                </a:lnTo>
                <a:lnTo>
                  <a:pt x="14301" y="5349"/>
                </a:lnTo>
                <a:lnTo>
                  <a:pt x="16684" y="4747"/>
                </a:lnTo>
                <a:lnTo>
                  <a:pt x="19543" y="2373"/>
                </a:lnTo>
                <a:lnTo>
                  <a:pt x="1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66520" y="3818196"/>
            <a:ext cx="31115" cy="6985"/>
          </a:xfrm>
          <a:custGeom>
            <a:avLst/>
            <a:gdLst/>
            <a:ahLst/>
            <a:cxnLst/>
            <a:rect l="l" t="t" r="r" b="b"/>
            <a:pathLst>
              <a:path w="31115" h="6985">
                <a:moveTo>
                  <a:pt x="15751" y="0"/>
                </a:moveTo>
                <a:lnTo>
                  <a:pt x="8140" y="0"/>
                </a:lnTo>
                <a:lnTo>
                  <a:pt x="463" y="1186"/>
                </a:lnTo>
                <a:lnTo>
                  <a:pt x="0" y="2373"/>
                </a:lnTo>
                <a:lnTo>
                  <a:pt x="0" y="4162"/>
                </a:lnTo>
                <a:lnTo>
                  <a:pt x="926" y="5349"/>
                </a:lnTo>
                <a:lnTo>
                  <a:pt x="1919" y="6536"/>
                </a:lnTo>
                <a:lnTo>
                  <a:pt x="8603" y="5349"/>
                </a:lnTo>
                <a:lnTo>
                  <a:pt x="12375" y="5349"/>
                </a:lnTo>
                <a:lnTo>
                  <a:pt x="20052" y="4162"/>
                </a:lnTo>
                <a:lnTo>
                  <a:pt x="23825" y="4162"/>
                </a:lnTo>
                <a:lnTo>
                  <a:pt x="27200" y="3560"/>
                </a:lnTo>
                <a:lnTo>
                  <a:pt x="30972" y="2967"/>
                </a:lnTo>
                <a:lnTo>
                  <a:pt x="30972" y="2373"/>
                </a:lnTo>
                <a:lnTo>
                  <a:pt x="15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51190" y="3831267"/>
            <a:ext cx="4445" cy="10160"/>
          </a:xfrm>
          <a:custGeom>
            <a:avLst/>
            <a:gdLst/>
            <a:ahLst/>
            <a:cxnLst/>
            <a:rect l="l" t="t" r="r" b="b"/>
            <a:pathLst>
              <a:path w="4445" h="10160">
                <a:moveTo>
                  <a:pt x="0" y="0"/>
                </a:moveTo>
                <a:lnTo>
                  <a:pt x="4288" y="10104"/>
                </a:lnTo>
                <a:lnTo>
                  <a:pt x="4288" y="77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64601" y="3834243"/>
            <a:ext cx="61594" cy="7620"/>
          </a:xfrm>
          <a:custGeom>
            <a:avLst/>
            <a:gdLst/>
            <a:ahLst/>
            <a:cxnLst/>
            <a:rect l="l" t="t" r="r" b="b"/>
            <a:pathLst>
              <a:path w="61595" h="7620">
                <a:moveTo>
                  <a:pt x="31965" y="0"/>
                </a:moveTo>
                <a:lnTo>
                  <a:pt x="14295" y="0"/>
                </a:lnTo>
                <a:lnTo>
                  <a:pt x="10522" y="1186"/>
                </a:lnTo>
                <a:lnTo>
                  <a:pt x="2382" y="1186"/>
                </a:lnTo>
                <a:lnTo>
                  <a:pt x="992" y="2373"/>
                </a:lnTo>
                <a:lnTo>
                  <a:pt x="0" y="4755"/>
                </a:lnTo>
                <a:lnTo>
                  <a:pt x="463" y="5349"/>
                </a:lnTo>
                <a:lnTo>
                  <a:pt x="992" y="5942"/>
                </a:lnTo>
                <a:lnTo>
                  <a:pt x="1919" y="6536"/>
                </a:lnTo>
                <a:lnTo>
                  <a:pt x="2382" y="7129"/>
                </a:lnTo>
                <a:lnTo>
                  <a:pt x="10059" y="5942"/>
                </a:lnTo>
                <a:lnTo>
                  <a:pt x="24817" y="4755"/>
                </a:lnTo>
                <a:lnTo>
                  <a:pt x="32428" y="3568"/>
                </a:lnTo>
                <a:lnTo>
                  <a:pt x="39576" y="3568"/>
                </a:lnTo>
                <a:lnTo>
                  <a:pt x="54334" y="2373"/>
                </a:lnTo>
                <a:lnTo>
                  <a:pt x="61018" y="2373"/>
                </a:lnTo>
                <a:lnTo>
                  <a:pt x="43414" y="593"/>
                </a:lnTo>
                <a:lnTo>
                  <a:pt x="37656" y="593"/>
                </a:lnTo>
                <a:lnTo>
                  <a:pt x="31965" y="0"/>
                </a:lnTo>
                <a:close/>
              </a:path>
              <a:path w="61595" h="7620">
                <a:moveTo>
                  <a:pt x="6221" y="593"/>
                </a:moveTo>
                <a:lnTo>
                  <a:pt x="3838" y="1186"/>
                </a:lnTo>
                <a:lnTo>
                  <a:pt x="8140" y="1186"/>
                </a:lnTo>
                <a:lnTo>
                  <a:pt x="6221" y="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56907" y="3843801"/>
            <a:ext cx="577215" cy="166370"/>
          </a:xfrm>
          <a:custGeom>
            <a:avLst/>
            <a:gdLst/>
            <a:ahLst/>
            <a:cxnLst/>
            <a:rect l="l" t="t" r="r" b="b"/>
            <a:pathLst>
              <a:path w="577215" h="166370">
                <a:moveTo>
                  <a:pt x="33368" y="74930"/>
                </a:moveTo>
                <a:lnTo>
                  <a:pt x="31462" y="74930"/>
                </a:lnTo>
                <a:lnTo>
                  <a:pt x="38610" y="82550"/>
                </a:lnTo>
                <a:lnTo>
                  <a:pt x="46234" y="88900"/>
                </a:lnTo>
                <a:lnTo>
                  <a:pt x="53388" y="95250"/>
                </a:lnTo>
                <a:lnTo>
                  <a:pt x="100575" y="129540"/>
                </a:lnTo>
                <a:lnTo>
                  <a:pt x="159198" y="154940"/>
                </a:lnTo>
                <a:lnTo>
                  <a:pt x="182553" y="158750"/>
                </a:lnTo>
                <a:lnTo>
                  <a:pt x="190177" y="161290"/>
                </a:lnTo>
                <a:lnTo>
                  <a:pt x="214009" y="165100"/>
                </a:lnTo>
                <a:lnTo>
                  <a:pt x="222116" y="165100"/>
                </a:lnTo>
                <a:lnTo>
                  <a:pt x="229740" y="166370"/>
                </a:lnTo>
                <a:lnTo>
                  <a:pt x="277880" y="166370"/>
                </a:lnTo>
                <a:lnTo>
                  <a:pt x="285981" y="165100"/>
                </a:lnTo>
                <a:lnTo>
                  <a:pt x="294088" y="162560"/>
                </a:lnTo>
                <a:lnTo>
                  <a:pt x="326973" y="157480"/>
                </a:lnTo>
                <a:lnTo>
                  <a:pt x="335074" y="157480"/>
                </a:lnTo>
                <a:lnTo>
                  <a:pt x="343181" y="154940"/>
                </a:lnTo>
                <a:lnTo>
                  <a:pt x="346993" y="153670"/>
                </a:lnTo>
                <a:lnTo>
                  <a:pt x="246901" y="153670"/>
                </a:lnTo>
                <a:lnTo>
                  <a:pt x="239270" y="152400"/>
                </a:lnTo>
                <a:lnTo>
                  <a:pt x="231170" y="152400"/>
                </a:lnTo>
                <a:lnTo>
                  <a:pt x="223546" y="151130"/>
                </a:lnTo>
                <a:lnTo>
                  <a:pt x="215438" y="151130"/>
                </a:lnTo>
                <a:lnTo>
                  <a:pt x="212579" y="148590"/>
                </a:lnTo>
                <a:lnTo>
                  <a:pt x="214009" y="146050"/>
                </a:lnTo>
                <a:lnTo>
                  <a:pt x="275974" y="146050"/>
                </a:lnTo>
                <a:lnTo>
                  <a:pt x="319550" y="139700"/>
                </a:lnTo>
                <a:lnTo>
                  <a:pt x="159198" y="139700"/>
                </a:lnTo>
                <a:lnTo>
                  <a:pt x="151574" y="138430"/>
                </a:lnTo>
                <a:lnTo>
                  <a:pt x="143943" y="135890"/>
                </a:lnTo>
                <a:lnTo>
                  <a:pt x="136796" y="133350"/>
                </a:lnTo>
                <a:lnTo>
                  <a:pt x="129172" y="130810"/>
                </a:lnTo>
                <a:lnTo>
                  <a:pt x="114870" y="125730"/>
                </a:lnTo>
                <a:lnTo>
                  <a:pt x="107246" y="121920"/>
                </a:lnTo>
                <a:lnTo>
                  <a:pt x="100575" y="119380"/>
                </a:lnTo>
                <a:lnTo>
                  <a:pt x="79126" y="107950"/>
                </a:lnTo>
                <a:lnTo>
                  <a:pt x="65777" y="99060"/>
                </a:lnTo>
                <a:lnTo>
                  <a:pt x="45757" y="85090"/>
                </a:lnTo>
                <a:lnTo>
                  <a:pt x="41945" y="82550"/>
                </a:lnTo>
                <a:lnTo>
                  <a:pt x="40516" y="81280"/>
                </a:lnTo>
                <a:lnTo>
                  <a:pt x="38610" y="78740"/>
                </a:lnTo>
                <a:lnTo>
                  <a:pt x="36704" y="77470"/>
                </a:lnTo>
                <a:lnTo>
                  <a:pt x="35274" y="76200"/>
                </a:lnTo>
                <a:lnTo>
                  <a:pt x="33368" y="74930"/>
                </a:lnTo>
                <a:close/>
              </a:path>
              <a:path w="577215" h="166370">
                <a:moveTo>
                  <a:pt x="544465" y="74900"/>
                </a:moveTo>
                <a:lnTo>
                  <a:pt x="539063" y="78740"/>
                </a:lnTo>
                <a:lnTo>
                  <a:pt x="532379" y="83820"/>
                </a:lnTo>
                <a:lnTo>
                  <a:pt x="525231" y="88900"/>
                </a:lnTo>
                <a:lnTo>
                  <a:pt x="518580" y="92710"/>
                </a:lnTo>
                <a:lnTo>
                  <a:pt x="511433" y="97790"/>
                </a:lnTo>
                <a:lnTo>
                  <a:pt x="504279" y="101600"/>
                </a:lnTo>
                <a:lnTo>
                  <a:pt x="496654" y="105410"/>
                </a:lnTo>
                <a:lnTo>
                  <a:pt x="489030" y="107950"/>
                </a:lnTo>
                <a:lnTo>
                  <a:pt x="484742" y="109220"/>
                </a:lnTo>
                <a:lnTo>
                  <a:pt x="480923" y="110490"/>
                </a:lnTo>
                <a:lnTo>
                  <a:pt x="476635" y="113030"/>
                </a:lnTo>
                <a:lnTo>
                  <a:pt x="472823" y="114300"/>
                </a:lnTo>
                <a:lnTo>
                  <a:pt x="469011" y="116840"/>
                </a:lnTo>
                <a:lnTo>
                  <a:pt x="464722" y="119380"/>
                </a:lnTo>
                <a:lnTo>
                  <a:pt x="460434" y="120650"/>
                </a:lnTo>
                <a:lnTo>
                  <a:pt x="450420" y="120650"/>
                </a:lnTo>
                <a:lnTo>
                  <a:pt x="445655" y="123190"/>
                </a:lnTo>
                <a:lnTo>
                  <a:pt x="440414" y="124460"/>
                </a:lnTo>
                <a:lnTo>
                  <a:pt x="435642" y="125730"/>
                </a:lnTo>
                <a:lnTo>
                  <a:pt x="425159" y="128270"/>
                </a:lnTo>
                <a:lnTo>
                  <a:pt x="420394" y="129540"/>
                </a:lnTo>
                <a:lnTo>
                  <a:pt x="415153" y="130810"/>
                </a:lnTo>
                <a:lnTo>
                  <a:pt x="409905" y="133350"/>
                </a:lnTo>
                <a:lnTo>
                  <a:pt x="404663" y="134620"/>
                </a:lnTo>
                <a:lnTo>
                  <a:pt x="398945" y="135890"/>
                </a:lnTo>
                <a:lnTo>
                  <a:pt x="387502" y="137160"/>
                </a:lnTo>
                <a:lnTo>
                  <a:pt x="377019" y="137160"/>
                </a:lnTo>
                <a:lnTo>
                  <a:pt x="371778" y="138430"/>
                </a:lnTo>
                <a:lnTo>
                  <a:pt x="366060" y="139700"/>
                </a:lnTo>
                <a:lnTo>
                  <a:pt x="359858" y="139700"/>
                </a:lnTo>
                <a:lnTo>
                  <a:pt x="348422" y="142240"/>
                </a:lnTo>
                <a:lnTo>
                  <a:pt x="342704" y="142240"/>
                </a:lnTo>
                <a:lnTo>
                  <a:pt x="331262" y="144780"/>
                </a:lnTo>
                <a:lnTo>
                  <a:pt x="325067" y="144780"/>
                </a:lnTo>
                <a:lnTo>
                  <a:pt x="319349" y="146050"/>
                </a:lnTo>
                <a:lnTo>
                  <a:pt x="302188" y="148590"/>
                </a:lnTo>
                <a:lnTo>
                  <a:pt x="295994" y="148590"/>
                </a:lnTo>
                <a:lnTo>
                  <a:pt x="284551" y="149860"/>
                </a:lnTo>
                <a:lnTo>
                  <a:pt x="278357" y="151130"/>
                </a:lnTo>
                <a:lnTo>
                  <a:pt x="262625" y="153670"/>
                </a:lnTo>
                <a:lnTo>
                  <a:pt x="346993" y="153670"/>
                </a:lnTo>
                <a:lnTo>
                  <a:pt x="350805" y="152400"/>
                </a:lnTo>
                <a:lnTo>
                  <a:pt x="364154" y="151130"/>
                </a:lnTo>
                <a:lnTo>
                  <a:pt x="370348" y="149860"/>
                </a:lnTo>
                <a:lnTo>
                  <a:pt x="377019" y="148590"/>
                </a:lnTo>
                <a:lnTo>
                  <a:pt x="395609" y="143510"/>
                </a:lnTo>
                <a:lnTo>
                  <a:pt x="401804" y="142240"/>
                </a:lnTo>
                <a:lnTo>
                  <a:pt x="409905" y="139700"/>
                </a:lnTo>
                <a:lnTo>
                  <a:pt x="418488" y="137160"/>
                </a:lnTo>
                <a:lnTo>
                  <a:pt x="467105" y="121920"/>
                </a:lnTo>
                <a:lnTo>
                  <a:pt x="482829" y="114300"/>
                </a:lnTo>
                <a:lnTo>
                  <a:pt x="488554" y="111760"/>
                </a:lnTo>
                <a:lnTo>
                  <a:pt x="509527" y="101600"/>
                </a:lnTo>
                <a:lnTo>
                  <a:pt x="514292" y="99060"/>
                </a:lnTo>
                <a:lnTo>
                  <a:pt x="519533" y="95250"/>
                </a:lnTo>
                <a:lnTo>
                  <a:pt x="524298" y="92710"/>
                </a:lnTo>
                <a:lnTo>
                  <a:pt x="529533" y="88900"/>
                </a:lnTo>
                <a:lnTo>
                  <a:pt x="534298" y="83820"/>
                </a:lnTo>
                <a:lnTo>
                  <a:pt x="538600" y="80010"/>
                </a:lnTo>
                <a:lnTo>
                  <a:pt x="543365" y="76200"/>
                </a:lnTo>
                <a:lnTo>
                  <a:pt x="544465" y="74900"/>
                </a:lnTo>
                <a:close/>
              </a:path>
              <a:path w="577215" h="166370">
                <a:moveTo>
                  <a:pt x="275974" y="146050"/>
                </a:moveTo>
                <a:lnTo>
                  <a:pt x="214009" y="146050"/>
                </a:lnTo>
                <a:lnTo>
                  <a:pt x="222116" y="147320"/>
                </a:lnTo>
                <a:lnTo>
                  <a:pt x="237364" y="148590"/>
                </a:lnTo>
                <a:lnTo>
                  <a:pt x="253095" y="148590"/>
                </a:lnTo>
                <a:lnTo>
                  <a:pt x="275974" y="146050"/>
                </a:lnTo>
                <a:close/>
              </a:path>
              <a:path w="577215" h="166370">
                <a:moveTo>
                  <a:pt x="5724" y="30480"/>
                </a:moveTo>
                <a:lnTo>
                  <a:pt x="38133" y="67310"/>
                </a:lnTo>
                <a:lnTo>
                  <a:pt x="46710" y="73660"/>
                </a:lnTo>
                <a:lnTo>
                  <a:pt x="56247" y="81280"/>
                </a:lnTo>
                <a:lnTo>
                  <a:pt x="65300" y="87630"/>
                </a:lnTo>
                <a:lnTo>
                  <a:pt x="74354" y="95250"/>
                </a:lnTo>
                <a:lnTo>
                  <a:pt x="89609" y="102870"/>
                </a:lnTo>
                <a:lnTo>
                  <a:pt x="104863" y="111760"/>
                </a:lnTo>
                <a:lnTo>
                  <a:pt x="112011" y="116840"/>
                </a:lnTo>
                <a:lnTo>
                  <a:pt x="120111" y="120650"/>
                </a:lnTo>
                <a:lnTo>
                  <a:pt x="127742" y="123190"/>
                </a:lnTo>
                <a:lnTo>
                  <a:pt x="136319" y="124460"/>
                </a:lnTo>
                <a:lnTo>
                  <a:pt x="139178" y="127000"/>
                </a:lnTo>
                <a:lnTo>
                  <a:pt x="142514" y="128270"/>
                </a:lnTo>
                <a:lnTo>
                  <a:pt x="145373" y="129540"/>
                </a:lnTo>
                <a:lnTo>
                  <a:pt x="148715" y="130810"/>
                </a:lnTo>
                <a:lnTo>
                  <a:pt x="151574" y="132080"/>
                </a:lnTo>
                <a:lnTo>
                  <a:pt x="154909" y="133350"/>
                </a:lnTo>
                <a:lnTo>
                  <a:pt x="157292" y="135890"/>
                </a:lnTo>
                <a:lnTo>
                  <a:pt x="160151" y="138430"/>
                </a:lnTo>
                <a:lnTo>
                  <a:pt x="159198" y="139700"/>
                </a:lnTo>
                <a:lnTo>
                  <a:pt x="319550" y="139700"/>
                </a:lnTo>
                <a:lnTo>
                  <a:pt x="336980" y="137160"/>
                </a:lnTo>
                <a:lnTo>
                  <a:pt x="344134" y="135890"/>
                </a:lnTo>
                <a:lnTo>
                  <a:pt x="350805" y="134620"/>
                </a:lnTo>
                <a:lnTo>
                  <a:pt x="365107" y="132080"/>
                </a:lnTo>
                <a:lnTo>
                  <a:pt x="371778" y="130810"/>
                </a:lnTo>
                <a:lnTo>
                  <a:pt x="378925" y="129540"/>
                </a:lnTo>
                <a:lnTo>
                  <a:pt x="385596" y="128270"/>
                </a:lnTo>
                <a:lnTo>
                  <a:pt x="311718" y="128270"/>
                </a:lnTo>
                <a:lnTo>
                  <a:pt x="306000" y="125730"/>
                </a:lnTo>
                <a:lnTo>
                  <a:pt x="303141" y="123190"/>
                </a:lnTo>
                <a:lnTo>
                  <a:pt x="306953" y="123190"/>
                </a:lnTo>
                <a:lnTo>
                  <a:pt x="310765" y="121920"/>
                </a:lnTo>
                <a:lnTo>
                  <a:pt x="314577" y="121920"/>
                </a:lnTo>
                <a:lnTo>
                  <a:pt x="333644" y="119380"/>
                </a:lnTo>
                <a:lnTo>
                  <a:pt x="334915" y="116840"/>
                </a:lnTo>
                <a:lnTo>
                  <a:pt x="259766" y="116840"/>
                </a:lnTo>
                <a:lnTo>
                  <a:pt x="253095" y="115570"/>
                </a:lnTo>
                <a:lnTo>
                  <a:pt x="238794" y="114300"/>
                </a:lnTo>
                <a:lnTo>
                  <a:pt x="224499" y="111760"/>
                </a:lnTo>
                <a:lnTo>
                  <a:pt x="217821" y="111760"/>
                </a:lnTo>
                <a:lnTo>
                  <a:pt x="212103" y="109220"/>
                </a:lnTo>
                <a:lnTo>
                  <a:pt x="203526" y="107950"/>
                </a:lnTo>
                <a:lnTo>
                  <a:pt x="194466" y="107950"/>
                </a:lnTo>
                <a:lnTo>
                  <a:pt x="190654" y="106680"/>
                </a:lnTo>
                <a:lnTo>
                  <a:pt x="130125" y="106680"/>
                </a:lnTo>
                <a:lnTo>
                  <a:pt x="127742" y="105410"/>
                </a:lnTo>
                <a:lnTo>
                  <a:pt x="125836" y="104140"/>
                </a:lnTo>
                <a:lnTo>
                  <a:pt x="123454" y="102870"/>
                </a:lnTo>
                <a:lnTo>
                  <a:pt x="121541" y="102870"/>
                </a:lnTo>
                <a:lnTo>
                  <a:pt x="119158" y="101600"/>
                </a:lnTo>
                <a:lnTo>
                  <a:pt x="112487" y="101600"/>
                </a:lnTo>
                <a:lnTo>
                  <a:pt x="106769" y="99060"/>
                </a:lnTo>
                <a:lnTo>
                  <a:pt x="101051" y="95250"/>
                </a:lnTo>
                <a:lnTo>
                  <a:pt x="95803" y="92710"/>
                </a:lnTo>
                <a:lnTo>
                  <a:pt x="78649" y="85090"/>
                </a:lnTo>
                <a:lnTo>
                  <a:pt x="73401" y="82550"/>
                </a:lnTo>
                <a:lnTo>
                  <a:pt x="67683" y="78740"/>
                </a:lnTo>
                <a:lnTo>
                  <a:pt x="62441" y="76200"/>
                </a:lnTo>
                <a:lnTo>
                  <a:pt x="57200" y="72390"/>
                </a:lnTo>
                <a:lnTo>
                  <a:pt x="51482" y="69850"/>
                </a:lnTo>
                <a:lnTo>
                  <a:pt x="35751" y="58420"/>
                </a:lnTo>
                <a:lnTo>
                  <a:pt x="30985" y="53340"/>
                </a:lnTo>
                <a:lnTo>
                  <a:pt x="25737" y="49530"/>
                </a:lnTo>
                <a:lnTo>
                  <a:pt x="23355" y="46990"/>
                </a:lnTo>
                <a:lnTo>
                  <a:pt x="20496" y="44450"/>
                </a:lnTo>
                <a:lnTo>
                  <a:pt x="10966" y="34290"/>
                </a:lnTo>
                <a:lnTo>
                  <a:pt x="8107" y="31750"/>
                </a:lnTo>
                <a:lnTo>
                  <a:pt x="5724" y="30480"/>
                </a:lnTo>
                <a:close/>
              </a:path>
              <a:path w="577215" h="166370">
                <a:moveTo>
                  <a:pt x="570036" y="33020"/>
                </a:moveTo>
                <a:lnTo>
                  <a:pt x="568646" y="34290"/>
                </a:lnTo>
                <a:lnTo>
                  <a:pt x="566727" y="36830"/>
                </a:lnTo>
                <a:lnTo>
                  <a:pt x="565271" y="38100"/>
                </a:lnTo>
                <a:lnTo>
                  <a:pt x="563352" y="39370"/>
                </a:lnTo>
                <a:lnTo>
                  <a:pt x="558587" y="44450"/>
                </a:lnTo>
                <a:lnTo>
                  <a:pt x="554351" y="48260"/>
                </a:lnTo>
                <a:lnTo>
                  <a:pt x="540056" y="59690"/>
                </a:lnTo>
                <a:lnTo>
                  <a:pt x="534761" y="63500"/>
                </a:lnTo>
                <a:lnTo>
                  <a:pt x="525231" y="71120"/>
                </a:lnTo>
                <a:lnTo>
                  <a:pt x="513815" y="76200"/>
                </a:lnTo>
                <a:lnTo>
                  <a:pt x="508574" y="78740"/>
                </a:lnTo>
                <a:lnTo>
                  <a:pt x="502849" y="82550"/>
                </a:lnTo>
                <a:lnTo>
                  <a:pt x="497607" y="83820"/>
                </a:lnTo>
                <a:lnTo>
                  <a:pt x="491889" y="87630"/>
                </a:lnTo>
                <a:lnTo>
                  <a:pt x="486648" y="90170"/>
                </a:lnTo>
                <a:lnTo>
                  <a:pt x="480923" y="92710"/>
                </a:lnTo>
                <a:lnTo>
                  <a:pt x="471870" y="93980"/>
                </a:lnTo>
                <a:lnTo>
                  <a:pt x="462816" y="96520"/>
                </a:lnTo>
                <a:lnTo>
                  <a:pt x="454232" y="99060"/>
                </a:lnTo>
                <a:lnTo>
                  <a:pt x="436125" y="104140"/>
                </a:lnTo>
                <a:lnTo>
                  <a:pt x="427542" y="106680"/>
                </a:lnTo>
                <a:lnTo>
                  <a:pt x="409428" y="110490"/>
                </a:lnTo>
                <a:lnTo>
                  <a:pt x="404663" y="113030"/>
                </a:lnTo>
                <a:lnTo>
                  <a:pt x="395133" y="115570"/>
                </a:lnTo>
                <a:lnTo>
                  <a:pt x="390368" y="115570"/>
                </a:lnTo>
                <a:lnTo>
                  <a:pt x="385120" y="116840"/>
                </a:lnTo>
                <a:lnTo>
                  <a:pt x="380355" y="116840"/>
                </a:lnTo>
                <a:lnTo>
                  <a:pt x="375113" y="118110"/>
                </a:lnTo>
                <a:lnTo>
                  <a:pt x="370348" y="119380"/>
                </a:lnTo>
                <a:lnTo>
                  <a:pt x="354140" y="119380"/>
                </a:lnTo>
                <a:lnTo>
                  <a:pt x="348422" y="120650"/>
                </a:lnTo>
                <a:lnTo>
                  <a:pt x="343181" y="120650"/>
                </a:lnTo>
                <a:lnTo>
                  <a:pt x="332691" y="123190"/>
                </a:lnTo>
                <a:lnTo>
                  <a:pt x="327926" y="124460"/>
                </a:lnTo>
                <a:lnTo>
                  <a:pt x="324591" y="124460"/>
                </a:lnTo>
                <a:lnTo>
                  <a:pt x="317920" y="127000"/>
                </a:lnTo>
                <a:lnTo>
                  <a:pt x="315054" y="127000"/>
                </a:lnTo>
                <a:lnTo>
                  <a:pt x="311718" y="128270"/>
                </a:lnTo>
                <a:lnTo>
                  <a:pt x="385596" y="128270"/>
                </a:lnTo>
                <a:lnTo>
                  <a:pt x="392274" y="125730"/>
                </a:lnTo>
                <a:lnTo>
                  <a:pt x="399421" y="124460"/>
                </a:lnTo>
                <a:lnTo>
                  <a:pt x="419441" y="119380"/>
                </a:lnTo>
                <a:lnTo>
                  <a:pt x="446132" y="110490"/>
                </a:lnTo>
                <a:lnTo>
                  <a:pt x="451373" y="107950"/>
                </a:lnTo>
                <a:lnTo>
                  <a:pt x="468534" y="101600"/>
                </a:lnTo>
                <a:lnTo>
                  <a:pt x="479017" y="99060"/>
                </a:lnTo>
                <a:lnTo>
                  <a:pt x="484265" y="95250"/>
                </a:lnTo>
                <a:lnTo>
                  <a:pt x="489030" y="91440"/>
                </a:lnTo>
                <a:lnTo>
                  <a:pt x="498560" y="88900"/>
                </a:lnTo>
                <a:lnTo>
                  <a:pt x="507614" y="83820"/>
                </a:lnTo>
                <a:lnTo>
                  <a:pt x="516674" y="80010"/>
                </a:lnTo>
                <a:lnTo>
                  <a:pt x="525231" y="73660"/>
                </a:lnTo>
                <a:lnTo>
                  <a:pt x="533835" y="68580"/>
                </a:lnTo>
                <a:lnTo>
                  <a:pt x="542438" y="62230"/>
                </a:lnTo>
                <a:lnTo>
                  <a:pt x="558587" y="48260"/>
                </a:lnTo>
                <a:lnTo>
                  <a:pt x="561962" y="45720"/>
                </a:lnTo>
                <a:lnTo>
                  <a:pt x="565734" y="41910"/>
                </a:lnTo>
                <a:lnTo>
                  <a:pt x="568646" y="36830"/>
                </a:lnTo>
                <a:lnTo>
                  <a:pt x="570036" y="33020"/>
                </a:lnTo>
                <a:close/>
              </a:path>
              <a:path w="577215" h="166370">
                <a:moveTo>
                  <a:pt x="358429" y="111760"/>
                </a:moveTo>
                <a:lnTo>
                  <a:pt x="303618" y="111760"/>
                </a:lnTo>
                <a:lnTo>
                  <a:pt x="297900" y="113030"/>
                </a:lnTo>
                <a:lnTo>
                  <a:pt x="292182" y="115570"/>
                </a:lnTo>
                <a:lnTo>
                  <a:pt x="275021" y="115570"/>
                </a:lnTo>
                <a:lnTo>
                  <a:pt x="274068" y="116840"/>
                </a:lnTo>
                <a:lnTo>
                  <a:pt x="334915" y="116840"/>
                </a:lnTo>
                <a:lnTo>
                  <a:pt x="335550" y="115570"/>
                </a:lnTo>
                <a:lnTo>
                  <a:pt x="358429" y="111760"/>
                </a:lnTo>
                <a:close/>
              </a:path>
              <a:path w="577215" h="166370">
                <a:moveTo>
                  <a:pt x="576720" y="0"/>
                </a:moveTo>
                <a:lnTo>
                  <a:pt x="571955" y="6350"/>
                </a:lnTo>
                <a:lnTo>
                  <a:pt x="567653" y="10160"/>
                </a:lnTo>
                <a:lnTo>
                  <a:pt x="553358" y="25400"/>
                </a:lnTo>
                <a:lnTo>
                  <a:pt x="543828" y="33020"/>
                </a:lnTo>
                <a:lnTo>
                  <a:pt x="538600" y="36830"/>
                </a:lnTo>
                <a:lnTo>
                  <a:pt x="533835" y="41910"/>
                </a:lnTo>
                <a:lnTo>
                  <a:pt x="523345" y="48260"/>
                </a:lnTo>
                <a:lnTo>
                  <a:pt x="518580" y="52070"/>
                </a:lnTo>
                <a:lnTo>
                  <a:pt x="513339" y="55880"/>
                </a:lnTo>
                <a:lnTo>
                  <a:pt x="508097" y="58420"/>
                </a:lnTo>
                <a:lnTo>
                  <a:pt x="502372" y="62230"/>
                </a:lnTo>
                <a:lnTo>
                  <a:pt x="497131" y="64770"/>
                </a:lnTo>
                <a:lnTo>
                  <a:pt x="490936" y="64770"/>
                </a:lnTo>
                <a:lnTo>
                  <a:pt x="489030" y="67310"/>
                </a:lnTo>
                <a:lnTo>
                  <a:pt x="484265" y="71120"/>
                </a:lnTo>
                <a:lnTo>
                  <a:pt x="452803" y="78740"/>
                </a:lnTo>
                <a:lnTo>
                  <a:pt x="447561" y="81280"/>
                </a:lnTo>
                <a:lnTo>
                  <a:pt x="441843" y="83820"/>
                </a:lnTo>
                <a:lnTo>
                  <a:pt x="439937" y="85090"/>
                </a:lnTo>
                <a:lnTo>
                  <a:pt x="437555" y="85090"/>
                </a:lnTo>
                <a:lnTo>
                  <a:pt x="435642" y="86360"/>
                </a:lnTo>
                <a:lnTo>
                  <a:pt x="433260" y="86360"/>
                </a:lnTo>
                <a:lnTo>
                  <a:pt x="431354" y="87630"/>
                </a:lnTo>
                <a:lnTo>
                  <a:pt x="424683" y="88900"/>
                </a:lnTo>
                <a:lnTo>
                  <a:pt x="421347" y="90170"/>
                </a:lnTo>
                <a:lnTo>
                  <a:pt x="418488" y="91440"/>
                </a:lnTo>
                <a:lnTo>
                  <a:pt x="415153" y="91440"/>
                </a:lnTo>
                <a:lnTo>
                  <a:pt x="411817" y="92710"/>
                </a:lnTo>
                <a:lnTo>
                  <a:pt x="405139" y="92710"/>
                </a:lnTo>
                <a:lnTo>
                  <a:pt x="403233" y="93980"/>
                </a:lnTo>
                <a:lnTo>
                  <a:pt x="398468" y="95250"/>
                </a:lnTo>
                <a:lnTo>
                  <a:pt x="396562" y="95250"/>
                </a:lnTo>
                <a:lnTo>
                  <a:pt x="389415" y="97790"/>
                </a:lnTo>
                <a:lnTo>
                  <a:pt x="387502" y="99060"/>
                </a:lnTo>
                <a:lnTo>
                  <a:pt x="378925" y="99060"/>
                </a:lnTo>
                <a:lnTo>
                  <a:pt x="353664" y="102870"/>
                </a:lnTo>
                <a:lnTo>
                  <a:pt x="319349" y="110490"/>
                </a:lnTo>
                <a:lnTo>
                  <a:pt x="314101" y="110490"/>
                </a:lnTo>
                <a:lnTo>
                  <a:pt x="308859" y="111760"/>
                </a:lnTo>
                <a:lnTo>
                  <a:pt x="365583" y="111760"/>
                </a:lnTo>
                <a:lnTo>
                  <a:pt x="380831" y="109220"/>
                </a:lnTo>
                <a:lnTo>
                  <a:pt x="387985" y="106680"/>
                </a:lnTo>
                <a:lnTo>
                  <a:pt x="403233" y="104140"/>
                </a:lnTo>
                <a:lnTo>
                  <a:pt x="417535" y="100330"/>
                </a:lnTo>
                <a:lnTo>
                  <a:pt x="425159" y="99060"/>
                </a:lnTo>
                <a:lnTo>
                  <a:pt x="432307" y="96520"/>
                </a:lnTo>
                <a:lnTo>
                  <a:pt x="439937" y="95250"/>
                </a:lnTo>
                <a:lnTo>
                  <a:pt x="447085" y="92710"/>
                </a:lnTo>
                <a:lnTo>
                  <a:pt x="454232" y="91440"/>
                </a:lnTo>
                <a:lnTo>
                  <a:pt x="463769" y="87630"/>
                </a:lnTo>
                <a:lnTo>
                  <a:pt x="469011" y="85090"/>
                </a:lnTo>
                <a:lnTo>
                  <a:pt x="473776" y="83820"/>
                </a:lnTo>
                <a:lnTo>
                  <a:pt x="478541" y="81280"/>
                </a:lnTo>
                <a:lnTo>
                  <a:pt x="483789" y="80010"/>
                </a:lnTo>
                <a:lnTo>
                  <a:pt x="493380" y="74900"/>
                </a:lnTo>
                <a:lnTo>
                  <a:pt x="498560" y="72390"/>
                </a:lnTo>
                <a:lnTo>
                  <a:pt x="504278" y="68580"/>
                </a:lnTo>
                <a:lnTo>
                  <a:pt x="509527" y="64770"/>
                </a:lnTo>
                <a:lnTo>
                  <a:pt x="514768" y="62230"/>
                </a:lnTo>
                <a:lnTo>
                  <a:pt x="520486" y="58420"/>
                </a:lnTo>
                <a:lnTo>
                  <a:pt x="530989" y="50800"/>
                </a:lnTo>
                <a:lnTo>
                  <a:pt x="536217" y="45720"/>
                </a:lnTo>
                <a:lnTo>
                  <a:pt x="541446" y="43180"/>
                </a:lnTo>
                <a:lnTo>
                  <a:pt x="546674" y="38100"/>
                </a:lnTo>
                <a:lnTo>
                  <a:pt x="551439" y="34290"/>
                </a:lnTo>
                <a:lnTo>
                  <a:pt x="556204" y="29210"/>
                </a:lnTo>
                <a:lnTo>
                  <a:pt x="561498" y="24130"/>
                </a:lnTo>
                <a:lnTo>
                  <a:pt x="565734" y="19050"/>
                </a:lnTo>
                <a:lnTo>
                  <a:pt x="570565" y="12700"/>
                </a:lnTo>
                <a:lnTo>
                  <a:pt x="574801" y="7620"/>
                </a:lnTo>
                <a:lnTo>
                  <a:pt x="576720" y="0"/>
                </a:lnTo>
                <a:close/>
              </a:path>
              <a:path w="577215" h="166370">
                <a:moveTo>
                  <a:pt x="0" y="0"/>
                </a:moveTo>
                <a:lnTo>
                  <a:pt x="28126" y="36830"/>
                </a:lnTo>
                <a:lnTo>
                  <a:pt x="43851" y="52070"/>
                </a:lnTo>
                <a:lnTo>
                  <a:pt x="51482" y="59690"/>
                </a:lnTo>
                <a:lnTo>
                  <a:pt x="59582" y="66040"/>
                </a:lnTo>
                <a:lnTo>
                  <a:pt x="68159" y="71120"/>
                </a:lnTo>
                <a:lnTo>
                  <a:pt x="77219" y="74930"/>
                </a:lnTo>
                <a:lnTo>
                  <a:pt x="83891" y="80010"/>
                </a:lnTo>
                <a:lnTo>
                  <a:pt x="90562" y="83820"/>
                </a:lnTo>
                <a:lnTo>
                  <a:pt x="97233" y="86360"/>
                </a:lnTo>
                <a:lnTo>
                  <a:pt x="104387" y="88900"/>
                </a:lnTo>
                <a:lnTo>
                  <a:pt x="117729" y="95250"/>
                </a:lnTo>
                <a:lnTo>
                  <a:pt x="131078" y="102870"/>
                </a:lnTo>
                <a:lnTo>
                  <a:pt x="131078" y="104140"/>
                </a:lnTo>
                <a:lnTo>
                  <a:pt x="130125" y="106680"/>
                </a:lnTo>
                <a:lnTo>
                  <a:pt x="190654" y="106680"/>
                </a:lnTo>
                <a:lnTo>
                  <a:pt x="179218" y="102870"/>
                </a:lnTo>
                <a:lnTo>
                  <a:pt x="156339" y="99060"/>
                </a:lnTo>
                <a:lnTo>
                  <a:pt x="148715" y="96520"/>
                </a:lnTo>
                <a:lnTo>
                  <a:pt x="141561" y="92710"/>
                </a:lnTo>
                <a:lnTo>
                  <a:pt x="134890" y="88900"/>
                </a:lnTo>
                <a:lnTo>
                  <a:pt x="127742" y="85090"/>
                </a:lnTo>
                <a:lnTo>
                  <a:pt x="97166" y="74900"/>
                </a:lnTo>
                <a:lnTo>
                  <a:pt x="82938" y="68580"/>
                </a:lnTo>
                <a:lnTo>
                  <a:pt x="75790" y="64770"/>
                </a:lnTo>
                <a:lnTo>
                  <a:pt x="65300" y="59690"/>
                </a:lnTo>
                <a:lnTo>
                  <a:pt x="17637" y="19050"/>
                </a:lnTo>
                <a:lnTo>
                  <a:pt x="9060" y="8890"/>
                </a:lnTo>
                <a:lnTo>
                  <a:pt x="0" y="0"/>
                </a:lnTo>
                <a:close/>
              </a:path>
              <a:path w="577215" h="166370">
                <a:moveTo>
                  <a:pt x="547203" y="71667"/>
                </a:moveTo>
                <a:lnTo>
                  <a:pt x="544465" y="74900"/>
                </a:lnTo>
                <a:lnTo>
                  <a:pt x="546211" y="73660"/>
                </a:lnTo>
                <a:lnTo>
                  <a:pt x="546674" y="72390"/>
                </a:lnTo>
                <a:lnTo>
                  <a:pt x="547203" y="72390"/>
                </a:lnTo>
                <a:lnTo>
                  <a:pt x="547203" y="71667"/>
                </a:lnTo>
                <a:close/>
              </a:path>
              <a:path w="577215" h="166370">
                <a:moveTo>
                  <a:pt x="547667" y="71120"/>
                </a:moveTo>
                <a:lnTo>
                  <a:pt x="547203" y="71120"/>
                </a:lnTo>
                <a:lnTo>
                  <a:pt x="547203" y="71667"/>
                </a:lnTo>
                <a:lnTo>
                  <a:pt x="547667" y="71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62219" y="3850290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30509" y="0"/>
                </a:moveTo>
                <a:lnTo>
                  <a:pt x="1455" y="0"/>
                </a:lnTo>
                <a:lnTo>
                  <a:pt x="0" y="4162"/>
                </a:lnTo>
                <a:lnTo>
                  <a:pt x="4765" y="5349"/>
                </a:lnTo>
                <a:lnTo>
                  <a:pt x="9066" y="5942"/>
                </a:lnTo>
                <a:lnTo>
                  <a:pt x="23361" y="4162"/>
                </a:lnTo>
                <a:lnTo>
                  <a:pt x="28590" y="3568"/>
                </a:lnTo>
                <a:lnTo>
                  <a:pt x="39576" y="3568"/>
                </a:lnTo>
                <a:lnTo>
                  <a:pt x="39576" y="1780"/>
                </a:lnTo>
                <a:lnTo>
                  <a:pt x="35274" y="593"/>
                </a:lnTo>
                <a:lnTo>
                  <a:pt x="30509" y="0"/>
                </a:lnTo>
                <a:close/>
              </a:path>
              <a:path w="40004" h="6350">
                <a:moveTo>
                  <a:pt x="39576" y="3568"/>
                </a:moveTo>
                <a:lnTo>
                  <a:pt x="28590" y="3568"/>
                </a:lnTo>
                <a:lnTo>
                  <a:pt x="38120" y="4755"/>
                </a:lnTo>
                <a:lnTo>
                  <a:pt x="38649" y="4162"/>
                </a:lnTo>
                <a:lnTo>
                  <a:pt x="39576" y="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54607" y="3863956"/>
            <a:ext cx="35560" cy="6350"/>
          </a:xfrm>
          <a:custGeom>
            <a:avLst/>
            <a:gdLst/>
            <a:ahLst/>
            <a:cxnLst/>
            <a:rect l="l" t="t" r="r" b="b"/>
            <a:pathLst>
              <a:path w="35559" h="6350">
                <a:moveTo>
                  <a:pt x="22435" y="0"/>
                </a:moveTo>
                <a:lnTo>
                  <a:pt x="18133" y="0"/>
                </a:lnTo>
                <a:lnTo>
                  <a:pt x="13831" y="601"/>
                </a:lnTo>
                <a:lnTo>
                  <a:pt x="9530" y="601"/>
                </a:lnTo>
                <a:lnTo>
                  <a:pt x="5228" y="1195"/>
                </a:lnTo>
                <a:lnTo>
                  <a:pt x="926" y="1195"/>
                </a:lnTo>
                <a:lnTo>
                  <a:pt x="0" y="3568"/>
                </a:lnTo>
                <a:lnTo>
                  <a:pt x="463" y="5349"/>
                </a:lnTo>
                <a:lnTo>
                  <a:pt x="1455" y="5950"/>
                </a:lnTo>
                <a:lnTo>
                  <a:pt x="9066" y="5950"/>
                </a:lnTo>
                <a:lnTo>
                  <a:pt x="12839" y="5349"/>
                </a:lnTo>
                <a:lnTo>
                  <a:pt x="16214" y="5349"/>
                </a:lnTo>
                <a:lnTo>
                  <a:pt x="20052" y="4755"/>
                </a:lnTo>
                <a:lnTo>
                  <a:pt x="30972" y="4755"/>
                </a:lnTo>
                <a:lnTo>
                  <a:pt x="31965" y="4162"/>
                </a:lnTo>
                <a:lnTo>
                  <a:pt x="33355" y="4162"/>
                </a:lnTo>
                <a:lnTo>
                  <a:pt x="34811" y="3568"/>
                </a:lnTo>
                <a:lnTo>
                  <a:pt x="35274" y="2381"/>
                </a:lnTo>
                <a:lnTo>
                  <a:pt x="30972" y="1195"/>
                </a:lnTo>
                <a:lnTo>
                  <a:pt x="22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30782" y="3868711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1919" y="0"/>
                </a:moveTo>
                <a:lnTo>
                  <a:pt x="0" y="3568"/>
                </a:lnTo>
                <a:lnTo>
                  <a:pt x="926" y="3568"/>
                </a:lnTo>
                <a:lnTo>
                  <a:pt x="1455" y="2381"/>
                </a:lnTo>
                <a:lnTo>
                  <a:pt x="2382" y="1195"/>
                </a:lnTo>
                <a:lnTo>
                  <a:pt x="2382" y="593"/>
                </a:lnTo>
                <a:lnTo>
                  <a:pt x="19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47923" y="3879410"/>
            <a:ext cx="26670" cy="5715"/>
          </a:xfrm>
          <a:custGeom>
            <a:avLst/>
            <a:gdLst/>
            <a:ahLst/>
            <a:cxnLst/>
            <a:rect l="l" t="t" r="r" b="b"/>
            <a:pathLst>
              <a:path w="26670" h="5714">
                <a:moveTo>
                  <a:pt x="16214" y="0"/>
                </a:moveTo>
                <a:lnTo>
                  <a:pt x="3375" y="0"/>
                </a:lnTo>
                <a:lnTo>
                  <a:pt x="463" y="593"/>
                </a:lnTo>
                <a:lnTo>
                  <a:pt x="0" y="1788"/>
                </a:lnTo>
                <a:lnTo>
                  <a:pt x="0" y="4755"/>
                </a:lnTo>
                <a:lnTo>
                  <a:pt x="992" y="5349"/>
                </a:lnTo>
                <a:lnTo>
                  <a:pt x="20052" y="5349"/>
                </a:lnTo>
                <a:lnTo>
                  <a:pt x="22898" y="4755"/>
                </a:lnTo>
                <a:lnTo>
                  <a:pt x="26207" y="4162"/>
                </a:lnTo>
                <a:lnTo>
                  <a:pt x="25744" y="1788"/>
                </a:lnTo>
                <a:lnTo>
                  <a:pt x="22435" y="1195"/>
                </a:lnTo>
                <a:lnTo>
                  <a:pt x="19523" y="593"/>
                </a:lnTo>
                <a:lnTo>
                  <a:pt x="16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42695" y="3891896"/>
            <a:ext cx="17145" cy="6350"/>
          </a:xfrm>
          <a:custGeom>
            <a:avLst/>
            <a:gdLst/>
            <a:ahLst/>
            <a:cxnLst/>
            <a:rect l="l" t="t" r="r" b="b"/>
            <a:pathLst>
              <a:path w="17145" h="6350">
                <a:moveTo>
                  <a:pt x="10986" y="0"/>
                </a:moveTo>
                <a:lnTo>
                  <a:pt x="4301" y="0"/>
                </a:lnTo>
                <a:lnTo>
                  <a:pt x="1919" y="593"/>
                </a:lnTo>
                <a:lnTo>
                  <a:pt x="0" y="1186"/>
                </a:lnTo>
                <a:lnTo>
                  <a:pt x="0" y="4755"/>
                </a:lnTo>
                <a:lnTo>
                  <a:pt x="463" y="5942"/>
                </a:lnTo>
                <a:lnTo>
                  <a:pt x="2382" y="5349"/>
                </a:lnTo>
                <a:lnTo>
                  <a:pt x="10986" y="5349"/>
                </a:lnTo>
                <a:lnTo>
                  <a:pt x="13368" y="4755"/>
                </a:lnTo>
                <a:lnTo>
                  <a:pt x="15221" y="4154"/>
                </a:lnTo>
                <a:lnTo>
                  <a:pt x="17140" y="3560"/>
                </a:lnTo>
                <a:lnTo>
                  <a:pt x="17140" y="1780"/>
                </a:lnTo>
                <a:lnTo>
                  <a:pt x="15221" y="1186"/>
                </a:lnTo>
                <a:lnTo>
                  <a:pt x="12839" y="593"/>
                </a:lnTo>
                <a:lnTo>
                  <a:pt x="10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51098" y="3895457"/>
            <a:ext cx="62230" cy="39370"/>
          </a:xfrm>
          <a:custGeom>
            <a:avLst/>
            <a:gdLst/>
            <a:ahLst/>
            <a:cxnLst/>
            <a:rect l="l" t="t" r="r" b="b"/>
            <a:pathLst>
              <a:path w="62229" h="39370">
                <a:moveTo>
                  <a:pt x="34793" y="0"/>
                </a:moveTo>
                <a:lnTo>
                  <a:pt x="5719" y="9511"/>
                </a:lnTo>
                <a:lnTo>
                  <a:pt x="2383" y="11893"/>
                </a:lnTo>
                <a:lnTo>
                  <a:pt x="476" y="14860"/>
                </a:lnTo>
                <a:lnTo>
                  <a:pt x="0" y="19022"/>
                </a:lnTo>
                <a:lnTo>
                  <a:pt x="953" y="20209"/>
                </a:lnTo>
                <a:lnTo>
                  <a:pt x="2859" y="21396"/>
                </a:lnTo>
                <a:lnTo>
                  <a:pt x="3336" y="21990"/>
                </a:lnTo>
                <a:lnTo>
                  <a:pt x="40515" y="39232"/>
                </a:lnTo>
                <a:lnTo>
                  <a:pt x="46234" y="38639"/>
                </a:lnTo>
                <a:lnTo>
                  <a:pt x="48140" y="38045"/>
                </a:lnTo>
                <a:lnTo>
                  <a:pt x="50046" y="35663"/>
                </a:lnTo>
                <a:lnTo>
                  <a:pt x="50522" y="32696"/>
                </a:lnTo>
                <a:lnTo>
                  <a:pt x="50522" y="29127"/>
                </a:lnTo>
                <a:lnTo>
                  <a:pt x="50999" y="27940"/>
                </a:lnTo>
                <a:lnTo>
                  <a:pt x="51952" y="27940"/>
                </a:lnTo>
                <a:lnTo>
                  <a:pt x="53858" y="26745"/>
                </a:lnTo>
                <a:lnTo>
                  <a:pt x="57193" y="24965"/>
                </a:lnTo>
                <a:lnTo>
                  <a:pt x="59576" y="21396"/>
                </a:lnTo>
                <a:lnTo>
                  <a:pt x="60529" y="17835"/>
                </a:lnTo>
                <a:lnTo>
                  <a:pt x="61965" y="14267"/>
                </a:lnTo>
                <a:lnTo>
                  <a:pt x="60052" y="9511"/>
                </a:lnTo>
                <a:lnTo>
                  <a:pt x="54334" y="5942"/>
                </a:lnTo>
                <a:lnTo>
                  <a:pt x="48140" y="2975"/>
                </a:lnTo>
                <a:lnTo>
                  <a:pt x="41468" y="1195"/>
                </a:lnTo>
                <a:lnTo>
                  <a:pt x="347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62537" y="3903781"/>
            <a:ext cx="40640" cy="7620"/>
          </a:xfrm>
          <a:custGeom>
            <a:avLst/>
            <a:gdLst/>
            <a:ahLst/>
            <a:cxnLst/>
            <a:rect l="l" t="t" r="r" b="b"/>
            <a:pathLst>
              <a:path w="40640" h="7620">
                <a:moveTo>
                  <a:pt x="20018" y="0"/>
                </a:moveTo>
                <a:lnTo>
                  <a:pt x="14775" y="593"/>
                </a:lnTo>
                <a:lnTo>
                  <a:pt x="9532" y="1780"/>
                </a:lnTo>
                <a:lnTo>
                  <a:pt x="4289" y="4162"/>
                </a:lnTo>
                <a:lnTo>
                  <a:pt x="0" y="7129"/>
                </a:lnTo>
                <a:lnTo>
                  <a:pt x="5242" y="7129"/>
                </a:lnTo>
                <a:lnTo>
                  <a:pt x="10485" y="6536"/>
                </a:lnTo>
                <a:lnTo>
                  <a:pt x="20494" y="6536"/>
                </a:lnTo>
                <a:lnTo>
                  <a:pt x="25741" y="5942"/>
                </a:lnTo>
                <a:lnTo>
                  <a:pt x="30506" y="5942"/>
                </a:lnTo>
                <a:lnTo>
                  <a:pt x="35747" y="5349"/>
                </a:lnTo>
                <a:lnTo>
                  <a:pt x="40512" y="4755"/>
                </a:lnTo>
                <a:lnTo>
                  <a:pt x="30982" y="1186"/>
                </a:lnTo>
                <a:lnTo>
                  <a:pt x="20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31161" y="3912144"/>
            <a:ext cx="260350" cy="118745"/>
          </a:xfrm>
          <a:custGeom>
            <a:avLst/>
            <a:gdLst/>
            <a:ahLst/>
            <a:cxnLst/>
            <a:rect l="l" t="t" r="r" b="b"/>
            <a:pathLst>
              <a:path w="260350" h="118745">
                <a:moveTo>
                  <a:pt x="6194" y="74929"/>
                </a:moveTo>
                <a:lnTo>
                  <a:pt x="1906" y="74929"/>
                </a:lnTo>
                <a:lnTo>
                  <a:pt x="0" y="76707"/>
                </a:lnTo>
                <a:lnTo>
                  <a:pt x="3335" y="77342"/>
                </a:lnTo>
                <a:lnTo>
                  <a:pt x="7147" y="77342"/>
                </a:lnTo>
                <a:lnTo>
                  <a:pt x="10489" y="78485"/>
                </a:lnTo>
                <a:lnTo>
                  <a:pt x="36703" y="98678"/>
                </a:lnTo>
                <a:lnTo>
                  <a:pt x="40039" y="103377"/>
                </a:lnTo>
                <a:lnTo>
                  <a:pt x="79106" y="118236"/>
                </a:lnTo>
                <a:lnTo>
                  <a:pt x="85790" y="117093"/>
                </a:lnTo>
                <a:lnTo>
                  <a:pt x="92937" y="114680"/>
                </a:lnTo>
                <a:lnTo>
                  <a:pt x="98695" y="114172"/>
                </a:lnTo>
                <a:lnTo>
                  <a:pt x="109615" y="114173"/>
                </a:lnTo>
                <a:lnTo>
                  <a:pt x="115373" y="113538"/>
                </a:lnTo>
                <a:lnTo>
                  <a:pt x="138205" y="113538"/>
                </a:lnTo>
                <a:lnTo>
                  <a:pt x="143500" y="112903"/>
                </a:lnTo>
                <a:lnTo>
                  <a:pt x="149191" y="112903"/>
                </a:lnTo>
                <a:lnTo>
                  <a:pt x="154420" y="111760"/>
                </a:lnTo>
                <a:lnTo>
                  <a:pt x="160177" y="111125"/>
                </a:lnTo>
                <a:lnTo>
                  <a:pt x="165406" y="109982"/>
                </a:lnTo>
                <a:lnTo>
                  <a:pt x="170634" y="108204"/>
                </a:lnTo>
                <a:lnTo>
                  <a:pt x="175862" y="105791"/>
                </a:lnTo>
                <a:lnTo>
                  <a:pt x="125829" y="105791"/>
                </a:lnTo>
                <a:lnTo>
                  <a:pt x="124373" y="104013"/>
                </a:lnTo>
                <a:lnTo>
                  <a:pt x="106306" y="102870"/>
                </a:lnTo>
                <a:lnTo>
                  <a:pt x="61501" y="102869"/>
                </a:lnTo>
                <a:lnTo>
                  <a:pt x="51971" y="102234"/>
                </a:lnTo>
                <a:lnTo>
                  <a:pt x="46234" y="98678"/>
                </a:lnTo>
                <a:lnTo>
                  <a:pt x="43851" y="96900"/>
                </a:lnTo>
                <a:lnTo>
                  <a:pt x="42421" y="93979"/>
                </a:lnTo>
                <a:lnTo>
                  <a:pt x="121197" y="93980"/>
                </a:lnTo>
                <a:lnTo>
                  <a:pt x="121528" y="93345"/>
                </a:lnTo>
                <a:lnTo>
                  <a:pt x="121528" y="91567"/>
                </a:lnTo>
                <a:lnTo>
                  <a:pt x="121064" y="89789"/>
                </a:lnTo>
                <a:lnTo>
                  <a:pt x="41468" y="89788"/>
                </a:lnTo>
                <a:lnTo>
                  <a:pt x="39086" y="88518"/>
                </a:lnTo>
                <a:lnTo>
                  <a:pt x="37656" y="86740"/>
                </a:lnTo>
                <a:lnTo>
                  <a:pt x="36703" y="84454"/>
                </a:lnTo>
                <a:lnTo>
                  <a:pt x="35274" y="82041"/>
                </a:lnTo>
                <a:lnTo>
                  <a:pt x="43851" y="81406"/>
                </a:lnTo>
                <a:lnTo>
                  <a:pt x="61965" y="80263"/>
                </a:lnTo>
                <a:lnTo>
                  <a:pt x="32885" y="80263"/>
                </a:lnTo>
                <a:lnTo>
                  <a:pt x="29073" y="79120"/>
                </a:lnTo>
                <a:lnTo>
                  <a:pt x="25737" y="77850"/>
                </a:lnTo>
                <a:lnTo>
                  <a:pt x="21925" y="76707"/>
                </a:lnTo>
                <a:lnTo>
                  <a:pt x="18113" y="76072"/>
                </a:lnTo>
                <a:lnTo>
                  <a:pt x="13825" y="75564"/>
                </a:lnTo>
                <a:lnTo>
                  <a:pt x="10013" y="75564"/>
                </a:lnTo>
                <a:lnTo>
                  <a:pt x="6194" y="74929"/>
                </a:lnTo>
                <a:close/>
              </a:path>
              <a:path w="260350" h="118745">
                <a:moveTo>
                  <a:pt x="188767" y="96901"/>
                </a:moveTo>
                <a:lnTo>
                  <a:pt x="169707" y="96901"/>
                </a:lnTo>
                <a:lnTo>
                  <a:pt x="173016" y="97536"/>
                </a:lnTo>
                <a:lnTo>
                  <a:pt x="168251" y="101092"/>
                </a:lnTo>
                <a:lnTo>
                  <a:pt x="162560" y="103378"/>
                </a:lnTo>
                <a:lnTo>
                  <a:pt x="156802" y="104648"/>
                </a:lnTo>
                <a:lnTo>
                  <a:pt x="150647" y="105283"/>
                </a:lnTo>
                <a:lnTo>
                  <a:pt x="131521" y="105283"/>
                </a:lnTo>
                <a:lnTo>
                  <a:pt x="125829" y="105791"/>
                </a:lnTo>
                <a:lnTo>
                  <a:pt x="175862" y="105791"/>
                </a:lnTo>
                <a:lnTo>
                  <a:pt x="180627" y="103378"/>
                </a:lnTo>
                <a:lnTo>
                  <a:pt x="182546" y="101600"/>
                </a:lnTo>
                <a:lnTo>
                  <a:pt x="184466" y="100457"/>
                </a:lnTo>
                <a:lnTo>
                  <a:pt x="186848" y="98679"/>
                </a:lnTo>
                <a:lnTo>
                  <a:pt x="188767" y="96901"/>
                </a:lnTo>
                <a:close/>
              </a:path>
              <a:path w="260350" h="118745">
                <a:moveTo>
                  <a:pt x="136286" y="83185"/>
                </a:moveTo>
                <a:lnTo>
                  <a:pt x="135359" y="84455"/>
                </a:lnTo>
                <a:lnTo>
                  <a:pt x="135359" y="85598"/>
                </a:lnTo>
                <a:lnTo>
                  <a:pt x="141051" y="86233"/>
                </a:lnTo>
                <a:lnTo>
                  <a:pt x="180627" y="86233"/>
                </a:lnTo>
                <a:lnTo>
                  <a:pt x="184929" y="88519"/>
                </a:lnTo>
                <a:lnTo>
                  <a:pt x="184929" y="89789"/>
                </a:lnTo>
                <a:lnTo>
                  <a:pt x="184466" y="90297"/>
                </a:lnTo>
                <a:lnTo>
                  <a:pt x="183473" y="91567"/>
                </a:lnTo>
                <a:lnTo>
                  <a:pt x="183010" y="92202"/>
                </a:lnTo>
                <a:lnTo>
                  <a:pt x="178708" y="92202"/>
                </a:lnTo>
                <a:lnTo>
                  <a:pt x="170171" y="93345"/>
                </a:lnTo>
                <a:lnTo>
                  <a:pt x="165869" y="93345"/>
                </a:lnTo>
                <a:lnTo>
                  <a:pt x="161567" y="93980"/>
                </a:lnTo>
                <a:lnTo>
                  <a:pt x="147735" y="93980"/>
                </a:lnTo>
                <a:lnTo>
                  <a:pt x="146345" y="95123"/>
                </a:lnTo>
                <a:lnTo>
                  <a:pt x="146345" y="95758"/>
                </a:lnTo>
                <a:lnTo>
                  <a:pt x="146809" y="96901"/>
                </a:lnTo>
                <a:lnTo>
                  <a:pt x="147735" y="98044"/>
                </a:lnTo>
                <a:lnTo>
                  <a:pt x="151110" y="98044"/>
                </a:lnTo>
                <a:lnTo>
                  <a:pt x="153956" y="97536"/>
                </a:lnTo>
                <a:lnTo>
                  <a:pt x="157265" y="97536"/>
                </a:lnTo>
                <a:lnTo>
                  <a:pt x="160641" y="96901"/>
                </a:lnTo>
                <a:lnTo>
                  <a:pt x="188767" y="96901"/>
                </a:lnTo>
                <a:lnTo>
                  <a:pt x="190157" y="95123"/>
                </a:lnTo>
                <a:lnTo>
                  <a:pt x="191613" y="93345"/>
                </a:lnTo>
                <a:lnTo>
                  <a:pt x="191613" y="90297"/>
                </a:lnTo>
                <a:lnTo>
                  <a:pt x="190687" y="87376"/>
                </a:lnTo>
                <a:lnTo>
                  <a:pt x="188834" y="83820"/>
                </a:lnTo>
                <a:lnTo>
                  <a:pt x="140124" y="83820"/>
                </a:lnTo>
                <a:lnTo>
                  <a:pt x="136286" y="83185"/>
                </a:lnTo>
                <a:close/>
              </a:path>
              <a:path w="260350" h="118745">
                <a:moveTo>
                  <a:pt x="121197" y="93980"/>
                </a:moveTo>
                <a:lnTo>
                  <a:pt x="42421" y="93979"/>
                </a:lnTo>
                <a:lnTo>
                  <a:pt x="59119" y="94487"/>
                </a:lnTo>
                <a:lnTo>
                  <a:pt x="104387" y="94488"/>
                </a:lnTo>
                <a:lnTo>
                  <a:pt x="119145" y="95758"/>
                </a:lnTo>
                <a:lnTo>
                  <a:pt x="120601" y="95123"/>
                </a:lnTo>
                <a:lnTo>
                  <a:pt x="121197" y="93980"/>
                </a:lnTo>
                <a:close/>
              </a:path>
              <a:path w="260350" h="118745">
                <a:moveTo>
                  <a:pt x="101078" y="89153"/>
                </a:moveTo>
                <a:lnTo>
                  <a:pt x="46234" y="89153"/>
                </a:lnTo>
                <a:lnTo>
                  <a:pt x="41468" y="89788"/>
                </a:lnTo>
                <a:lnTo>
                  <a:pt x="106306" y="89789"/>
                </a:lnTo>
                <a:lnTo>
                  <a:pt x="101078" y="89153"/>
                </a:lnTo>
                <a:close/>
              </a:path>
              <a:path w="260350" h="118745">
                <a:moveTo>
                  <a:pt x="86253" y="88518"/>
                </a:moveTo>
                <a:lnTo>
                  <a:pt x="56273" y="88518"/>
                </a:lnTo>
                <a:lnTo>
                  <a:pt x="51508" y="89153"/>
                </a:lnTo>
                <a:lnTo>
                  <a:pt x="91018" y="89153"/>
                </a:lnTo>
                <a:lnTo>
                  <a:pt x="86253" y="88518"/>
                </a:lnTo>
                <a:close/>
              </a:path>
              <a:path w="260350" h="118745">
                <a:moveTo>
                  <a:pt x="174936" y="86233"/>
                </a:moveTo>
                <a:lnTo>
                  <a:pt x="152037" y="86233"/>
                </a:lnTo>
                <a:lnTo>
                  <a:pt x="157795" y="86741"/>
                </a:lnTo>
                <a:lnTo>
                  <a:pt x="169178" y="86741"/>
                </a:lnTo>
                <a:lnTo>
                  <a:pt x="174936" y="86233"/>
                </a:lnTo>
                <a:close/>
              </a:path>
              <a:path w="260350" h="118745">
                <a:moveTo>
                  <a:pt x="135823" y="72517"/>
                </a:moveTo>
                <a:lnTo>
                  <a:pt x="133903" y="72517"/>
                </a:lnTo>
                <a:lnTo>
                  <a:pt x="132977" y="73660"/>
                </a:lnTo>
                <a:lnTo>
                  <a:pt x="132977" y="74930"/>
                </a:lnTo>
                <a:lnTo>
                  <a:pt x="136815" y="75565"/>
                </a:lnTo>
                <a:lnTo>
                  <a:pt x="145353" y="76708"/>
                </a:lnTo>
                <a:lnTo>
                  <a:pt x="149191" y="76708"/>
                </a:lnTo>
                <a:lnTo>
                  <a:pt x="157795" y="77851"/>
                </a:lnTo>
                <a:lnTo>
                  <a:pt x="165406" y="80264"/>
                </a:lnTo>
                <a:lnTo>
                  <a:pt x="158721" y="82677"/>
                </a:lnTo>
                <a:lnTo>
                  <a:pt x="155412" y="83185"/>
                </a:lnTo>
                <a:lnTo>
                  <a:pt x="151574" y="83820"/>
                </a:lnTo>
                <a:lnTo>
                  <a:pt x="188834" y="83820"/>
                </a:lnTo>
                <a:lnTo>
                  <a:pt x="188238" y="82677"/>
                </a:lnTo>
                <a:lnTo>
                  <a:pt x="185392" y="79121"/>
                </a:lnTo>
                <a:lnTo>
                  <a:pt x="182083" y="76708"/>
                </a:lnTo>
                <a:lnTo>
                  <a:pt x="178245" y="75565"/>
                </a:lnTo>
                <a:lnTo>
                  <a:pt x="173943" y="74930"/>
                </a:lnTo>
                <a:lnTo>
                  <a:pt x="170171" y="73660"/>
                </a:lnTo>
                <a:lnTo>
                  <a:pt x="165869" y="73152"/>
                </a:lnTo>
                <a:lnTo>
                  <a:pt x="138205" y="73152"/>
                </a:lnTo>
                <a:lnTo>
                  <a:pt x="135823" y="72517"/>
                </a:lnTo>
                <a:close/>
              </a:path>
              <a:path w="260350" h="118745">
                <a:moveTo>
                  <a:pt x="81025" y="74294"/>
                </a:moveTo>
                <a:lnTo>
                  <a:pt x="59119" y="74294"/>
                </a:lnTo>
                <a:lnTo>
                  <a:pt x="52435" y="75564"/>
                </a:lnTo>
                <a:lnTo>
                  <a:pt x="49093" y="75564"/>
                </a:lnTo>
                <a:lnTo>
                  <a:pt x="45280" y="76072"/>
                </a:lnTo>
                <a:lnTo>
                  <a:pt x="41945" y="76072"/>
                </a:lnTo>
                <a:lnTo>
                  <a:pt x="38609" y="76707"/>
                </a:lnTo>
                <a:lnTo>
                  <a:pt x="32885" y="80263"/>
                </a:lnTo>
                <a:lnTo>
                  <a:pt x="79569" y="80263"/>
                </a:lnTo>
                <a:lnTo>
                  <a:pt x="105313" y="82042"/>
                </a:lnTo>
                <a:lnTo>
                  <a:pt x="108688" y="82042"/>
                </a:lnTo>
                <a:lnTo>
                  <a:pt x="111998" y="83185"/>
                </a:lnTo>
                <a:lnTo>
                  <a:pt x="115373" y="83185"/>
                </a:lnTo>
                <a:lnTo>
                  <a:pt x="118219" y="80899"/>
                </a:lnTo>
                <a:lnTo>
                  <a:pt x="118219" y="77343"/>
                </a:lnTo>
                <a:lnTo>
                  <a:pt x="117755" y="76708"/>
                </a:lnTo>
                <a:lnTo>
                  <a:pt x="96313" y="74929"/>
                </a:lnTo>
                <a:lnTo>
                  <a:pt x="88636" y="74929"/>
                </a:lnTo>
                <a:lnTo>
                  <a:pt x="81025" y="74294"/>
                </a:lnTo>
                <a:close/>
              </a:path>
              <a:path w="260350" h="118745">
                <a:moveTo>
                  <a:pt x="208699" y="62484"/>
                </a:moveTo>
                <a:lnTo>
                  <a:pt x="150647" y="62484"/>
                </a:lnTo>
                <a:lnTo>
                  <a:pt x="152037" y="63627"/>
                </a:lnTo>
                <a:lnTo>
                  <a:pt x="150118" y="65405"/>
                </a:lnTo>
                <a:lnTo>
                  <a:pt x="147735" y="66548"/>
                </a:lnTo>
                <a:lnTo>
                  <a:pt x="145353" y="67183"/>
                </a:lnTo>
                <a:lnTo>
                  <a:pt x="142970" y="68326"/>
                </a:lnTo>
                <a:lnTo>
                  <a:pt x="142507" y="71374"/>
                </a:lnTo>
                <a:lnTo>
                  <a:pt x="140588" y="72517"/>
                </a:lnTo>
                <a:lnTo>
                  <a:pt x="138205" y="73152"/>
                </a:lnTo>
                <a:lnTo>
                  <a:pt x="165869" y="73152"/>
                </a:lnTo>
                <a:lnTo>
                  <a:pt x="162030" y="72517"/>
                </a:lnTo>
                <a:lnTo>
                  <a:pt x="162030" y="70739"/>
                </a:lnTo>
                <a:lnTo>
                  <a:pt x="168715" y="68961"/>
                </a:lnTo>
                <a:lnTo>
                  <a:pt x="175399" y="68326"/>
                </a:lnTo>
                <a:lnTo>
                  <a:pt x="201606" y="68326"/>
                </a:lnTo>
                <a:lnTo>
                  <a:pt x="206835" y="64770"/>
                </a:lnTo>
                <a:lnTo>
                  <a:pt x="208699" y="62484"/>
                </a:lnTo>
                <a:close/>
              </a:path>
              <a:path w="260350" h="118745">
                <a:moveTo>
                  <a:pt x="201606" y="68326"/>
                </a:moveTo>
                <a:lnTo>
                  <a:pt x="175399" y="68326"/>
                </a:lnTo>
                <a:lnTo>
                  <a:pt x="188767" y="69596"/>
                </a:lnTo>
                <a:lnTo>
                  <a:pt x="195452" y="69596"/>
                </a:lnTo>
                <a:lnTo>
                  <a:pt x="201606" y="68326"/>
                </a:lnTo>
                <a:close/>
              </a:path>
              <a:path w="260350" h="118745">
                <a:moveTo>
                  <a:pt x="258544" y="38608"/>
                </a:moveTo>
                <a:lnTo>
                  <a:pt x="232579" y="38608"/>
                </a:lnTo>
                <a:lnTo>
                  <a:pt x="242109" y="39878"/>
                </a:lnTo>
                <a:lnTo>
                  <a:pt x="241183" y="41656"/>
                </a:lnTo>
                <a:lnTo>
                  <a:pt x="239727" y="42799"/>
                </a:lnTo>
                <a:lnTo>
                  <a:pt x="237807" y="43434"/>
                </a:lnTo>
                <a:lnTo>
                  <a:pt x="236418" y="44577"/>
                </a:lnTo>
                <a:lnTo>
                  <a:pt x="230660" y="45212"/>
                </a:lnTo>
                <a:lnTo>
                  <a:pt x="225432" y="45847"/>
                </a:lnTo>
                <a:lnTo>
                  <a:pt x="219740" y="46355"/>
                </a:lnTo>
                <a:lnTo>
                  <a:pt x="214512" y="46355"/>
                </a:lnTo>
                <a:lnTo>
                  <a:pt x="208754" y="46990"/>
                </a:lnTo>
                <a:lnTo>
                  <a:pt x="160177" y="46990"/>
                </a:lnTo>
                <a:lnTo>
                  <a:pt x="149654" y="48133"/>
                </a:lnTo>
                <a:lnTo>
                  <a:pt x="147735" y="50546"/>
                </a:lnTo>
                <a:lnTo>
                  <a:pt x="154883" y="51181"/>
                </a:lnTo>
                <a:lnTo>
                  <a:pt x="191613" y="51181"/>
                </a:lnTo>
                <a:lnTo>
                  <a:pt x="198761" y="51689"/>
                </a:lnTo>
                <a:lnTo>
                  <a:pt x="206372" y="52324"/>
                </a:lnTo>
                <a:lnTo>
                  <a:pt x="205445" y="54737"/>
                </a:lnTo>
                <a:lnTo>
                  <a:pt x="203989" y="56515"/>
                </a:lnTo>
                <a:lnTo>
                  <a:pt x="202070" y="58293"/>
                </a:lnTo>
                <a:lnTo>
                  <a:pt x="200217" y="59436"/>
                </a:lnTo>
                <a:lnTo>
                  <a:pt x="190687" y="60071"/>
                </a:lnTo>
                <a:lnTo>
                  <a:pt x="127285" y="60071"/>
                </a:lnTo>
                <a:lnTo>
                  <a:pt x="127749" y="60706"/>
                </a:lnTo>
                <a:lnTo>
                  <a:pt x="128212" y="61849"/>
                </a:lnTo>
                <a:lnTo>
                  <a:pt x="129138" y="62992"/>
                </a:lnTo>
                <a:lnTo>
                  <a:pt x="150647" y="62484"/>
                </a:lnTo>
                <a:lnTo>
                  <a:pt x="208699" y="62484"/>
                </a:lnTo>
                <a:lnTo>
                  <a:pt x="211600" y="58928"/>
                </a:lnTo>
                <a:lnTo>
                  <a:pt x="224042" y="55245"/>
                </a:lnTo>
                <a:lnTo>
                  <a:pt x="229733" y="53467"/>
                </a:lnTo>
                <a:lnTo>
                  <a:pt x="235954" y="51689"/>
                </a:lnTo>
                <a:lnTo>
                  <a:pt x="241646" y="49403"/>
                </a:lnTo>
                <a:lnTo>
                  <a:pt x="253095" y="43434"/>
                </a:lnTo>
                <a:lnTo>
                  <a:pt x="258324" y="39243"/>
                </a:lnTo>
                <a:lnTo>
                  <a:pt x="258544" y="38608"/>
                </a:lnTo>
                <a:close/>
              </a:path>
              <a:path w="260350" h="118745">
                <a:moveTo>
                  <a:pt x="144426" y="7112"/>
                </a:moveTo>
                <a:lnTo>
                  <a:pt x="133440" y="7112"/>
                </a:lnTo>
                <a:lnTo>
                  <a:pt x="135823" y="7747"/>
                </a:lnTo>
                <a:lnTo>
                  <a:pt x="137742" y="9525"/>
                </a:lnTo>
                <a:lnTo>
                  <a:pt x="198297" y="17907"/>
                </a:lnTo>
                <a:lnTo>
                  <a:pt x="207827" y="19050"/>
                </a:lnTo>
                <a:lnTo>
                  <a:pt x="213056" y="20193"/>
                </a:lnTo>
                <a:lnTo>
                  <a:pt x="217821" y="21463"/>
                </a:lnTo>
                <a:lnTo>
                  <a:pt x="215438" y="21971"/>
                </a:lnTo>
                <a:lnTo>
                  <a:pt x="201606" y="21971"/>
                </a:lnTo>
                <a:lnTo>
                  <a:pt x="199224" y="22606"/>
                </a:lnTo>
                <a:lnTo>
                  <a:pt x="195452" y="23241"/>
                </a:lnTo>
                <a:lnTo>
                  <a:pt x="192076" y="23241"/>
                </a:lnTo>
                <a:lnTo>
                  <a:pt x="188238" y="23749"/>
                </a:lnTo>
                <a:lnTo>
                  <a:pt x="176855" y="23749"/>
                </a:lnTo>
                <a:lnTo>
                  <a:pt x="170171" y="26162"/>
                </a:lnTo>
                <a:lnTo>
                  <a:pt x="173943" y="26797"/>
                </a:lnTo>
                <a:lnTo>
                  <a:pt x="236418" y="26797"/>
                </a:lnTo>
                <a:lnTo>
                  <a:pt x="243102" y="27305"/>
                </a:lnTo>
                <a:lnTo>
                  <a:pt x="249257" y="29083"/>
                </a:lnTo>
                <a:lnTo>
                  <a:pt x="255014" y="32131"/>
                </a:lnTo>
                <a:lnTo>
                  <a:pt x="253095" y="33909"/>
                </a:lnTo>
                <a:lnTo>
                  <a:pt x="208754" y="33909"/>
                </a:lnTo>
                <a:lnTo>
                  <a:pt x="203526" y="34544"/>
                </a:lnTo>
                <a:lnTo>
                  <a:pt x="197834" y="34544"/>
                </a:lnTo>
                <a:lnTo>
                  <a:pt x="165869" y="38100"/>
                </a:lnTo>
                <a:lnTo>
                  <a:pt x="165869" y="38608"/>
                </a:lnTo>
                <a:lnTo>
                  <a:pt x="170634" y="39243"/>
                </a:lnTo>
                <a:lnTo>
                  <a:pt x="199224" y="39243"/>
                </a:lnTo>
                <a:lnTo>
                  <a:pt x="203989" y="38608"/>
                </a:lnTo>
                <a:lnTo>
                  <a:pt x="258544" y="38608"/>
                </a:lnTo>
                <a:lnTo>
                  <a:pt x="259780" y="35052"/>
                </a:lnTo>
                <a:lnTo>
                  <a:pt x="260243" y="31496"/>
                </a:lnTo>
                <a:lnTo>
                  <a:pt x="259316" y="27305"/>
                </a:lnTo>
                <a:lnTo>
                  <a:pt x="257860" y="23749"/>
                </a:lnTo>
                <a:lnTo>
                  <a:pt x="240719" y="18415"/>
                </a:lnTo>
                <a:lnTo>
                  <a:pt x="234962" y="17272"/>
                </a:lnTo>
                <a:lnTo>
                  <a:pt x="228807" y="16129"/>
                </a:lnTo>
                <a:lnTo>
                  <a:pt x="223049" y="14859"/>
                </a:lnTo>
                <a:lnTo>
                  <a:pt x="216894" y="13716"/>
                </a:lnTo>
                <a:lnTo>
                  <a:pt x="199687" y="10160"/>
                </a:lnTo>
                <a:lnTo>
                  <a:pt x="197654" y="9525"/>
                </a:lnTo>
                <a:lnTo>
                  <a:pt x="166332" y="9525"/>
                </a:lnTo>
                <a:lnTo>
                  <a:pt x="162560" y="8890"/>
                </a:lnTo>
                <a:lnTo>
                  <a:pt x="151110" y="8890"/>
                </a:lnTo>
                <a:lnTo>
                  <a:pt x="147272" y="8382"/>
                </a:lnTo>
                <a:lnTo>
                  <a:pt x="144426" y="7112"/>
                </a:lnTo>
                <a:close/>
              </a:path>
              <a:path w="260350" h="118745">
                <a:moveTo>
                  <a:pt x="242109" y="33274"/>
                </a:moveTo>
                <a:lnTo>
                  <a:pt x="219740" y="33274"/>
                </a:lnTo>
                <a:lnTo>
                  <a:pt x="214512" y="33909"/>
                </a:lnTo>
                <a:lnTo>
                  <a:pt x="247404" y="33909"/>
                </a:lnTo>
                <a:lnTo>
                  <a:pt x="242109" y="33274"/>
                </a:lnTo>
                <a:close/>
              </a:path>
              <a:path w="260350" h="118745">
                <a:moveTo>
                  <a:pt x="229733" y="26797"/>
                </a:moveTo>
                <a:lnTo>
                  <a:pt x="198761" y="26797"/>
                </a:lnTo>
                <a:lnTo>
                  <a:pt x="203062" y="27305"/>
                </a:lnTo>
                <a:lnTo>
                  <a:pt x="209217" y="27940"/>
                </a:lnTo>
                <a:lnTo>
                  <a:pt x="215902" y="27305"/>
                </a:lnTo>
                <a:lnTo>
                  <a:pt x="223049" y="27305"/>
                </a:lnTo>
                <a:lnTo>
                  <a:pt x="229733" y="26797"/>
                </a:lnTo>
                <a:close/>
              </a:path>
              <a:path w="260350" h="118745">
                <a:moveTo>
                  <a:pt x="184466" y="23241"/>
                </a:moveTo>
                <a:lnTo>
                  <a:pt x="180627" y="23749"/>
                </a:lnTo>
                <a:lnTo>
                  <a:pt x="188238" y="23749"/>
                </a:lnTo>
                <a:lnTo>
                  <a:pt x="184466" y="23241"/>
                </a:lnTo>
                <a:close/>
              </a:path>
              <a:path w="260350" h="118745">
                <a:moveTo>
                  <a:pt x="177318" y="4826"/>
                </a:moveTo>
                <a:lnTo>
                  <a:pt x="172090" y="6604"/>
                </a:lnTo>
                <a:lnTo>
                  <a:pt x="166332" y="9525"/>
                </a:lnTo>
                <a:lnTo>
                  <a:pt x="197654" y="9525"/>
                </a:lnTo>
                <a:lnTo>
                  <a:pt x="193996" y="8382"/>
                </a:lnTo>
                <a:lnTo>
                  <a:pt x="188767" y="6604"/>
                </a:lnTo>
                <a:lnTo>
                  <a:pt x="183010" y="5334"/>
                </a:lnTo>
                <a:lnTo>
                  <a:pt x="177318" y="4826"/>
                </a:lnTo>
                <a:close/>
              </a:path>
              <a:path w="260350" h="118745">
                <a:moveTo>
                  <a:pt x="105843" y="0"/>
                </a:moveTo>
                <a:lnTo>
                  <a:pt x="102467" y="1269"/>
                </a:lnTo>
                <a:lnTo>
                  <a:pt x="99622" y="1777"/>
                </a:lnTo>
                <a:lnTo>
                  <a:pt x="96313" y="3047"/>
                </a:lnTo>
                <a:lnTo>
                  <a:pt x="94393" y="5968"/>
                </a:lnTo>
                <a:lnTo>
                  <a:pt x="97702" y="7746"/>
                </a:lnTo>
                <a:lnTo>
                  <a:pt x="101078" y="8381"/>
                </a:lnTo>
                <a:lnTo>
                  <a:pt x="103923" y="7746"/>
                </a:lnTo>
                <a:lnTo>
                  <a:pt x="107232" y="6604"/>
                </a:lnTo>
                <a:lnTo>
                  <a:pt x="110078" y="5334"/>
                </a:lnTo>
                <a:lnTo>
                  <a:pt x="113453" y="4826"/>
                </a:lnTo>
                <a:lnTo>
                  <a:pt x="142044" y="4826"/>
                </a:lnTo>
                <a:lnTo>
                  <a:pt x="140124" y="635"/>
                </a:lnTo>
                <a:lnTo>
                  <a:pt x="105843" y="0"/>
                </a:lnTo>
                <a:close/>
              </a:path>
              <a:path w="260350" h="118745">
                <a:moveTo>
                  <a:pt x="142044" y="4826"/>
                </a:moveTo>
                <a:lnTo>
                  <a:pt x="116762" y="4826"/>
                </a:lnTo>
                <a:lnTo>
                  <a:pt x="120601" y="5969"/>
                </a:lnTo>
                <a:lnTo>
                  <a:pt x="122983" y="7747"/>
                </a:lnTo>
                <a:lnTo>
                  <a:pt x="125366" y="8382"/>
                </a:lnTo>
                <a:lnTo>
                  <a:pt x="128212" y="7747"/>
                </a:lnTo>
                <a:lnTo>
                  <a:pt x="130594" y="7112"/>
                </a:lnTo>
                <a:lnTo>
                  <a:pt x="144426" y="7112"/>
                </a:lnTo>
                <a:lnTo>
                  <a:pt x="142044" y="48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63490" y="3913293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30506" y="0"/>
                </a:moveTo>
                <a:lnTo>
                  <a:pt x="28123" y="0"/>
                </a:lnTo>
                <a:lnTo>
                  <a:pt x="24788" y="593"/>
                </a:lnTo>
                <a:lnTo>
                  <a:pt x="20972" y="1186"/>
                </a:lnTo>
                <a:lnTo>
                  <a:pt x="14299" y="2373"/>
                </a:lnTo>
                <a:lnTo>
                  <a:pt x="10485" y="2967"/>
                </a:lnTo>
                <a:lnTo>
                  <a:pt x="7149" y="3560"/>
                </a:lnTo>
                <a:lnTo>
                  <a:pt x="3336" y="4755"/>
                </a:lnTo>
                <a:lnTo>
                  <a:pt x="0" y="5942"/>
                </a:lnTo>
                <a:lnTo>
                  <a:pt x="953" y="7129"/>
                </a:lnTo>
                <a:lnTo>
                  <a:pt x="2383" y="8316"/>
                </a:lnTo>
                <a:lnTo>
                  <a:pt x="3813" y="8909"/>
                </a:lnTo>
                <a:lnTo>
                  <a:pt x="5242" y="8909"/>
                </a:lnTo>
                <a:lnTo>
                  <a:pt x="8579" y="7129"/>
                </a:lnTo>
                <a:lnTo>
                  <a:pt x="16205" y="5942"/>
                </a:lnTo>
                <a:lnTo>
                  <a:pt x="24788" y="5942"/>
                </a:lnTo>
                <a:lnTo>
                  <a:pt x="29076" y="5349"/>
                </a:lnTo>
                <a:lnTo>
                  <a:pt x="33365" y="4154"/>
                </a:lnTo>
                <a:lnTo>
                  <a:pt x="36700" y="1186"/>
                </a:lnTo>
                <a:lnTo>
                  <a:pt x="34794" y="1186"/>
                </a:lnTo>
                <a:lnTo>
                  <a:pt x="32412" y="593"/>
                </a:lnTo>
                <a:lnTo>
                  <a:pt x="305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17414" y="3923991"/>
            <a:ext cx="30480" cy="8890"/>
          </a:xfrm>
          <a:custGeom>
            <a:avLst/>
            <a:gdLst/>
            <a:ahLst/>
            <a:cxnLst/>
            <a:rect l="l" t="t" r="r" b="b"/>
            <a:pathLst>
              <a:path w="30479" h="8889">
                <a:moveTo>
                  <a:pt x="15287" y="0"/>
                </a:moveTo>
                <a:lnTo>
                  <a:pt x="7676" y="1186"/>
                </a:lnTo>
                <a:lnTo>
                  <a:pt x="3838" y="2373"/>
                </a:lnTo>
                <a:lnTo>
                  <a:pt x="463" y="4162"/>
                </a:lnTo>
                <a:lnTo>
                  <a:pt x="0" y="5349"/>
                </a:lnTo>
                <a:lnTo>
                  <a:pt x="0" y="6536"/>
                </a:lnTo>
                <a:lnTo>
                  <a:pt x="463" y="7129"/>
                </a:lnTo>
                <a:lnTo>
                  <a:pt x="1455" y="8316"/>
                </a:lnTo>
                <a:lnTo>
                  <a:pt x="3838" y="7722"/>
                </a:lnTo>
                <a:lnTo>
                  <a:pt x="6684" y="7722"/>
                </a:lnTo>
                <a:lnTo>
                  <a:pt x="9066" y="7129"/>
                </a:lnTo>
                <a:lnTo>
                  <a:pt x="23825" y="7129"/>
                </a:lnTo>
                <a:lnTo>
                  <a:pt x="25744" y="6536"/>
                </a:lnTo>
                <a:lnTo>
                  <a:pt x="27663" y="6536"/>
                </a:lnTo>
                <a:lnTo>
                  <a:pt x="29582" y="5349"/>
                </a:lnTo>
                <a:lnTo>
                  <a:pt x="30046" y="2967"/>
                </a:lnTo>
                <a:lnTo>
                  <a:pt x="26737" y="1780"/>
                </a:lnTo>
                <a:lnTo>
                  <a:pt x="15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79219" y="3924585"/>
            <a:ext cx="15875" cy="1905"/>
          </a:xfrm>
          <a:custGeom>
            <a:avLst/>
            <a:gdLst/>
            <a:ahLst/>
            <a:cxnLst/>
            <a:rect l="l" t="t" r="r" b="b"/>
            <a:pathLst>
              <a:path w="15875" h="1904">
                <a:moveTo>
                  <a:pt x="15253" y="0"/>
                </a:moveTo>
                <a:lnTo>
                  <a:pt x="3336" y="0"/>
                </a:lnTo>
                <a:lnTo>
                  <a:pt x="1906" y="593"/>
                </a:lnTo>
                <a:lnTo>
                  <a:pt x="0" y="1186"/>
                </a:lnTo>
                <a:lnTo>
                  <a:pt x="1906" y="1780"/>
                </a:lnTo>
                <a:lnTo>
                  <a:pt x="13347" y="1780"/>
                </a:lnTo>
                <a:lnTo>
                  <a:pt x="15253" y="1186"/>
                </a:lnTo>
                <a:lnTo>
                  <a:pt x="152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08347" y="3935877"/>
            <a:ext cx="40640" cy="7620"/>
          </a:xfrm>
          <a:custGeom>
            <a:avLst/>
            <a:gdLst/>
            <a:ahLst/>
            <a:cxnLst/>
            <a:rect l="l" t="t" r="r" b="b"/>
            <a:pathLst>
              <a:path w="40640" h="7620">
                <a:moveTo>
                  <a:pt x="30046" y="0"/>
                </a:moveTo>
                <a:lnTo>
                  <a:pt x="10986" y="0"/>
                </a:lnTo>
                <a:lnTo>
                  <a:pt x="8603" y="1186"/>
                </a:lnTo>
                <a:lnTo>
                  <a:pt x="6684" y="2373"/>
                </a:lnTo>
                <a:lnTo>
                  <a:pt x="4301" y="2975"/>
                </a:lnTo>
                <a:lnTo>
                  <a:pt x="1919" y="2975"/>
                </a:lnTo>
                <a:lnTo>
                  <a:pt x="992" y="4162"/>
                </a:lnTo>
                <a:lnTo>
                  <a:pt x="0" y="5349"/>
                </a:lnTo>
                <a:lnTo>
                  <a:pt x="0" y="5942"/>
                </a:lnTo>
                <a:lnTo>
                  <a:pt x="4765" y="7129"/>
                </a:lnTo>
                <a:lnTo>
                  <a:pt x="14824" y="7129"/>
                </a:lnTo>
                <a:lnTo>
                  <a:pt x="30509" y="5349"/>
                </a:lnTo>
                <a:lnTo>
                  <a:pt x="40127" y="5349"/>
                </a:lnTo>
                <a:lnTo>
                  <a:pt x="40568" y="2373"/>
                </a:lnTo>
                <a:lnTo>
                  <a:pt x="37656" y="1186"/>
                </a:lnTo>
                <a:lnTo>
                  <a:pt x="30046" y="0"/>
                </a:lnTo>
                <a:close/>
              </a:path>
              <a:path w="40640" h="7620">
                <a:moveTo>
                  <a:pt x="40127" y="5349"/>
                </a:moveTo>
                <a:lnTo>
                  <a:pt x="35274" y="5349"/>
                </a:lnTo>
                <a:lnTo>
                  <a:pt x="40039" y="5942"/>
                </a:lnTo>
                <a:lnTo>
                  <a:pt x="40127" y="5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25360" y="3939776"/>
            <a:ext cx="358775" cy="236220"/>
          </a:xfrm>
          <a:custGeom>
            <a:avLst/>
            <a:gdLst/>
            <a:ahLst/>
            <a:cxnLst/>
            <a:rect l="l" t="t" r="r" b="b"/>
            <a:pathLst>
              <a:path w="358775" h="236220">
                <a:moveTo>
                  <a:pt x="123924" y="195579"/>
                </a:moveTo>
                <a:lnTo>
                  <a:pt x="106287" y="195579"/>
                </a:lnTo>
                <a:lnTo>
                  <a:pt x="112964" y="196849"/>
                </a:lnTo>
                <a:lnTo>
                  <a:pt x="119635" y="199389"/>
                </a:lnTo>
                <a:lnTo>
                  <a:pt x="122494" y="201929"/>
                </a:lnTo>
                <a:lnTo>
                  <a:pt x="121541" y="205739"/>
                </a:lnTo>
                <a:lnTo>
                  <a:pt x="119635" y="208279"/>
                </a:lnTo>
                <a:lnTo>
                  <a:pt x="116776" y="210819"/>
                </a:lnTo>
                <a:lnTo>
                  <a:pt x="114394" y="213359"/>
                </a:lnTo>
                <a:lnTo>
                  <a:pt x="111535" y="214629"/>
                </a:lnTo>
                <a:lnTo>
                  <a:pt x="109622" y="218439"/>
                </a:lnTo>
                <a:lnTo>
                  <a:pt x="108193" y="220979"/>
                </a:lnTo>
                <a:lnTo>
                  <a:pt x="137273" y="234949"/>
                </a:lnTo>
                <a:lnTo>
                  <a:pt x="141561" y="236220"/>
                </a:lnTo>
                <a:lnTo>
                  <a:pt x="150615" y="236220"/>
                </a:lnTo>
                <a:lnTo>
                  <a:pt x="154903" y="233680"/>
                </a:lnTo>
                <a:lnTo>
                  <a:pt x="158239" y="231140"/>
                </a:lnTo>
                <a:lnTo>
                  <a:pt x="162057" y="227330"/>
                </a:lnTo>
                <a:lnTo>
                  <a:pt x="165869" y="226060"/>
                </a:lnTo>
                <a:lnTo>
                  <a:pt x="170158" y="224790"/>
                </a:lnTo>
                <a:lnTo>
                  <a:pt x="220800" y="224790"/>
                </a:lnTo>
                <a:lnTo>
                  <a:pt x="222110" y="223520"/>
                </a:lnTo>
                <a:lnTo>
                  <a:pt x="222586" y="215900"/>
                </a:lnTo>
                <a:lnTo>
                  <a:pt x="222586" y="207010"/>
                </a:lnTo>
                <a:lnTo>
                  <a:pt x="226875" y="199390"/>
                </a:lnTo>
                <a:lnTo>
                  <a:pt x="233553" y="199390"/>
                </a:lnTo>
                <a:lnTo>
                  <a:pt x="240224" y="198120"/>
                </a:lnTo>
                <a:lnTo>
                  <a:pt x="262626" y="198120"/>
                </a:lnTo>
                <a:lnTo>
                  <a:pt x="260720" y="196850"/>
                </a:lnTo>
                <a:lnTo>
                  <a:pt x="125830" y="196849"/>
                </a:lnTo>
                <a:lnTo>
                  <a:pt x="123924" y="195579"/>
                </a:lnTo>
                <a:close/>
              </a:path>
              <a:path w="358775" h="236220">
                <a:moveTo>
                  <a:pt x="219489" y="226060"/>
                </a:moveTo>
                <a:lnTo>
                  <a:pt x="195896" y="226060"/>
                </a:lnTo>
                <a:lnTo>
                  <a:pt x="196372" y="227330"/>
                </a:lnTo>
                <a:lnTo>
                  <a:pt x="197325" y="228600"/>
                </a:lnTo>
                <a:lnTo>
                  <a:pt x="198278" y="231140"/>
                </a:lnTo>
                <a:lnTo>
                  <a:pt x="210197" y="231140"/>
                </a:lnTo>
                <a:lnTo>
                  <a:pt x="212580" y="229870"/>
                </a:lnTo>
                <a:lnTo>
                  <a:pt x="214486" y="229870"/>
                </a:lnTo>
                <a:lnTo>
                  <a:pt x="216868" y="228600"/>
                </a:lnTo>
                <a:lnTo>
                  <a:pt x="219489" y="226060"/>
                </a:lnTo>
                <a:close/>
              </a:path>
              <a:path w="358775" h="236220">
                <a:moveTo>
                  <a:pt x="220800" y="224790"/>
                </a:moveTo>
                <a:lnTo>
                  <a:pt x="170158" y="224790"/>
                </a:lnTo>
                <a:lnTo>
                  <a:pt x="174923" y="226060"/>
                </a:lnTo>
                <a:lnTo>
                  <a:pt x="179688" y="228600"/>
                </a:lnTo>
                <a:lnTo>
                  <a:pt x="184936" y="228600"/>
                </a:lnTo>
                <a:lnTo>
                  <a:pt x="190654" y="227330"/>
                </a:lnTo>
                <a:lnTo>
                  <a:pt x="193037" y="226060"/>
                </a:lnTo>
                <a:lnTo>
                  <a:pt x="219489" y="226060"/>
                </a:lnTo>
                <a:lnTo>
                  <a:pt x="220800" y="224790"/>
                </a:lnTo>
                <a:close/>
              </a:path>
              <a:path w="358775" h="236220">
                <a:moveTo>
                  <a:pt x="262626" y="198120"/>
                </a:moveTo>
                <a:lnTo>
                  <a:pt x="240224" y="198120"/>
                </a:lnTo>
                <a:lnTo>
                  <a:pt x="246418" y="199390"/>
                </a:lnTo>
                <a:lnTo>
                  <a:pt x="253089" y="200660"/>
                </a:lnTo>
                <a:lnTo>
                  <a:pt x="259290" y="201930"/>
                </a:lnTo>
                <a:lnTo>
                  <a:pt x="265485" y="205740"/>
                </a:lnTo>
                <a:lnTo>
                  <a:pt x="276921" y="210820"/>
                </a:lnTo>
                <a:lnTo>
                  <a:pt x="294082" y="210820"/>
                </a:lnTo>
                <a:lnTo>
                  <a:pt x="296941" y="209550"/>
                </a:lnTo>
                <a:lnTo>
                  <a:pt x="299323" y="209550"/>
                </a:lnTo>
                <a:lnTo>
                  <a:pt x="301706" y="207010"/>
                </a:lnTo>
                <a:lnTo>
                  <a:pt x="303996" y="204470"/>
                </a:lnTo>
                <a:lnTo>
                  <a:pt x="285505" y="204470"/>
                </a:lnTo>
                <a:lnTo>
                  <a:pt x="275968" y="203200"/>
                </a:lnTo>
                <a:lnTo>
                  <a:pt x="271203" y="200660"/>
                </a:lnTo>
                <a:lnTo>
                  <a:pt x="262626" y="198120"/>
                </a:lnTo>
                <a:close/>
              </a:path>
              <a:path w="358775" h="236220">
                <a:moveTo>
                  <a:pt x="155380" y="0"/>
                </a:moveTo>
                <a:lnTo>
                  <a:pt x="152521" y="0"/>
                </a:lnTo>
                <a:lnTo>
                  <a:pt x="145849" y="3809"/>
                </a:lnTo>
                <a:lnTo>
                  <a:pt x="138702" y="6349"/>
                </a:lnTo>
                <a:lnTo>
                  <a:pt x="131548" y="7619"/>
                </a:lnTo>
                <a:lnTo>
                  <a:pt x="123924" y="8889"/>
                </a:lnTo>
                <a:lnTo>
                  <a:pt x="116776" y="11429"/>
                </a:lnTo>
                <a:lnTo>
                  <a:pt x="110099" y="13969"/>
                </a:lnTo>
                <a:lnTo>
                  <a:pt x="103428" y="17779"/>
                </a:lnTo>
                <a:lnTo>
                  <a:pt x="97709" y="24129"/>
                </a:lnTo>
                <a:lnTo>
                  <a:pt x="96756" y="30479"/>
                </a:lnTo>
                <a:lnTo>
                  <a:pt x="97709" y="35559"/>
                </a:lnTo>
                <a:lnTo>
                  <a:pt x="101522" y="45719"/>
                </a:lnTo>
                <a:lnTo>
                  <a:pt x="105334" y="50799"/>
                </a:lnTo>
                <a:lnTo>
                  <a:pt x="110099" y="55879"/>
                </a:lnTo>
                <a:lnTo>
                  <a:pt x="113441" y="60959"/>
                </a:lnTo>
                <a:lnTo>
                  <a:pt x="82455" y="85089"/>
                </a:lnTo>
                <a:lnTo>
                  <a:pt x="61006" y="88899"/>
                </a:lnTo>
                <a:lnTo>
                  <a:pt x="49570" y="93979"/>
                </a:lnTo>
                <a:lnTo>
                  <a:pt x="37177" y="97789"/>
                </a:lnTo>
                <a:lnTo>
                  <a:pt x="31457" y="99059"/>
                </a:lnTo>
                <a:lnTo>
                  <a:pt x="25261" y="101599"/>
                </a:lnTo>
                <a:lnTo>
                  <a:pt x="19541" y="104139"/>
                </a:lnTo>
                <a:lnTo>
                  <a:pt x="14298" y="107949"/>
                </a:lnTo>
                <a:lnTo>
                  <a:pt x="13822" y="113029"/>
                </a:lnTo>
                <a:lnTo>
                  <a:pt x="14775" y="116839"/>
                </a:lnTo>
                <a:lnTo>
                  <a:pt x="31934" y="128269"/>
                </a:lnTo>
                <a:lnTo>
                  <a:pt x="34794" y="129539"/>
                </a:lnTo>
                <a:lnTo>
                  <a:pt x="41466" y="132079"/>
                </a:lnTo>
                <a:lnTo>
                  <a:pt x="44327" y="134619"/>
                </a:lnTo>
                <a:lnTo>
                  <a:pt x="42897" y="138429"/>
                </a:lnTo>
                <a:lnTo>
                  <a:pt x="40513" y="142239"/>
                </a:lnTo>
                <a:lnTo>
                  <a:pt x="37654" y="143509"/>
                </a:lnTo>
                <a:lnTo>
                  <a:pt x="34317" y="146049"/>
                </a:lnTo>
                <a:lnTo>
                  <a:pt x="26691" y="148589"/>
                </a:lnTo>
                <a:lnTo>
                  <a:pt x="20018" y="152399"/>
                </a:lnTo>
                <a:lnTo>
                  <a:pt x="16205" y="154939"/>
                </a:lnTo>
                <a:lnTo>
                  <a:pt x="15251" y="158749"/>
                </a:lnTo>
                <a:lnTo>
                  <a:pt x="13822" y="162559"/>
                </a:lnTo>
                <a:lnTo>
                  <a:pt x="10485" y="165099"/>
                </a:lnTo>
                <a:lnTo>
                  <a:pt x="2859" y="172719"/>
                </a:lnTo>
                <a:lnTo>
                  <a:pt x="0" y="177799"/>
                </a:lnTo>
                <a:lnTo>
                  <a:pt x="476" y="184149"/>
                </a:lnTo>
                <a:lnTo>
                  <a:pt x="11439" y="199389"/>
                </a:lnTo>
                <a:lnTo>
                  <a:pt x="14775" y="201929"/>
                </a:lnTo>
                <a:lnTo>
                  <a:pt x="21448" y="204469"/>
                </a:lnTo>
                <a:lnTo>
                  <a:pt x="30504" y="207009"/>
                </a:lnTo>
                <a:lnTo>
                  <a:pt x="50046" y="209549"/>
                </a:lnTo>
                <a:lnTo>
                  <a:pt x="60055" y="209549"/>
                </a:lnTo>
                <a:lnTo>
                  <a:pt x="69589" y="208279"/>
                </a:lnTo>
                <a:lnTo>
                  <a:pt x="79119" y="205739"/>
                </a:lnTo>
                <a:lnTo>
                  <a:pt x="87703" y="200659"/>
                </a:lnTo>
                <a:lnTo>
                  <a:pt x="31934" y="200659"/>
                </a:lnTo>
                <a:lnTo>
                  <a:pt x="26214" y="199389"/>
                </a:lnTo>
                <a:lnTo>
                  <a:pt x="22878" y="199389"/>
                </a:lnTo>
                <a:lnTo>
                  <a:pt x="20495" y="198119"/>
                </a:lnTo>
                <a:lnTo>
                  <a:pt x="17635" y="198119"/>
                </a:lnTo>
                <a:lnTo>
                  <a:pt x="12868" y="194309"/>
                </a:lnTo>
                <a:lnTo>
                  <a:pt x="11439" y="190499"/>
                </a:lnTo>
                <a:lnTo>
                  <a:pt x="28598" y="190499"/>
                </a:lnTo>
                <a:lnTo>
                  <a:pt x="28598" y="187959"/>
                </a:lnTo>
                <a:lnTo>
                  <a:pt x="26214" y="187959"/>
                </a:lnTo>
                <a:lnTo>
                  <a:pt x="23355" y="186689"/>
                </a:lnTo>
                <a:lnTo>
                  <a:pt x="7149" y="186689"/>
                </a:lnTo>
                <a:lnTo>
                  <a:pt x="6196" y="185419"/>
                </a:lnTo>
                <a:lnTo>
                  <a:pt x="5719" y="182879"/>
                </a:lnTo>
                <a:lnTo>
                  <a:pt x="5719" y="181609"/>
                </a:lnTo>
                <a:lnTo>
                  <a:pt x="7149" y="177799"/>
                </a:lnTo>
                <a:lnTo>
                  <a:pt x="16205" y="177799"/>
                </a:lnTo>
                <a:lnTo>
                  <a:pt x="19541" y="176529"/>
                </a:lnTo>
                <a:lnTo>
                  <a:pt x="32411" y="176529"/>
                </a:lnTo>
                <a:lnTo>
                  <a:pt x="30981" y="173989"/>
                </a:lnTo>
                <a:lnTo>
                  <a:pt x="29074" y="173989"/>
                </a:lnTo>
                <a:lnTo>
                  <a:pt x="26691" y="172719"/>
                </a:lnTo>
                <a:lnTo>
                  <a:pt x="17158" y="172719"/>
                </a:lnTo>
                <a:lnTo>
                  <a:pt x="15251" y="171449"/>
                </a:lnTo>
                <a:lnTo>
                  <a:pt x="18112" y="167639"/>
                </a:lnTo>
                <a:lnTo>
                  <a:pt x="20972" y="166369"/>
                </a:lnTo>
                <a:lnTo>
                  <a:pt x="28598" y="163829"/>
                </a:lnTo>
                <a:lnTo>
                  <a:pt x="43850" y="163829"/>
                </a:lnTo>
                <a:lnTo>
                  <a:pt x="41466" y="162559"/>
                </a:lnTo>
                <a:lnTo>
                  <a:pt x="38607" y="161289"/>
                </a:lnTo>
                <a:lnTo>
                  <a:pt x="23831" y="161289"/>
                </a:lnTo>
                <a:lnTo>
                  <a:pt x="21448" y="160019"/>
                </a:lnTo>
                <a:lnTo>
                  <a:pt x="28121" y="154939"/>
                </a:lnTo>
                <a:lnTo>
                  <a:pt x="32411" y="153669"/>
                </a:lnTo>
                <a:lnTo>
                  <a:pt x="48616" y="153669"/>
                </a:lnTo>
                <a:lnTo>
                  <a:pt x="52429" y="152399"/>
                </a:lnTo>
                <a:lnTo>
                  <a:pt x="77213" y="152399"/>
                </a:lnTo>
                <a:lnTo>
                  <a:pt x="77213" y="149859"/>
                </a:lnTo>
                <a:lnTo>
                  <a:pt x="73401" y="148589"/>
                </a:lnTo>
                <a:lnTo>
                  <a:pt x="44327" y="148589"/>
                </a:lnTo>
                <a:lnTo>
                  <a:pt x="46233" y="142239"/>
                </a:lnTo>
                <a:lnTo>
                  <a:pt x="49093" y="138429"/>
                </a:lnTo>
                <a:lnTo>
                  <a:pt x="52429" y="137159"/>
                </a:lnTo>
                <a:lnTo>
                  <a:pt x="56719" y="135889"/>
                </a:lnTo>
                <a:lnTo>
                  <a:pt x="70542" y="135889"/>
                </a:lnTo>
                <a:lnTo>
                  <a:pt x="74831" y="134619"/>
                </a:lnTo>
                <a:lnTo>
                  <a:pt x="71972" y="134619"/>
                </a:lnTo>
                <a:lnTo>
                  <a:pt x="66254" y="133349"/>
                </a:lnTo>
                <a:lnTo>
                  <a:pt x="50046" y="133349"/>
                </a:lnTo>
                <a:lnTo>
                  <a:pt x="48139" y="129539"/>
                </a:lnTo>
                <a:lnTo>
                  <a:pt x="47663" y="128269"/>
                </a:lnTo>
                <a:lnTo>
                  <a:pt x="48139" y="125729"/>
                </a:lnTo>
                <a:lnTo>
                  <a:pt x="66254" y="125729"/>
                </a:lnTo>
                <a:lnTo>
                  <a:pt x="70066" y="124459"/>
                </a:lnTo>
                <a:lnTo>
                  <a:pt x="77213" y="124459"/>
                </a:lnTo>
                <a:lnTo>
                  <a:pt x="77213" y="123189"/>
                </a:lnTo>
                <a:lnTo>
                  <a:pt x="71019" y="121919"/>
                </a:lnTo>
                <a:lnTo>
                  <a:pt x="25738" y="121919"/>
                </a:lnTo>
                <a:lnTo>
                  <a:pt x="23831" y="120649"/>
                </a:lnTo>
                <a:lnTo>
                  <a:pt x="22401" y="118109"/>
                </a:lnTo>
                <a:lnTo>
                  <a:pt x="27167" y="116839"/>
                </a:lnTo>
                <a:lnTo>
                  <a:pt x="32411" y="115569"/>
                </a:lnTo>
                <a:lnTo>
                  <a:pt x="37654" y="115569"/>
                </a:lnTo>
                <a:lnTo>
                  <a:pt x="43373" y="114299"/>
                </a:lnTo>
                <a:lnTo>
                  <a:pt x="65301" y="114299"/>
                </a:lnTo>
                <a:lnTo>
                  <a:pt x="66254" y="111759"/>
                </a:lnTo>
                <a:lnTo>
                  <a:pt x="64824" y="109219"/>
                </a:lnTo>
                <a:lnTo>
                  <a:pt x="39560" y="109219"/>
                </a:lnTo>
                <a:lnTo>
                  <a:pt x="35747" y="107949"/>
                </a:lnTo>
                <a:lnTo>
                  <a:pt x="31457" y="107949"/>
                </a:lnTo>
                <a:lnTo>
                  <a:pt x="35747" y="106679"/>
                </a:lnTo>
                <a:lnTo>
                  <a:pt x="40513" y="105409"/>
                </a:lnTo>
                <a:lnTo>
                  <a:pt x="45756" y="104139"/>
                </a:lnTo>
                <a:lnTo>
                  <a:pt x="50523" y="102869"/>
                </a:lnTo>
                <a:lnTo>
                  <a:pt x="55765" y="101599"/>
                </a:lnTo>
                <a:lnTo>
                  <a:pt x="72448" y="101599"/>
                </a:lnTo>
                <a:lnTo>
                  <a:pt x="74831" y="99059"/>
                </a:lnTo>
                <a:lnTo>
                  <a:pt x="69113" y="99059"/>
                </a:lnTo>
                <a:lnTo>
                  <a:pt x="65777" y="97789"/>
                </a:lnTo>
                <a:lnTo>
                  <a:pt x="63395" y="97789"/>
                </a:lnTo>
                <a:lnTo>
                  <a:pt x="68160" y="95249"/>
                </a:lnTo>
                <a:lnTo>
                  <a:pt x="78643" y="92709"/>
                </a:lnTo>
                <a:lnTo>
                  <a:pt x="89133" y="91439"/>
                </a:lnTo>
                <a:lnTo>
                  <a:pt x="94374" y="90169"/>
                </a:lnTo>
                <a:lnTo>
                  <a:pt x="99139" y="87629"/>
                </a:lnTo>
                <a:lnTo>
                  <a:pt x="103428" y="85089"/>
                </a:lnTo>
                <a:lnTo>
                  <a:pt x="109622" y="83819"/>
                </a:lnTo>
                <a:lnTo>
                  <a:pt x="127259" y="83819"/>
                </a:lnTo>
                <a:lnTo>
                  <a:pt x="133454" y="82549"/>
                </a:lnTo>
                <a:lnTo>
                  <a:pt x="145373" y="82549"/>
                </a:lnTo>
                <a:lnTo>
                  <a:pt x="151091" y="81280"/>
                </a:lnTo>
                <a:lnTo>
                  <a:pt x="163010" y="81280"/>
                </a:lnTo>
                <a:lnTo>
                  <a:pt x="185889" y="78740"/>
                </a:lnTo>
                <a:lnTo>
                  <a:pt x="191607" y="77470"/>
                </a:lnTo>
                <a:lnTo>
                  <a:pt x="119159" y="77469"/>
                </a:lnTo>
                <a:lnTo>
                  <a:pt x="118206" y="76199"/>
                </a:lnTo>
                <a:lnTo>
                  <a:pt x="118682" y="74929"/>
                </a:lnTo>
                <a:lnTo>
                  <a:pt x="118682" y="72389"/>
                </a:lnTo>
                <a:lnTo>
                  <a:pt x="120588" y="69849"/>
                </a:lnTo>
                <a:lnTo>
                  <a:pt x="128689" y="69849"/>
                </a:lnTo>
                <a:lnTo>
                  <a:pt x="144897" y="68579"/>
                </a:lnTo>
                <a:lnTo>
                  <a:pt x="152997" y="68580"/>
                </a:lnTo>
                <a:lnTo>
                  <a:pt x="161581" y="67310"/>
                </a:lnTo>
                <a:lnTo>
                  <a:pt x="177782" y="66040"/>
                </a:lnTo>
                <a:lnTo>
                  <a:pt x="185413" y="64770"/>
                </a:lnTo>
                <a:lnTo>
                  <a:pt x="123924" y="64769"/>
                </a:lnTo>
                <a:lnTo>
                  <a:pt x="122494" y="63499"/>
                </a:lnTo>
                <a:lnTo>
                  <a:pt x="120588" y="62229"/>
                </a:lnTo>
                <a:lnTo>
                  <a:pt x="120112" y="60959"/>
                </a:lnTo>
                <a:lnTo>
                  <a:pt x="119159" y="59689"/>
                </a:lnTo>
                <a:lnTo>
                  <a:pt x="118682" y="58419"/>
                </a:lnTo>
                <a:lnTo>
                  <a:pt x="119635" y="55879"/>
                </a:lnTo>
                <a:lnTo>
                  <a:pt x="143467" y="55879"/>
                </a:lnTo>
                <a:lnTo>
                  <a:pt x="149662" y="54609"/>
                </a:lnTo>
                <a:lnTo>
                  <a:pt x="155380" y="53340"/>
                </a:lnTo>
                <a:lnTo>
                  <a:pt x="161581" y="52070"/>
                </a:lnTo>
                <a:lnTo>
                  <a:pt x="167299" y="52070"/>
                </a:lnTo>
                <a:lnTo>
                  <a:pt x="168252" y="50800"/>
                </a:lnTo>
                <a:lnTo>
                  <a:pt x="113441" y="50799"/>
                </a:lnTo>
                <a:lnTo>
                  <a:pt x="109146" y="45719"/>
                </a:lnTo>
                <a:lnTo>
                  <a:pt x="110099" y="44449"/>
                </a:lnTo>
                <a:lnTo>
                  <a:pt x="118206" y="44449"/>
                </a:lnTo>
                <a:lnTo>
                  <a:pt x="134413" y="43179"/>
                </a:lnTo>
                <a:lnTo>
                  <a:pt x="142514" y="43179"/>
                </a:lnTo>
                <a:lnTo>
                  <a:pt x="150138" y="41909"/>
                </a:lnTo>
                <a:lnTo>
                  <a:pt x="158239" y="41910"/>
                </a:lnTo>
                <a:lnTo>
                  <a:pt x="166346" y="40640"/>
                </a:lnTo>
                <a:lnTo>
                  <a:pt x="174446" y="40640"/>
                </a:lnTo>
                <a:lnTo>
                  <a:pt x="165869" y="39370"/>
                </a:lnTo>
                <a:lnTo>
                  <a:pt x="104857" y="39369"/>
                </a:lnTo>
                <a:lnTo>
                  <a:pt x="102951" y="36829"/>
                </a:lnTo>
                <a:lnTo>
                  <a:pt x="102951" y="35559"/>
                </a:lnTo>
                <a:lnTo>
                  <a:pt x="110582" y="33019"/>
                </a:lnTo>
                <a:lnTo>
                  <a:pt x="134890" y="29209"/>
                </a:lnTo>
                <a:lnTo>
                  <a:pt x="143467" y="29209"/>
                </a:lnTo>
                <a:lnTo>
                  <a:pt x="151568" y="27940"/>
                </a:lnTo>
                <a:lnTo>
                  <a:pt x="160151" y="27940"/>
                </a:lnTo>
                <a:lnTo>
                  <a:pt x="168252" y="26670"/>
                </a:lnTo>
                <a:lnTo>
                  <a:pt x="169205" y="25400"/>
                </a:lnTo>
                <a:lnTo>
                  <a:pt x="107716" y="25399"/>
                </a:lnTo>
                <a:lnTo>
                  <a:pt x="107716" y="24129"/>
                </a:lnTo>
                <a:lnTo>
                  <a:pt x="109146" y="22859"/>
                </a:lnTo>
                <a:lnTo>
                  <a:pt x="115347" y="20319"/>
                </a:lnTo>
                <a:lnTo>
                  <a:pt x="122018" y="19049"/>
                </a:lnTo>
                <a:lnTo>
                  <a:pt x="128689" y="19049"/>
                </a:lnTo>
                <a:lnTo>
                  <a:pt x="135843" y="17779"/>
                </a:lnTo>
                <a:lnTo>
                  <a:pt x="149662" y="17779"/>
                </a:lnTo>
                <a:lnTo>
                  <a:pt x="163010" y="15240"/>
                </a:lnTo>
                <a:lnTo>
                  <a:pt x="163963" y="13970"/>
                </a:lnTo>
                <a:lnTo>
                  <a:pt x="165869" y="13970"/>
                </a:lnTo>
                <a:lnTo>
                  <a:pt x="165869" y="11430"/>
                </a:lnTo>
                <a:lnTo>
                  <a:pt x="149185" y="8889"/>
                </a:lnTo>
                <a:lnTo>
                  <a:pt x="156809" y="2540"/>
                </a:lnTo>
                <a:lnTo>
                  <a:pt x="156809" y="1270"/>
                </a:lnTo>
                <a:lnTo>
                  <a:pt x="155380" y="0"/>
                </a:lnTo>
                <a:close/>
              </a:path>
              <a:path w="358775" h="236220">
                <a:moveTo>
                  <a:pt x="307907" y="109220"/>
                </a:moveTo>
                <a:lnTo>
                  <a:pt x="302659" y="109220"/>
                </a:lnTo>
                <a:lnTo>
                  <a:pt x="298370" y="111760"/>
                </a:lnTo>
                <a:lnTo>
                  <a:pt x="294558" y="115570"/>
                </a:lnTo>
                <a:lnTo>
                  <a:pt x="291223" y="119380"/>
                </a:lnTo>
                <a:lnTo>
                  <a:pt x="283599" y="127000"/>
                </a:lnTo>
                <a:lnTo>
                  <a:pt x="279310" y="128270"/>
                </a:lnTo>
                <a:lnTo>
                  <a:pt x="273109" y="128270"/>
                </a:lnTo>
                <a:lnTo>
                  <a:pt x="273109" y="129540"/>
                </a:lnTo>
                <a:lnTo>
                  <a:pt x="282169" y="130810"/>
                </a:lnTo>
                <a:lnTo>
                  <a:pt x="282646" y="140970"/>
                </a:lnTo>
                <a:lnTo>
                  <a:pt x="285505" y="146050"/>
                </a:lnTo>
                <a:lnTo>
                  <a:pt x="295511" y="160020"/>
                </a:lnTo>
                <a:lnTo>
                  <a:pt x="298847" y="163830"/>
                </a:lnTo>
                <a:lnTo>
                  <a:pt x="308860" y="179070"/>
                </a:lnTo>
                <a:lnTo>
                  <a:pt x="302182" y="194310"/>
                </a:lnTo>
                <a:lnTo>
                  <a:pt x="299800" y="198120"/>
                </a:lnTo>
                <a:lnTo>
                  <a:pt x="295035" y="201930"/>
                </a:lnTo>
                <a:lnTo>
                  <a:pt x="285505" y="204470"/>
                </a:lnTo>
                <a:lnTo>
                  <a:pt x="303996" y="204470"/>
                </a:lnTo>
                <a:lnTo>
                  <a:pt x="307430" y="200660"/>
                </a:lnTo>
                <a:lnTo>
                  <a:pt x="309813" y="196850"/>
                </a:lnTo>
                <a:lnTo>
                  <a:pt x="312195" y="194310"/>
                </a:lnTo>
                <a:lnTo>
                  <a:pt x="314101" y="190500"/>
                </a:lnTo>
                <a:lnTo>
                  <a:pt x="315531" y="186690"/>
                </a:lnTo>
                <a:lnTo>
                  <a:pt x="316007" y="181610"/>
                </a:lnTo>
                <a:lnTo>
                  <a:pt x="314101" y="176530"/>
                </a:lnTo>
                <a:lnTo>
                  <a:pt x="311242" y="170180"/>
                </a:lnTo>
                <a:lnTo>
                  <a:pt x="303618" y="161290"/>
                </a:lnTo>
                <a:lnTo>
                  <a:pt x="299323" y="156210"/>
                </a:lnTo>
                <a:lnTo>
                  <a:pt x="295511" y="151130"/>
                </a:lnTo>
                <a:lnTo>
                  <a:pt x="291223" y="146050"/>
                </a:lnTo>
                <a:lnTo>
                  <a:pt x="287887" y="140970"/>
                </a:lnTo>
                <a:lnTo>
                  <a:pt x="287887" y="134620"/>
                </a:lnTo>
                <a:lnTo>
                  <a:pt x="291699" y="129540"/>
                </a:lnTo>
                <a:lnTo>
                  <a:pt x="293605" y="125730"/>
                </a:lnTo>
                <a:lnTo>
                  <a:pt x="297417" y="121920"/>
                </a:lnTo>
                <a:lnTo>
                  <a:pt x="302182" y="116840"/>
                </a:lnTo>
                <a:lnTo>
                  <a:pt x="304571" y="115570"/>
                </a:lnTo>
                <a:lnTo>
                  <a:pt x="342698" y="110490"/>
                </a:lnTo>
                <a:lnTo>
                  <a:pt x="315054" y="110490"/>
                </a:lnTo>
                <a:lnTo>
                  <a:pt x="307907" y="109220"/>
                </a:lnTo>
                <a:close/>
              </a:path>
              <a:path w="358775" h="236220">
                <a:moveTo>
                  <a:pt x="232123" y="181610"/>
                </a:moveTo>
                <a:lnTo>
                  <a:pt x="131548" y="181609"/>
                </a:lnTo>
                <a:lnTo>
                  <a:pt x="119159" y="182879"/>
                </a:lnTo>
                <a:lnTo>
                  <a:pt x="106287" y="182879"/>
                </a:lnTo>
                <a:lnTo>
                  <a:pt x="56719" y="185419"/>
                </a:lnTo>
                <a:lnTo>
                  <a:pt x="44327" y="186689"/>
                </a:lnTo>
                <a:lnTo>
                  <a:pt x="44327" y="189229"/>
                </a:lnTo>
                <a:lnTo>
                  <a:pt x="49093" y="190499"/>
                </a:lnTo>
                <a:lnTo>
                  <a:pt x="85314" y="190499"/>
                </a:lnTo>
                <a:lnTo>
                  <a:pt x="86267" y="191769"/>
                </a:lnTo>
                <a:lnTo>
                  <a:pt x="80549" y="196849"/>
                </a:lnTo>
                <a:lnTo>
                  <a:pt x="61959" y="198119"/>
                </a:lnTo>
                <a:lnTo>
                  <a:pt x="56243" y="198119"/>
                </a:lnTo>
                <a:lnTo>
                  <a:pt x="37654" y="199389"/>
                </a:lnTo>
                <a:lnTo>
                  <a:pt x="31934" y="200659"/>
                </a:lnTo>
                <a:lnTo>
                  <a:pt x="87703" y="200659"/>
                </a:lnTo>
                <a:lnTo>
                  <a:pt x="95327" y="195579"/>
                </a:lnTo>
                <a:lnTo>
                  <a:pt x="123924" y="195579"/>
                </a:lnTo>
                <a:lnTo>
                  <a:pt x="120112" y="193039"/>
                </a:lnTo>
                <a:lnTo>
                  <a:pt x="117253" y="191769"/>
                </a:lnTo>
                <a:lnTo>
                  <a:pt x="113917" y="190499"/>
                </a:lnTo>
                <a:lnTo>
                  <a:pt x="114870" y="189229"/>
                </a:lnTo>
                <a:lnTo>
                  <a:pt x="126306" y="189229"/>
                </a:lnTo>
                <a:lnTo>
                  <a:pt x="147279" y="186690"/>
                </a:lnTo>
                <a:lnTo>
                  <a:pt x="170634" y="186690"/>
                </a:lnTo>
                <a:lnTo>
                  <a:pt x="173970" y="185420"/>
                </a:lnTo>
                <a:lnTo>
                  <a:pt x="176829" y="184150"/>
                </a:lnTo>
                <a:lnTo>
                  <a:pt x="215915" y="184150"/>
                </a:lnTo>
                <a:lnTo>
                  <a:pt x="232123" y="181610"/>
                </a:lnTo>
                <a:close/>
              </a:path>
              <a:path w="358775" h="236220">
                <a:moveTo>
                  <a:pt x="274062" y="194310"/>
                </a:moveTo>
                <a:lnTo>
                  <a:pt x="196372" y="194310"/>
                </a:lnTo>
                <a:lnTo>
                  <a:pt x="192560" y="196850"/>
                </a:lnTo>
                <a:lnTo>
                  <a:pt x="260720" y="196850"/>
                </a:lnTo>
                <a:lnTo>
                  <a:pt x="258814" y="195580"/>
                </a:lnTo>
                <a:lnTo>
                  <a:pt x="270250" y="195580"/>
                </a:lnTo>
                <a:lnTo>
                  <a:pt x="274062" y="194310"/>
                </a:lnTo>
                <a:close/>
              </a:path>
              <a:path w="358775" h="236220">
                <a:moveTo>
                  <a:pt x="290270" y="195580"/>
                </a:moveTo>
                <a:lnTo>
                  <a:pt x="285981" y="195580"/>
                </a:lnTo>
                <a:lnTo>
                  <a:pt x="289793" y="196850"/>
                </a:lnTo>
                <a:lnTo>
                  <a:pt x="290270" y="195580"/>
                </a:lnTo>
                <a:close/>
              </a:path>
              <a:path w="358775" h="236220">
                <a:moveTo>
                  <a:pt x="275015" y="190500"/>
                </a:moveTo>
                <a:lnTo>
                  <a:pt x="258337" y="190500"/>
                </a:lnTo>
                <a:lnTo>
                  <a:pt x="242130" y="191770"/>
                </a:lnTo>
                <a:lnTo>
                  <a:pt x="233553" y="193040"/>
                </a:lnTo>
                <a:lnTo>
                  <a:pt x="203996" y="193040"/>
                </a:lnTo>
                <a:lnTo>
                  <a:pt x="199708" y="194310"/>
                </a:lnTo>
                <a:lnTo>
                  <a:pt x="277874" y="194310"/>
                </a:lnTo>
                <a:lnTo>
                  <a:pt x="281693" y="195580"/>
                </a:lnTo>
                <a:lnTo>
                  <a:pt x="291223" y="195580"/>
                </a:lnTo>
                <a:lnTo>
                  <a:pt x="291223" y="193040"/>
                </a:lnTo>
                <a:lnTo>
                  <a:pt x="275015" y="190500"/>
                </a:lnTo>
                <a:close/>
              </a:path>
              <a:path w="358775" h="236220">
                <a:moveTo>
                  <a:pt x="223063" y="191770"/>
                </a:moveTo>
                <a:lnTo>
                  <a:pt x="219251" y="193040"/>
                </a:lnTo>
                <a:lnTo>
                  <a:pt x="225445" y="193040"/>
                </a:lnTo>
                <a:lnTo>
                  <a:pt x="223063" y="191770"/>
                </a:lnTo>
                <a:close/>
              </a:path>
              <a:path w="358775" h="236220">
                <a:moveTo>
                  <a:pt x="170634" y="186690"/>
                </a:moveTo>
                <a:lnTo>
                  <a:pt x="158722" y="186690"/>
                </a:lnTo>
                <a:lnTo>
                  <a:pt x="161581" y="187960"/>
                </a:lnTo>
                <a:lnTo>
                  <a:pt x="164916" y="187960"/>
                </a:lnTo>
                <a:lnTo>
                  <a:pt x="170634" y="186690"/>
                </a:lnTo>
                <a:close/>
              </a:path>
              <a:path w="358775" h="236220">
                <a:moveTo>
                  <a:pt x="15252" y="185419"/>
                </a:moveTo>
                <a:lnTo>
                  <a:pt x="10009" y="185419"/>
                </a:lnTo>
                <a:lnTo>
                  <a:pt x="7149" y="186689"/>
                </a:lnTo>
                <a:lnTo>
                  <a:pt x="18112" y="186689"/>
                </a:lnTo>
                <a:lnTo>
                  <a:pt x="15252" y="185419"/>
                </a:lnTo>
                <a:close/>
              </a:path>
              <a:path w="358775" h="236220">
                <a:moveTo>
                  <a:pt x="199231" y="184150"/>
                </a:moveTo>
                <a:lnTo>
                  <a:pt x="185413" y="184150"/>
                </a:lnTo>
                <a:lnTo>
                  <a:pt x="189225" y="185420"/>
                </a:lnTo>
                <a:lnTo>
                  <a:pt x="191607" y="185420"/>
                </a:lnTo>
                <a:lnTo>
                  <a:pt x="193513" y="186690"/>
                </a:lnTo>
                <a:lnTo>
                  <a:pt x="195419" y="186690"/>
                </a:lnTo>
                <a:lnTo>
                  <a:pt x="199231" y="184150"/>
                </a:lnTo>
                <a:close/>
              </a:path>
              <a:path w="358775" h="236220">
                <a:moveTo>
                  <a:pt x="260243" y="179070"/>
                </a:moveTo>
                <a:lnTo>
                  <a:pt x="244036" y="179070"/>
                </a:lnTo>
                <a:lnTo>
                  <a:pt x="182070" y="181610"/>
                </a:lnTo>
                <a:lnTo>
                  <a:pt x="265008" y="181610"/>
                </a:lnTo>
                <a:lnTo>
                  <a:pt x="265008" y="180340"/>
                </a:lnTo>
                <a:lnTo>
                  <a:pt x="260243" y="179070"/>
                </a:lnTo>
                <a:close/>
              </a:path>
              <a:path w="358775" h="236220">
                <a:moveTo>
                  <a:pt x="60055" y="152399"/>
                </a:moveTo>
                <a:lnTo>
                  <a:pt x="52429" y="152399"/>
                </a:lnTo>
                <a:lnTo>
                  <a:pt x="53859" y="153669"/>
                </a:lnTo>
                <a:lnTo>
                  <a:pt x="56719" y="153669"/>
                </a:lnTo>
                <a:lnTo>
                  <a:pt x="60055" y="152399"/>
                </a:lnTo>
                <a:close/>
              </a:path>
              <a:path w="358775" h="236220">
                <a:moveTo>
                  <a:pt x="77213" y="152399"/>
                </a:moveTo>
                <a:lnTo>
                  <a:pt x="60055" y="152399"/>
                </a:lnTo>
                <a:lnTo>
                  <a:pt x="62918" y="153669"/>
                </a:lnTo>
                <a:lnTo>
                  <a:pt x="74831" y="153669"/>
                </a:lnTo>
                <a:lnTo>
                  <a:pt x="77213" y="152399"/>
                </a:lnTo>
                <a:close/>
              </a:path>
              <a:path w="358775" h="236220">
                <a:moveTo>
                  <a:pt x="70542" y="135889"/>
                </a:moveTo>
                <a:lnTo>
                  <a:pt x="61482" y="135889"/>
                </a:lnTo>
                <a:lnTo>
                  <a:pt x="66254" y="137159"/>
                </a:lnTo>
                <a:lnTo>
                  <a:pt x="70542" y="135889"/>
                </a:lnTo>
                <a:close/>
              </a:path>
              <a:path w="358775" h="236220">
                <a:moveTo>
                  <a:pt x="62918" y="125729"/>
                </a:moveTo>
                <a:lnTo>
                  <a:pt x="48139" y="125729"/>
                </a:lnTo>
                <a:lnTo>
                  <a:pt x="51953" y="126999"/>
                </a:lnTo>
                <a:lnTo>
                  <a:pt x="55289" y="126999"/>
                </a:lnTo>
                <a:lnTo>
                  <a:pt x="62918" y="125729"/>
                </a:lnTo>
                <a:close/>
              </a:path>
              <a:path w="358775" h="236220">
                <a:moveTo>
                  <a:pt x="59579" y="120649"/>
                </a:moveTo>
                <a:lnTo>
                  <a:pt x="53859" y="120649"/>
                </a:lnTo>
                <a:lnTo>
                  <a:pt x="47663" y="121919"/>
                </a:lnTo>
                <a:lnTo>
                  <a:pt x="71019" y="121919"/>
                </a:lnTo>
                <a:lnTo>
                  <a:pt x="59579" y="120649"/>
                </a:lnTo>
                <a:close/>
              </a:path>
              <a:path w="358775" h="236220">
                <a:moveTo>
                  <a:pt x="357000" y="95250"/>
                </a:moveTo>
                <a:lnTo>
                  <a:pt x="351758" y="99060"/>
                </a:lnTo>
                <a:lnTo>
                  <a:pt x="340316" y="105410"/>
                </a:lnTo>
                <a:lnTo>
                  <a:pt x="321725" y="109220"/>
                </a:lnTo>
                <a:lnTo>
                  <a:pt x="315054" y="110490"/>
                </a:lnTo>
                <a:lnTo>
                  <a:pt x="342698" y="110490"/>
                </a:lnTo>
                <a:lnTo>
                  <a:pt x="346034" y="109220"/>
                </a:lnTo>
                <a:lnTo>
                  <a:pt x="351758" y="105410"/>
                </a:lnTo>
                <a:lnTo>
                  <a:pt x="357476" y="99060"/>
                </a:lnTo>
                <a:lnTo>
                  <a:pt x="358429" y="97790"/>
                </a:lnTo>
                <a:lnTo>
                  <a:pt x="357000" y="95250"/>
                </a:lnTo>
                <a:close/>
              </a:path>
              <a:path w="358775" h="236220">
                <a:moveTo>
                  <a:pt x="187795" y="76200"/>
                </a:moveTo>
                <a:lnTo>
                  <a:pt x="129165" y="76199"/>
                </a:lnTo>
                <a:lnTo>
                  <a:pt x="124400" y="77469"/>
                </a:lnTo>
                <a:lnTo>
                  <a:pt x="192560" y="77470"/>
                </a:lnTo>
                <a:lnTo>
                  <a:pt x="187795" y="76200"/>
                </a:lnTo>
                <a:close/>
              </a:path>
              <a:path w="358775" h="236220">
                <a:moveTo>
                  <a:pt x="179211" y="63500"/>
                </a:moveTo>
                <a:lnTo>
                  <a:pt x="127736" y="63499"/>
                </a:lnTo>
                <a:lnTo>
                  <a:pt x="125830" y="64769"/>
                </a:lnTo>
                <a:lnTo>
                  <a:pt x="185413" y="64770"/>
                </a:lnTo>
                <a:lnTo>
                  <a:pt x="179211" y="63500"/>
                </a:lnTo>
                <a:close/>
              </a:path>
              <a:path w="358775" h="236220">
                <a:moveTo>
                  <a:pt x="166822" y="62230"/>
                </a:moveTo>
                <a:lnTo>
                  <a:pt x="133930" y="62229"/>
                </a:lnTo>
                <a:lnTo>
                  <a:pt x="132024" y="63499"/>
                </a:lnTo>
                <a:lnTo>
                  <a:pt x="173017" y="63500"/>
                </a:lnTo>
                <a:lnTo>
                  <a:pt x="166822" y="62230"/>
                </a:lnTo>
                <a:close/>
              </a:path>
              <a:path w="358775" h="236220">
                <a:moveTo>
                  <a:pt x="137749" y="55879"/>
                </a:moveTo>
                <a:lnTo>
                  <a:pt x="119635" y="55879"/>
                </a:lnTo>
                <a:lnTo>
                  <a:pt x="125830" y="57149"/>
                </a:lnTo>
                <a:lnTo>
                  <a:pt x="131548" y="57149"/>
                </a:lnTo>
                <a:lnTo>
                  <a:pt x="137749" y="55879"/>
                </a:lnTo>
                <a:close/>
              </a:path>
              <a:path w="358775" h="236220">
                <a:moveTo>
                  <a:pt x="156809" y="38100"/>
                </a:moveTo>
                <a:lnTo>
                  <a:pt x="130595" y="38099"/>
                </a:lnTo>
                <a:lnTo>
                  <a:pt x="122018" y="39369"/>
                </a:lnTo>
                <a:lnTo>
                  <a:pt x="165869" y="39370"/>
                </a:lnTo>
                <a:lnTo>
                  <a:pt x="156809" y="38100"/>
                </a:lnTo>
                <a:close/>
              </a:path>
              <a:path w="358775" h="236220">
                <a:moveTo>
                  <a:pt x="160151" y="22860"/>
                </a:moveTo>
                <a:lnTo>
                  <a:pt x="139655" y="22859"/>
                </a:lnTo>
                <a:lnTo>
                  <a:pt x="134413" y="24129"/>
                </a:lnTo>
                <a:lnTo>
                  <a:pt x="127259" y="24129"/>
                </a:lnTo>
                <a:lnTo>
                  <a:pt x="121541" y="25399"/>
                </a:lnTo>
                <a:lnTo>
                  <a:pt x="169205" y="25400"/>
                </a:lnTo>
                <a:lnTo>
                  <a:pt x="164916" y="24130"/>
                </a:lnTo>
                <a:lnTo>
                  <a:pt x="134413" y="24129"/>
                </a:lnTo>
                <a:lnTo>
                  <a:pt x="129642" y="22859"/>
                </a:lnTo>
                <a:lnTo>
                  <a:pt x="160151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96964" y="3947168"/>
            <a:ext cx="63500" cy="9525"/>
          </a:xfrm>
          <a:custGeom>
            <a:avLst/>
            <a:gdLst/>
            <a:ahLst/>
            <a:cxnLst/>
            <a:rect l="l" t="t" r="r" b="b"/>
            <a:pathLst>
              <a:path w="63500" h="9525">
                <a:moveTo>
                  <a:pt x="62686" y="5942"/>
                </a:moveTo>
                <a:lnTo>
                  <a:pt x="36664" y="5942"/>
                </a:lnTo>
                <a:lnTo>
                  <a:pt x="50959" y="7731"/>
                </a:lnTo>
                <a:lnTo>
                  <a:pt x="55261" y="8917"/>
                </a:lnTo>
                <a:lnTo>
                  <a:pt x="60026" y="9511"/>
                </a:lnTo>
                <a:lnTo>
                  <a:pt x="62408" y="8917"/>
                </a:lnTo>
                <a:lnTo>
                  <a:pt x="62871" y="6536"/>
                </a:lnTo>
                <a:lnTo>
                  <a:pt x="62686" y="5942"/>
                </a:lnTo>
                <a:close/>
              </a:path>
              <a:path w="63500" h="9525">
                <a:moveTo>
                  <a:pt x="33355" y="0"/>
                </a:moveTo>
                <a:lnTo>
                  <a:pt x="21442" y="0"/>
                </a:lnTo>
                <a:lnTo>
                  <a:pt x="15684" y="593"/>
                </a:lnTo>
                <a:lnTo>
                  <a:pt x="10456" y="1186"/>
                </a:lnTo>
                <a:lnTo>
                  <a:pt x="0" y="5942"/>
                </a:lnTo>
                <a:lnTo>
                  <a:pt x="926" y="7731"/>
                </a:lnTo>
                <a:lnTo>
                  <a:pt x="3309" y="7129"/>
                </a:lnTo>
                <a:lnTo>
                  <a:pt x="6154" y="6536"/>
                </a:lnTo>
                <a:lnTo>
                  <a:pt x="27597" y="6536"/>
                </a:lnTo>
                <a:lnTo>
                  <a:pt x="31899" y="5942"/>
                </a:lnTo>
                <a:lnTo>
                  <a:pt x="62686" y="5942"/>
                </a:lnTo>
                <a:lnTo>
                  <a:pt x="61945" y="3568"/>
                </a:lnTo>
                <a:lnTo>
                  <a:pt x="60952" y="1186"/>
                </a:lnTo>
                <a:lnTo>
                  <a:pt x="44275" y="1186"/>
                </a:lnTo>
                <a:lnTo>
                  <a:pt x="33355" y="0"/>
                </a:lnTo>
                <a:close/>
              </a:path>
              <a:path w="63500" h="9525">
                <a:moveTo>
                  <a:pt x="27597" y="6536"/>
                </a:moveTo>
                <a:lnTo>
                  <a:pt x="20449" y="6536"/>
                </a:lnTo>
                <a:lnTo>
                  <a:pt x="22832" y="7129"/>
                </a:lnTo>
                <a:lnTo>
                  <a:pt x="27597" y="6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78824" y="3960248"/>
            <a:ext cx="81280" cy="10160"/>
          </a:xfrm>
          <a:custGeom>
            <a:avLst/>
            <a:gdLst/>
            <a:ahLst/>
            <a:cxnLst/>
            <a:rect l="l" t="t" r="r" b="b"/>
            <a:pathLst>
              <a:path w="81279" h="10160">
                <a:moveTo>
                  <a:pt x="80780" y="8316"/>
                </a:moveTo>
                <a:lnTo>
                  <a:pt x="72474" y="8316"/>
                </a:lnTo>
                <a:lnTo>
                  <a:pt x="76247" y="8909"/>
                </a:lnTo>
                <a:lnTo>
                  <a:pt x="79622" y="10096"/>
                </a:lnTo>
                <a:lnTo>
                  <a:pt x="80548" y="8909"/>
                </a:lnTo>
                <a:lnTo>
                  <a:pt x="80780" y="8316"/>
                </a:lnTo>
                <a:close/>
              </a:path>
              <a:path w="81279" h="10160">
                <a:moveTo>
                  <a:pt x="81012" y="5942"/>
                </a:moveTo>
                <a:lnTo>
                  <a:pt x="51958" y="5942"/>
                </a:lnTo>
                <a:lnTo>
                  <a:pt x="55267" y="7722"/>
                </a:lnTo>
                <a:lnTo>
                  <a:pt x="58642" y="8909"/>
                </a:lnTo>
                <a:lnTo>
                  <a:pt x="65327" y="8909"/>
                </a:lnTo>
                <a:lnTo>
                  <a:pt x="69099" y="8316"/>
                </a:lnTo>
                <a:lnTo>
                  <a:pt x="80780" y="8316"/>
                </a:lnTo>
                <a:lnTo>
                  <a:pt x="81012" y="7722"/>
                </a:lnTo>
                <a:lnTo>
                  <a:pt x="81012" y="5942"/>
                </a:lnTo>
                <a:close/>
              </a:path>
              <a:path w="81279" h="10160">
                <a:moveTo>
                  <a:pt x="77239" y="0"/>
                </a:moveTo>
                <a:lnTo>
                  <a:pt x="69562" y="593"/>
                </a:lnTo>
                <a:lnTo>
                  <a:pt x="16220" y="593"/>
                </a:lnTo>
                <a:lnTo>
                  <a:pt x="14764" y="2373"/>
                </a:lnTo>
                <a:lnTo>
                  <a:pt x="10992" y="3560"/>
                </a:lnTo>
                <a:lnTo>
                  <a:pt x="8610" y="4154"/>
                </a:lnTo>
                <a:lnTo>
                  <a:pt x="6227" y="4154"/>
                </a:lnTo>
                <a:lnTo>
                  <a:pt x="4308" y="4747"/>
                </a:lnTo>
                <a:lnTo>
                  <a:pt x="1906" y="5349"/>
                </a:lnTo>
                <a:lnTo>
                  <a:pt x="0" y="5942"/>
                </a:lnTo>
                <a:lnTo>
                  <a:pt x="953" y="8316"/>
                </a:lnTo>
                <a:lnTo>
                  <a:pt x="19993" y="6536"/>
                </a:lnTo>
                <a:lnTo>
                  <a:pt x="26214" y="6536"/>
                </a:lnTo>
                <a:lnTo>
                  <a:pt x="32898" y="5942"/>
                </a:lnTo>
                <a:lnTo>
                  <a:pt x="81012" y="5942"/>
                </a:lnTo>
                <a:lnTo>
                  <a:pt x="81012" y="5349"/>
                </a:lnTo>
                <a:lnTo>
                  <a:pt x="77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63570" y="3973321"/>
            <a:ext cx="92075" cy="8255"/>
          </a:xfrm>
          <a:custGeom>
            <a:avLst/>
            <a:gdLst/>
            <a:ahLst/>
            <a:cxnLst/>
            <a:rect l="l" t="t" r="r" b="b"/>
            <a:pathLst>
              <a:path w="92075" h="8254">
                <a:moveTo>
                  <a:pt x="91501" y="4162"/>
                </a:moveTo>
                <a:lnTo>
                  <a:pt x="46697" y="4162"/>
                </a:lnTo>
                <a:lnTo>
                  <a:pt x="49543" y="5349"/>
                </a:lnTo>
                <a:lnTo>
                  <a:pt x="51925" y="5942"/>
                </a:lnTo>
                <a:lnTo>
                  <a:pt x="55300" y="6536"/>
                </a:lnTo>
                <a:lnTo>
                  <a:pt x="58146" y="6536"/>
                </a:lnTo>
                <a:lnTo>
                  <a:pt x="61521" y="7129"/>
                </a:lnTo>
                <a:lnTo>
                  <a:pt x="67213" y="7129"/>
                </a:lnTo>
                <a:lnTo>
                  <a:pt x="70059" y="7722"/>
                </a:lnTo>
                <a:lnTo>
                  <a:pt x="86273" y="7722"/>
                </a:lnTo>
                <a:lnTo>
                  <a:pt x="89119" y="7129"/>
                </a:lnTo>
                <a:lnTo>
                  <a:pt x="91501" y="6536"/>
                </a:lnTo>
                <a:lnTo>
                  <a:pt x="91501" y="4162"/>
                </a:lnTo>
                <a:close/>
              </a:path>
              <a:path w="92075" h="8254">
                <a:moveTo>
                  <a:pt x="80581" y="1186"/>
                </a:moveTo>
                <a:lnTo>
                  <a:pt x="22408" y="1186"/>
                </a:lnTo>
                <a:lnTo>
                  <a:pt x="17160" y="1780"/>
                </a:lnTo>
                <a:lnTo>
                  <a:pt x="11919" y="2975"/>
                </a:lnTo>
                <a:lnTo>
                  <a:pt x="6677" y="3568"/>
                </a:lnTo>
                <a:lnTo>
                  <a:pt x="4295" y="3568"/>
                </a:lnTo>
                <a:lnTo>
                  <a:pt x="2389" y="4162"/>
                </a:lnTo>
                <a:lnTo>
                  <a:pt x="953" y="4755"/>
                </a:lnTo>
                <a:lnTo>
                  <a:pt x="0" y="6536"/>
                </a:lnTo>
                <a:lnTo>
                  <a:pt x="17637" y="6536"/>
                </a:lnTo>
                <a:lnTo>
                  <a:pt x="23335" y="5942"/>
                </a:lnTo>
                <a:lnTo>
                  <a:pt x="29093" y="5942"/>
                </a:lnTo>
                <a:lnTo>
                  <a:pt x="46697" y="4162"/>
                </a:lnTo>
                <a:lnTo>
                  <a:pt x="91501" y="4162"/>
                </a:lnTo>
                <a:lnTo>
                  <a:pt x="91038" y="3568"/>
                </a:lnTo>
                <a:lnTo>
                  <a:pt x="91038" y="2373"/>
                </a:lnTo>
                <a:lnTo>
                  <a:pt x="80581" y="1186"/>
                </a:lnTo>
                <a:close/>
              </a:path>
              <a:path w="92075" h="8254">
                <a:moveTo>
                  <a:pt x="70059" y="593"/>
                </a:moveTo>
                <a:lnTo>
                  <a:pt x="32865" y="593"/>
                </a:lnTo>
                <a:lnTo>
                  <a:pt x="27637" y="1186"/>
                </a:lnTo>
                <a:lnTo>
                  <a:pt x="75287" y="1186"/>
                </a:lnTo>
                <a:lnTo>
                  <a:pt x="70059" y="593"/>
                </a:lnTo>
                <a:close/>
              </a:path>
              <a:path w="92075" h="8254">
                <a:moveTo>
                  <a:pt x="59602" y="0"/>
                </a:moveTo>
                <a:lnTo>
                  <a:pt x="43388" y="0"/>
                </a:lnTo>
                <a:lnTo>
                  <a:pt x="38159" y="593"/>
                </a:lnTo>
                <a:lnTo>
                  <a:pt x="64830" y="593"/>
                </a:lnTo>
                <a:lnTo>
                  <a:pt x="5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02656" y="4020870"/>
            <a:ext cx="8890" cy="635"/>
          </a:xfrm>
          <a:custGeom>
            <a:avLst/>
            <a:gdLst/>
            <a:ahLst/>
            <a:cxnLst/>
            <a:rect l="l" t="t" r="r" b="b"/>
            <a:pathLst>
              <a:path w="8890" h="635">
                <a:moveTo>
                  <a:pt x="0" y="0"/>
                </a:moveTo>
                <a:lnTo>
                  <a:pt x="0" y="593"/>
                </a:lnTo>
                <a:lnTo>
                  <a:pt x="8603" y="5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27358" y="4027999"/>
            <a:ext cx="137160" cy="10160"/>
          </a:xfrm>
          <a:custGeom>
            <a:avLst/>
            <a:gdLst/>
            <a:ahLst/>
            <a:cxnLst/>
            <a:rect l="l" t="t" r="r" b="b"/>
            <a:pathLst>
              <a:path w="137159" h="10160">
                <a:moveTo>
                  <a:pt x="121064" y="0"/>
                </a:moveTo>
                <a:lnTo>
                  <a:pt x="99139" y="1788"/>
                </a:lnTo>
                <a:lnTo>
                  <a:pt x="91991" y="1788"/>
                </a:lnTo>
                <a:lnTo>
                  <a:pt x="77689" y="2975"/>
                </a:lnTo>
                <a:lnTo>
                  <a:pt x="55764" y="2975"/>
                </a:lnTo>
                <a:lnTo>
                  <a:pt x="48140" y="3568"/>
                </a:lnTo>
                <a:lnTo>
                  <a:pt x="4765" y="3568"/>
                </a:lnTo>
                <a:lnTo>
                  <a:pt x="2859" y="4162"/>
                </a:lnTo>
                <a:lnTo>
                  <a:pt x="1429" y="4755"/>
                </a:lnTo>
                <a:lnTo>
                  <a:pt x="0" y="6544"/>
                </a:lnTo>
                <a:lnTo>
                  <a:pt x="476" y="8917"/>
                </a:lnTo>
                <a:lnTo>
                  <a:pt x="19066" y="10104"/>
                </a:lnTo>
                <a:lnTo>
                  <a:pt x="46710" y="8324"/>
                </a:lnTo>
                <a:lnTo>
                  <a:pt x="55764" y="8324"/>
                </a:lnTo>
                <a:lnTo>
                  <a:pt x="64347" y="7731"/>
                </a:lnTo>
                <a:lnTo>
                  <a:pt x="99935" y="7731"/>
                </a:lnTo>
                <a:lnTo>
                  <a:pt x="105340" y="6544"/>
                </a:lnTo>
                <a:lnTo>
                  <a:pt x="112964" y="5349"/>
                </a:lnTo>
                <a:lnTo>
                  <a:pt x="120588" y="3568"/>
                </a:lnTo>
                <a:lnTo>
                  <a:pt x="128695" y="2381"/>
                </a:lnTo>
                <a:lnTo>
                  <a:pt x="136796" y="2381"/>
                </a:lnTo>
                <a:lnTo>
                  <a:pt x="136795" y="1788"/>
                </a:lnTo>
                <a:lnTo>
                  <a:pt x="121064" y="0"/>
                </a:lnTo>
                <a:close/>
              </a:path>
              <a:path w="137159" h="10160">
                <a:moveTo>
                  <a:pt x="99935" y="7731"/>
                </a:moveTo>
                <a:lnTo>
                  <a:pt x="64347" y="7731"/>
                </a:lnTo>
                <a:lnTo>
                  <a:pt x="73401" y="8324"/>
                </a:lnTo>
                <a:lnTo>
                  <a:pt x="81508" y="9511"/>
                </a:lnTo>
                <a:lnTo>
                  <a:pt x="97233" y="8324"/>
                </a:lnTo>
                <a:lnTo>
                  <a:pt x="99935" y="7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43658" y="4040486"/>
            <a:ext cx="44450" cy="7620"/>
          </a:xfrm>
          <a:custGeom>
            <a:avLst/>
            <a:gdLst/>
            <a:ahLst/>
            <a:cxnLst/>
            <a:rect l="l" t="t" r="r" b="b"/>
            <a:pathLst>
              <a:path w="44450" h="7620">
                <a:moveTo>
                  <a:pt x="44327" y="0"/>
                </a:moveTo>
                <a:lnTo>
                  <a:pt x="33838" y="0"/>
                </a:lnTo>
                <a:lnTo>
                  <a:pt x="22878" y="1186"/>
                </a:lnTo>
                <a:lnTo>
                  <a:pt x="17637" y="1186"/>
                </a:lnTo>
                <a:lnTo>
                  <a:pt x="6671" y="2373"/>
                </a:lnTo>
                <a:lnTo>
                  <a:pt x="1429" y="2373"/>
                </a:lnTo>
                <a:lnTo>
                  <a:pt x="0" y="4154"/>
                </a:lnTo>
                <a:lnTo>
                  <a:pt x="0" y="5349"/>
                </a:lnTo>
                <a:lnTo>
                  <a:pt x="476" y="5942"/>
                </a:lnTo>
                <a:lnTo>
                  <a:pt x="1429" y="6536"/>
                </a:lnTo>
                <a:lnTo>
                  <a:pt x="1906" y="7129"/>
                </a:lnTo>
                <a:lnTo>
                  <a:pt x="44327" y="593"/>
                </a:lnTo>
                <a:lnTo>
                  <a:pt x="443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30217" y="4046428"/>
            <a:ext cx="63500" cy="6985"/>
          </a:xfrm>
          <a:custGeom>
            <a:avLst/>
            <a:gdLst/>
            <a:ahLst/>
            <a:cxnLst/>
            <a:rect l="l" t="t" r="r" b="b"/>
            <a:pathLst>
              <a:path w="63500" h="6985">
                <a:moveTo>
                  <a:pt x="31938" y="0"/>
                </a:moveTo>
                <a:lnTo>
                  <a:pt x="16207" y="0"/>
                </a:lnTo>
                <a:lnTo>
                  <a:pt x="8107" y="593"/>
                </a:lnTo>
                <a:lnTo>
                  <a:pt x="476" y="1780"/>
                </a:lnTo>
                <a:lnTo>
                  <a:pt x="0" y="2967"/>
                </a:lnTo>
                <a:lnTo>
                  <a:pt x="0" y="3560"/>
                </a:lnTo>
                <a:lnTo>
                  <a:pt x="953" y="5942"/>
                </a:lnTo>
                <a:lnTo>
                  <a:pt x="9060" y="6536"/>
                </a:lnTo>
                <a:lnTo>
                  <a:pt x="24784" y="6536"/>
                </a:lnTo>
                <a:lnTo>
                  <a:pt x="32891" y="5349"/>
                </a:lnTo>
                <a:lnTo>
                  <a:pt x="40515" y="4755"/>
                </a:lnTo>
                <a:lnTo>
                  <a:pt x="48140" y="3560"/>
                </a:lnTo>
                <a:lnTo>
                  <a:pt x="63394" y="3560"/>
                </a:lnTo>
                <a:lnTo>
                  <a:pt x="55770" y="2967"/>
                </a:lnTo>
                <a:lnTo>
                  <a:pt x="47663" y="1780"/>
                </a:lnTo>
                <a:lnTo>
                  <a:pt x="40039" y="1186"/>
                </a:lnTo>
                <a:lnTo>
                  <a:pt x="31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73207" y="4049989"/>
            <a:ext cx="43180" cy="6985"/>
          </a:xfrm>
          <a:custGeom>
            <a:avLst/>
            <a:gdLst/>
            <a:ahLst/>
            <a:cxnLst/>
            <a:rect l="l" t="t" r="r" b="b"/>
            <a:pathLst>
              <a:path w="43179" h="6985">
                <a:moveTo>
                  <a:pt x="41945" y="0"/>
                </a:moveTo>
                <a:lnTo>
                  <a:pt x="32415" y="1195"/>
                </a:lnTo>
                <a:lnTo>
                  <a:pt x="12872" y="1195"/>
                </a:lnTo>
                <a:lnTo>
                  <a:pt x="7630" y="1788"/>
                </a:lnTo>
                <a:lnTo>
                  <a:pt x="2859" y="2381"/>
                </a:lnTo>
                <a:lnTo>
                  <a:pt x="0" y="5349"/>
                </a:lnTo>
                <a:lnTo>
                  <a:pt x="4765" y="6544"/>
                </a:lnTo>
                <a:lnTo>
                  <a:pt x="14301" y="6544"/>
                </a:lnTo>
                <a:lnTo>
                  <a:pt x="28596" y="4755"/>
                </a:lnTo>
                <a:lnTo>
                  <a:pt x="33844" y="4162"/>
                </a:lnTo>
                <a:lnTo>
                  <a:pt x="38609" y="4162"/>
                </a:lnTo>
                <a:lnTo>
                  <a:pt x="40039" y="3568"/>
                </a:lnTo>
                <a:lnTo>
                  <a:pt x="41468" y="3568"/>
                </a:lnTo>
                <a:lnTo>
                  <a:pt x="42421" y="2975"/>
                </a:lnTo>
                <a:lnTo>
                  <a:pt x="42898" y="1195"/>
                </a:lnTo>
                <a:lnTo>
                  <a:pt x="41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86648" y="4054151"/>
            <a:ext cx="93980" cy="58419"/>
          </a:xfrm>
          <a:custGeom>
            <a:avLst/>
            <a:gdLst/>
            <a:ahLst/>
            <a:cxnLst/>
            <a:rect l="l" t="t" r="r" b="b"/>
            <a:pathLst>
              <a:path w="93979" h="58420">
                <a:moveTo>
                  <a:pt x="56717" y="0"/>
                </a:moveTo>
                <a:lnTo>
                  <a:pt x="39086" y="16640"/>
                </a:lnTo>
                <a:lnTo>
                  <a:pt x="36220" y="21396"/>
                </a:lnTo>
                <a:lnTo>
                  <a:pt x="30979" y="23185"/>
                </a:lnTo>
                <a:lnTo>
                  <a:pt x="11436" y="23185"/>
                </a:lnTo>
                <a:lnTo>
                  <a:pt x="5718" y="25558"/>
                </a:lnTo>
                <a:lnTo>
                  <a:pt x="1429" y="31501"/>
                </a:lnTo>
                <a:lnTo>
                  <a:pt x="476" y="33883"/>
                </a:lnTo>
                <a:lnTo>
                  <a:pt x="0" y="36257"/>
                </a:lnTo>
                <a:lnTo>
                  <a:pt x="476" y="39232"/>
                </a:lnTo>
                <a:lnTo>
                  <a:pt x="1429" y="41012"/>
                </a:lnTo>
                <a:lnTo>
                  <a:pt x="4288" y="42199"/>
                </a:lnTo>
                <a:lnTo>
                  <a:pt x="6671" y="43980"/>
                </a:lnTo>
                <a:lnTo>
                  <a:pt x="9530" y="45175"/>
                </a:lnTo>
                <a:lnTo>
                  <a:pt x="11912" y="46956"/>
                </a:lnTo>
                <a:lnTo>
                  <a:pt x="14301" y="48144"/>
                </a:lnTo>
                <a:lnTo>
                  <a:pt x="17160" y="49927"/>
                </a:lnTo>
                <a:lnTo>
                  <a:pt x="19543" y="51116"/>
                </a:lnTo>
                <a:lnTo>
                  <a:pt x="22402" y="52305"/>
                </a:lnTo>
                <a:lnTo>
                  <a:pt x="28120" y="55276"/>
                </a:lnTo>
                <a:lnTo>
                  <a:pt x="34314" y="57060"/>
                </a:lnTo>
                <a:lnTo>
                  <a:pt x="40515" y="58248"/>
                </a:lnTo>
                <a:lnTo>
                  <a:pt x="59099" y="58248"/>
                </a:lnTo>
                <a:lnTo>
                  <a:pt x="65300" y="57060"/>
                </a:lnTo>
                <a:lnTo>
                  <a:pt x="71971" y="55870"/>
                </a:lnTo>
                <a:lnTo>
                  <a:pt x="73877" y="55276"/>
                </a:lnTo>
                <a:lnTo>
                  <a:pt x="75783" y="54088"/>
                </a:lnTo>
                <a:lnTo>
                  <a:pt x="77213" y="53493"/>
                </a:lnTo>
                <a:lnTo>
                  <a:pt x="82931" y="49927"/>
                </a:lnTo>
                <a:lnTo>
                  <a:pt x="84360" y="49333"/>
                </a:lnTo>
                <a:lnTo>
                  <a:pt x="86273" y="48144"/>
                </a:lnTo>
                <a:lnTo>
                  <a:pt x="87107" y="43980"/>
                </a:lnTo>
                <a:lnTo>
                  <a:pt x="87226" y="38630"/>
                </a:lnTo>
                <a:lnTo>
                  <a:pt x="86749" y="33883"/>
                </a:lnTo>
                <a:lnTo>
                  <a:pt x="86273" y="29721"/>
                </a:lnTo>
                <a:lnTo>
                  <a:pt x="88179" y="25558"/>
                </a:lnTo>
                <a:lnTo>
                  <a:pt x="90840" y="23185"/>
                </a:lnTo>
                <a:lnTo>
                  <a:pt x="24784" y="23185"/>
                </a:lnTo>
                <a:lnTo>
                  <a:pt x="18113" y="22583"/>
                </a:lnTo>
                <a:lnTo>
                  <a:pt x="91514" y="22583"/>
                </a:lnTo>
                <a:lnTo>
                  <a:pt x="93897" y="19022"/>
                </a:lnTo>
                <a:lnTo>
                  <a:pt x="93420" y="14267"/>
                </a:lnTo>
                <a:lnTo>
                  <a:pt x="91038" y="12486"/>
                </a:lnTo>
                <a:lnTo>
                  <a:pt x="89132" y="10698"/>
                </a:lnTo>
                <a:lnTo>
                  <a:pt x="86749" y="9511"/>
                </a:lnTo>
                <a:lnTo>
                  <a:pt x="83884" y="9511"/>
                </a:lnTo>
                <a:lnTo>
                  <a:pt x="78166" y="5942"/>
                </a:lnTo>
                <a:lnTo>
                  <a:pt x="76260" y="5349"/>
                </a:lnTo>
                <a:lnTo>
                  <a:pt x="73877" y="4162"/>
                </a:lnTo>
                <a:lnTo>
                  <a:pt x="71971" y="3568"/>
                </a:lnTo>
                <a:lnTo>
                  <a:pt x="70065" y="2381"/>
                </a:lnTo>
                <a:lnTo>
                  <a:pt x="68159" y="1788"/>
                </a:lnTo>
                <a:lnTo>
                  <a:pt x="64824" y="1186"/>
                </a:lnTo>
                <a:lnTo>
                  <a:pt x="60529" y="593"/>
                </a:lnTo>
                <a:lnTo>
                  <a:pt x="56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22968" y="4060687"/>
            <a:ext cx="50165" cy="33020"/>
          </a:xfrm>
          <a:custGeom>
            <a:avLst/>
            <a:gdLst/>
            <a:ahLst/>
            <a:cxnLst/>
            <a:rect l="l" t="t" r="r" b="b"/>
            <a:pathLst>
              <a:path w="50165" h="33020">
                <a:moveTo>
                  <a:pt x="30979" y="0"/>
                </a:moveTo>
                <a:lnTo>
                  <a:pt x="0" y="17242"/>
                </a:lnTo>
                <a:lnTo>
                  <a:pt x="953" y="20209"/>
                </a:lnTo>
                <a:lnTo>
                  <a:pt x="4765" y="23778"/>
                </a:lnTo>
                <a:lnTo>
                  <a:pt x="9530" y="26152"/>
                </a:lnTo>
                <a:lnTo>
                  <a:pt x="11912" y="26745"/>
                </a:lnTo>
                <a:lnTo>
                  <a:pt x="14295" y="28534"/>
                </a:lnTo>
                <a:lnTo>
                  <a:pt x="16201" y="30314"/>
                </a:lnTo>
                <a:lnTo>
                  <a:pt x="20013" y="32094"/>
                </a:lnTo>
                <a:lnTo>
                  <a:pt x="23355" y="32696"/>
                </a:lnTo>
                <a:lnTo>
                  <a:pt x="26690" y="32094"/>
                </a:lnTo>
                <a:lnTo>
                  <a:pt x="30026" y="30908"/>
                </a:lnTo>
                <a:lnTo>
                  <a:pt x="36697" y="27347"/>
                </a:lnTo>
                <a:lnTo>
                  <a:pt x="40032" y="26152"/>
                </a:lnTo>
                <a:lnTo>
                  <a:pt x="49569" y="8324"/>
                </a:lnTo>
                <a:lnTo>
                  <a:pt x="47663" y="4162"/>
                </a:lnTo>
                <a:lnTo>
                  <a:pt x="42415" y="2381"/>
                </a:lnTo>
                <a:lnTo>
                  <a:pt x="30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34506" y="4061289"/>
            <a:ext cx="72390" cy="7620"/>
          </a:xfrm>
          <a:custGeom>
            <a:avLst/>
            <a:gdLst/>
            <a:ahLst/>
            <a:cxnLst/>
            <a:rect l="l" t="t" r="r" b="b"/>
            <a:pathLst>
              <a:path w="72390" h="7620">
                <a:moveTo>
                  <a:pt x="20496" y="0"/>
                </a:moveTo>
                <a:lnTo>
                  <a:pt x="5248" y="0"/>
                </a:lnTo>
                <a:lnTo>
                  <a:pt x="0" y="1186"/>
                </a:lnTo>
                <a:lnTo>
                  <a:pt x="0" y="5349"/>
                </a:lnTo>
                <a:lnTo>
                  <a:pt x="8583" y="6536"/>
                </a:lnTo>
                <a:lnTo>
                  <a:pt x="17637" y="7129"/>
                </a:lnTo>
                <a:lnTo>
                  <a:pt x="44804" y="5349"/>
                </a:lnTo>
                <a:lnTo>
                  <a:pt x="53864" y="4154"/>
                </a:lnTo>
                <a:lnTo>
                  <a:pt x="62918" y="3560"/>
                </a:lnTo>
                <a:lnTo>
                  <a:pt x="71971" y="3560"/>
                </a:lnTo>
                <a:lnTo>
                  <a:pt x="71971" y="1780"/>
                </a:lnTo>
                <a:lnTo>
                  <a:pt x="51001" y="593"/>
                </a:lnTo>
                <a:lnTo>
                  <a:pt x="25267" y="593"/>
                </a:lnTo>
                <a:lnTo>
                  <a:pt x="20496" y="0"/>
                </a:lnTo>
                <a:close/>
              </a:path>
              <a:path w="72390" h="7620">
                <a:moveTo>
                  <a:pt x="40515" y="0"/>
                </a:moveTo>
                <a:lnTo>
                  <a:pt x="35274" y="593"/>
                </a:lnTo>
                <a:lnTo>
                  <a:pt x="51001" y="593"/>
                </a:lnTo>
                <a:lnTo>
                  <a:pt x="40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93319" y="4060687"/>
            <a:ext cx="80010" cy="37465"/>
          </a:xfrm>
          <a:custGeom>
            <a:avLst/>
            <a:gdLst/>
            <a:ahLst/>
            <a:cxnLst/>
            <a:rect l="l" t="t" r="r" b="b"/>
            <a:pathLst>
              <a:path w="80009" h="37464">
                <a:moveTo>
                  <a:pt x="58153" y="601"/>
                </a:moveTo>
                <a:lnTo>
                  <a:pt x="42898" y="601"/>
                </a:lnTo>
                <a:lnTo>
                  <a:pt x="41468" y="1788"/>
                </a:lnTo>
                <a:lnTo>
                  <a:pt x="39086" y="2381"/>
                </a:lnTo>
                <a:lnTo>
                  <a:pt x="37656" y="3568"/>
                </a:lnTo>
                <a:lnTo>
                  <a:pt x="37656" y="6544"/>
                </a:lnTo>
                <a:lnTo>
                  <a:pt x="40515" y="6544"/>
                </a:lnTo>
                <a:lnTo>
                  <a:pt x="40992" y="7137"/>
                </a:lnTo>
                <a:lnTo>
                  <a:pt x="41945" y="7731"/>
                </a:lnTo>
                <a:lnTo>
                  <a:pt x="42421" y="8324"/>
                </a:lnTo>
                <a:lnTo>
                  <a:pt x="42421" y="9511"/>
                </a:lnTo>
                <a:lnTo>
                  <a:pt x="41945" y="10698"/>
                </a:lnTo>
                <a:lnTo>
                  <a:pt x="41468" y="11299"/>
                </a:lnTo>
                <a:lnTo>
                  <a:pt x="39562" y="12486"/>
                </a:lnTo>
                <a:lnTo>
                  <a:pt x="36227" y="18429"/>
                </a:lnTo>
                <a:lnTo>
                  <a:pt x="31462" y="21998"/>
                </a:lnTo>
                <a:lnTo>
                  <a:pt x="26214" y="23185"/>
                </a:lnTo>
                <a:lnTo>
                  <a:pt x="20496" y="23185"/>
                </a:lnTo>
                <a:lnTo>
                  <a:pt x="9060" y="24371"/>
                </a:lnTo>
                <a:lnTo>
                  <a:pt x="3812" y="26152"/>
                </a:lnTo>
                <a:lnTo>
                  <a:pt x="0" y="30907"/>
                </a:lnTo>
                <a:lnTo>
                  <a:pt x="5241" y="34476"/>
                </a:lnTo>
                <a:lnTo>
                  <a:pt x="13825" y="35070"/>
                </a:lnTo>
                <a:lnTo>
                  <a:pt x="47187" y="35070"/>
                </a:lnTo>
                <a:lnTo>
                  <a:pt x="72924" y="36850"/>
                </a:lnTo>
                <a:lnTo>
                  <a:pt x="74354" y="36257"/>
                </a:lnTo>
                <a:lnTo>
                  <a:pt x="75307" y="35070"/>
                </a:lnTo>
                <a:lnTo>
                  <a:pt x="75783" y="33289"/>
                </a:lnTo>
                <a:lnTo>
                  <a:pt x="75307" y="31501"/>
                </a:lnTo>
                <a:lnTo>
                  <a:pt x="71495" y="30908"/>
                </a:lnTo>
                <a:lnTo>
                  <a:pt x="68159" y="30314"/>
                </a:lnTo>
                <a:lnTo>
                  <a:pt x="45757" y="30314"/>
                </a:lnTo>
                <a:lnTo>
                  <a:pt x="44327" y="28534"/>
                </a:lnTo>
                <a:lnTo>
                  <a:pt x="43851" y="27347"/>
                </a:lnTo>
                <a:lnTo>
                  <a:pt x="43851" y="26745"/>
                </a:lnTo>
                <a:lnTo>
                  <a:pt x="44804" y="25558"/>
                </a:lnTo>
                <a:lnTo>
                  <a:pt x="45757" y="24965"/>
                </a:lnTo>
                <a:lnTo>
                  <a:pt x="74830" y="23185"/>
                </a:lnTo>
                <a:lnTo>
                  <a:pt x="74830" y="19616"/>
                </a:lnTo>
                <a:lnTo>
                  <a:pt x="54811" y="19616"/>
                </a:lnTo>
                <a:lnTo>
                  <a:pt x="54334" y="19022"/>
                </a:lnTo>
                <a:lnTo>
                  <a:pt x="53858" y="17835"/>
                </a:lnTo>
                <a:lnTo>
                  <a:pt x="53858" y="16047"/>
                </a:lnTo>
                <a:lnTo>
                  <a:pt x="56723" y="14860"/>
                </a:lnTo>
                <a:lnTo>
                  <a:pt x="63394" y="13673"/>
                </a:lnTo>
                <a:lnTo>
                  <a:pt x="72924" y="13673"/>
                </a:lnTo>
                <a:lnTo>
                  <a:pt x="79602" y="12486"/>
                </a:lnTo>
                <a:lnTo>
                  <a:pt x="79125" y="10698"/>
                </a:lnTo>
                <a:lnTo>
                  <a:pt x="78166" y="10104"/>
                </a:lnTo>
                <a:lnTo>
                  <a:pt x="76260" y="10104"/>
                </a:lnTo>
                <a:lnTo>
                  <a:pt x="75307" y="9511"/>
                </a:lnTo>
                <a:lnTo>
                  <a:pt x="71971" y="8917"/>
                </a:lnTo>
                <a:lnTo>
                  <a:pt x="58153" y="8917"/>
                </a:lnTo>
                <a:lnTo>
                  <a:pt x="51475" y="7731"/>
                </a:lnTo>
                <a:lnTo>
                  <a:pt x="48616" y="5950"/>
                </a:lnTo>
                <a:lnTo>
                  <a:pt x="51475" y="3568"/>
                </a:lnTo>
                <a:lnTo>
                  <a:pt x="54811" y="2975"/>
                </a:lnTo>
                <a:lnTo>
                  <a:pt x="61012" y="2975"/>
                </a:lnTo>
                <a:lnTo>
                  <a:pt x="62441" y="1788"/>
                </a:lnTo>
                <a:lnTo>
                  <a:pt x="60059" y="1195"/>
                </a:lnTo>
                <a:lnTo>
                  <a:pt x="58153" y="601"/>
                </a:lnTo>
                <a:close/>
              </a:path>
              <a:path w="80009" h="37464">
                <a:moveTo>
                  <a:pt x="60535" y="29721"/>
                </a:moveTo>
                <a:lnTo>
                  <a:pt x="56723" y="30314"/>
                </a:lnTo>
                <a:lnTo>
                  <a:pt x="64347" y="30314"/>
                </a:lnTo>
                <a:lnTo>
                  <a:pt x="60535" y="29721"/>
                </a:lnTo>
                <a:close/>
              </a:path>
              <a:path w="80009" h="37464">
                <a:moveTo>
                  <a:pt x="52905" y="0"/>
                </a:moveTo>
                <a:lnTo>
                  <a:pt x="50522" y="601"/>
                </a:lnTo>
                <a:lnTo>
                  <a:pt x="55294" y="601"/>
                </a:lnTo>
                <a:lnTo>
                  <a:pt x="529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38216" y="4067825"/>
            <a:ext cx="22860" cy="2540"/>
          </a:xfrm>
          <a:custGeom>
            <a:avLst/>
            <a:gdLst/>
            <a:ahLst/>
            <a:cxnLst/>
            <a:rect l="l" t="t" r="r" b="b"/>
            <a:pathLst>
              <a:path w="22859" h="2539">
                <a:moveTo>
                  <a:pt x="16684" y="0"/>
                </a:moveTo>
                <a:lnTo>
                  <a:pt x="10966" y="0"/>
                </a:lnTo>
                <a:lnTo>
                  <a:pt x="5241" y="1186"/>
                </a:lnTo>
                <a:lnTo>
                  <a:pt x="2859" y="1780"/>
                </a:lnTo>
                <a:lnTo>
                  <a:pt x="0" y="2373"/>
                </a:lnTo>
                <a:lnTo>
                  <a:pt x="22402" y="1186"/>
                </a:lnTo>
                <a:lnTo>
                  <a:pt x="166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33928" y="4076141"/>
            <a:ext cx="17145" cy="4445"/>
          </a:xfrm>
          <a:custGeom>
            <a:avLst/>
            <a:gdLst/>
            <a:ahLst/>
            <a:cxnLst/>
            <a:rect l="l" t="t" r="r" b="b"/>
            <a:pathLst>
              <a:path w="17145" h="4445">
                <a:moveTo>
                  <a:pt x="0" y="2381"/>
                </a:moveTo>
                <a:lnTo>
                  <a:pt x="2859" y="4162"/>
                </a:lnTo>
                <a:lnTo>
                  <a:pt x="5718" y="4162"/>
                </a:lnTo>
                <a:lnTo>
                  <a:pt x="9053" y="3568"/>
                </a:lnTo>
                <a:lnTo>
                  <a:pt x="12395" y="3568"/>
                </a:lnTo>
                <a:lnTo>
                  <a:pt x="13348" y="2975"/>
                </a:lnTo>
                <a:lnTo>
                  <a:pt x="1906" y="2975"/>
                </a:lnTo>
                <a:lnTo>
                  <a:pt x="0" y="2381"/>
                </a:lnTo>
                <a:close/>
              </a:path>
              <a:path w="17145" h="4445">
                <a:moveTo>
                  <a:pt x="12395" y="0"/>
                </a:moveTo>
                <a:lnTo>
                  <a:pt x="10006" y="593"/>
                </a:lnTo>
                <a:lnTo>
                  <a:pt x="8100" y="1788"/>
                </a:lnTo>
                <a:lnTo>
                  <a:pt x="4288" y="2975"/>
                </a:lnTo>
                <a:lnTo>
                  <a:pt x="14778" y="2975"/>
                </a:lnTo>
                <a:lnTo>
                  <a:pt x="16207" y="2381"/>
                </a:lnTo>
                <a:lnTo>
                  <a:pt x="16684" y="1195"/>
                </a:lnTo>
                <a:lnTo>
                  <a:pt x="14301" y="593"/>
                </a:lnTo>
                <a:lnTo>
                  <a:pt x="12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42136" y="4077336"/>
            <a:ext cx="59055" cy="6350"/>
          </a:xfrm>
          <a:custGeom>
            <a:avLst/>
            <a:gdLst/>
            <a:ahLst/>
            <a:cxnLst/>
            <a:rect l="l" t="t" r="r" b="b"/>
            <a:pathLst>
              <a:path w="59054" h="6350">
                <a:moveTo>
                  <a:pt x="27167" y="0"/>
                </a:moveTo>
                <a:lnTo>
                  <a:pt x="7624" y="0"/>
                </a:lnTo>
                <a:lnTo>
                  <a:pt x="5718" y="593"/>
                </a:lnTo>
                <a:lnTo>
                  <a:pt x="3812" y="593"/>
                </a:lnTo>
                <a:lnTo>
                  <a:pt x="1429" y="1186"/>
                </a:lnTo>
                <a:lnTo>
                  <a:pt x="0" y="2967"/>
                </a:lnTo>
                <a:lnTo>
                  <a:pt x="0" y="4747"/>
                </a:lnTo>
                <a:lnTo>
                  <a:pt x="953" y="5349"/>
                </a:lnTo>
                <a:lnTo>
                  <a:pt x="1429" y="5942"/>
                </a:lnTo>
                <a:lnTo>
                  <a:pt x="8577" y="5942"/>
                </a:lnTo>
                <a:lnTo>
                  <a:pt x="30026" y="4154"/>
                </a:lnTo>
                <a:lnTo>
                  <a:pt x="36697" y="4154"/>
                </a:lnTo>
                <a:lnTo>
                  <a:pt x="50999" y="2967"/>
                </a:lnTo>
                <a:lnTo>
                  <a:pt x="58623" y="2967"/>
                </a:lnTo>
                <a:lnTo>
                  <a:pt x="52428" y="2373"/>
                </a:lnTo>
                <a:lnTo>
                  <a:pt x="45757" y="2373"/>
                </a:lnTo>
                <a:lnTo>
                  <a:pt x="39556" y="1186"/>
                </a:lnTo>
                <a:lnTo>
                  <a:pt x="271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52517" y="4077336"/>
            <a:ext cx="9525" cy="3175"/>
          </a:xfrm>
          <a:custGeom>
            <a:avLst/>
            <a:gdLst/>
            <a:ahLst/>
            <a:cxnLst/>
            <a:rect l="l" t="t" r="r" b="b"/>
            <a:pathLst>
              <a:path w="9525" h="3175">
                <a:moveTo>
                  <a:pt x="7147" y="0"/>
                </a:moveTo>
                <a:lnTo>
                  <a:pt x="0" y="0"/>
                </a:lnTo>
                <a:lnTo>
                  <a:pt x="953" y="2373"/>
                </a:lnTo>
                <a:lnTo>
                  <a:pt x="3335" y="2967"/>
                </a:lnTo>
                <a:lnTo>
                  <a:pt x="5241" y="2967"/>
                </a:lnTo>
                <a:lnTo>
                  <a:pt x="7624" y="1780"/>
                </a:lnTo>
                <a:lnTo>
                  <a:pt x="9530" y="593"/>
                </a:lnTo>
                <a:lnTo>
                  <a:pt x="71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26881" y="4093977"/>
            <a:ext cx="76200" cy="7620"/>
          </a:xfrm>
          <a:custGeom>
            <a:avLst/>
            <a:gdLst/>
            <a:ahLst/>
            <a:cxnLst/>
            <a:rect l="l" t="t" r="r" b="b"/>
            <a:pathLst>
              <a:path w="76200" h="7620">
                <a:moveTo>
                  <a:pt x="62441" y="593"/>
                </a:moveTo>
                <a:lnTo>
                  <a:pt x="5241" y="593"/>
                </a:lnTo>
                <a:lnTo>
                  <a:pt x="2382" y="1780"/>
                </a:lnTo>
                <a:lnTo>
                  <a:pt x="0" y="2967"/>
                </a:lnTo>
                <a:lnTo>
                  <a:pt x="0" y="5349"/>
                </a:lnTo>
                <a:lnTo>
                  <a:pt x="476" y="5942"/>
                </a:lnTo>
                <a:lnTo>
                  <a:pt x="1429" y="6536"/>
                </a:lnTo>
                <a:lnTo>
                  <a:pt x="10966" y="7130"/>
                </a:lnTo>
                <a:lnTo>
                  <a:pt x="20019" y="7130"/>
                </a:lnTo>
                <a:lnTo>
                  <a:pt x="29549" y="6536"/>
                </a:lnTo>
                <a:lnTo>
                  <a:pt x="38609" y="5349"/>
                </a:lnTo>
                <a:lnTo>
                  <a:pt x="48140" y="4755"/>
                </a:lnTo>
                <a:lnTo>
                  <a:pt x="57200" y="3560"/>
                </a:lnTo>
                <a:lnTo>
                  <a:pt x="75783" y="3560"/>
                </a:lnTo>
                <a:lnTo>
                  <a:pt x="75783" y="1780"/>
                </a:lnTo>
                <a:lnTo>
                  <a:pt x="62441" y="593"/>
                </a:lnTo>
                <a:close/>
              </a:path>
              <a:path w="76200" h="7620">
                <a:moveTo>
                  <a:pt x="21925" y="0"/>
                </a:moveTo>
                <a:lnTo>
                  <a:pt x="19066" y="593"/>
                </a:lnTo>
                <a:lnTo>
                  <a:pt x="28596" y="593"/>
                </a:lnTo>
                <a:lnTo>
                  <a:pt x="21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15245" y="4101702"/>
            <a:ext cx="29209" cy="4445"/>
          </a:xfrm>
          <a:custGeom>
            <a:avLst/>
            <a:gdLst/>
            <a:ahLst/>
            <a:cxnLst/>
            <a:rect l="l" t="t" r="r" b="b"/>
            <a:pathLst>
              <a:path w="29209" h="4445">
                <a:moveTo>
                  <a:pt x="7147" y="0"/>
                </a:moveTo>
                <a:lnTo>
                  <a:pt x="3812" y="594"/>
                </a:lnTo>
                <a:lnTo>
                  <a:pt x="0" y="1188"/>
                </a:lnTo>
                <a:lnTo>
                  <a:pt x="3335" y="2377"/>
                </a:lnTo>
                <a:lnTo>
                  <a:pt x="7147" y="3565"/>
                </a:lnTo>
                <a:lnTo>
                  <a:pt x="10966" y="4159"/>
                </a:lnTo>
                <a:lnTo>
                  <a:pt x="18113" y="4159"/>
                </a:lnTo>
                <a:lnTo>
                  <a:pt x="21925" y="3565"/>
                </a:lnTo>
                <a:lnTo>
                  <a:pt x="25261" y="2971"/>
                </a:lnTo>
                <a:lnTo>
                  <a:pt x="26929" y="2377"/>
                </a:lnTo>
                <a:lnTo>
                  <a:pt x="25261" y="2377"/>
                </a:lnTo>
                <a:lnTo>
                  <a:pt x="21449" y="1782"/>
                </a:lnTo>
                <a:lnTo>
                  <a:pt x="18113" y="1782"/>
                </a:lnTo>
                <a:lnTo>
                  <a:pt x="14301" y="1188"/>
                </a:lnTo>
                <a:lnTo>
                  <a:pt x="10966" y="594"/>
                </a:lnTo>
                <a:lnTo>
                  <a:pt x="7147" y="0"/>
                </a:lnTo>
                <a:close/>
              </a:path>
              <a:path w="29209" h="4445">
                <a:moveTo>
                  <a:pt x="28596" y="1782"/>
                </a:moveTo>
                <a:lnTo>
                  <a:pt x="25261" y="2377"/>
                </a:lnTo>
                <a:lnTo>
                  <a:pt x="26929" y="2377"/>
                </a:lnTo>
                <a:lnTo>
                  <a:pt x="28596" y="17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07427" y="4112940"/>
            <a:ext cx="65405" cy="1905"/>
          </a:xfrm>
          <a:custGeom>
            <a:avLst/>
            <a:gdLst/>
            <a:ahLst/>
            <a:cxnLst/>
            <a:rect l="l" t="t" r="r" b="b"/>
            <a:pathLst>
              <a:path w="65404" h="1904">
                <a:moveTo>
                  <a:pt x="0" y="1408"/>
                </a:moveTo>
                <a:lnTo>
                  <a:pt x="64816" y="1408"/>
                </a:lnTo>
                <a:lnTo>
                  <a:pt x="64816" y="0"/>
                </a:lnTo>
                <a:lnTo>
                  <a:pt x="0" y="0"/>
                </a:lnTo>
                <a:lnTo>
                  <a:pt x="0" y="1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93945" y="411223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88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92567" y="4110826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93656" y="410941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3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20968" y="4108009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6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22633" y="4105896"/>
            <a:ext cx="12065" cy="1905"/>
          </a:xfrm>
          <a:custGeom>
            <a:avLst/>
            <a:gdLst/>
            <a:ahLst/>
            <a:cxnLst/>
            <a:rect l="l" t="t" r="r" b="b"/>
            <a:pathLst>
              <a:path w="12065" h="1904">
                <a:moveTo>
                  <a:pt x="0" y="1408"/>
                </a:moveTo>
                <a:lnTo>
                  <a:pt x="11869" y="1408"/>
                </a:lnTo>
                <a:lnTo>
                  <a:pt x="11869" y="0"/>
                </a:lnTo>
                <a:lnTo>
                  <a:pt x="0" y="0"/>
                </a:lnTo>
                <a:lnTo>
                  <a:pt x="0" y="1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99714" y="4113588"/>
            <a:ext cx="7620" cy="635"/>
          </a:xfrm>
          <a:custGeom>
            <a:avLst/>
            <a:gdLst/>
            <a:ahLst/>
            <a:cxnLst/>
            <a:rect l="l" t="t" r="r" b="b"/>
            <a:pathLst>
              <a:path w="7620" h="635">
                <a:moveTo>
                  <a:pt x="7624" y="0"/>
                </a:moveTo>
                <a:lnTo>
                  <a:pt x="0" y="0"/>
                </a:lnTo>
                <a:lnTo>
                  <a:pt x="1906" y="594"/>
                </a:lnTo>
                <a:lnTo>
                  <a:pt x="5718" y="594"/>
                </a:lnTo>
                <a:lnTo>
                  <a:pt x="7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00040" y="4112940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408"/>
                </a:moveTo>
                <a:lnTo>
                  <a:pt x="8062" y="1408"/>
                </a:lnTo>
                <a:lnTo>
                  <a:pt x="8062" y="0"/>
                </a:lnTo>
                <a:lnTo>
                  <a:pt x="0" y="0"/>
                </a:lnTo>
                <a:lnTo>
                  <a:pt x="0" y="1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98113" y="4111531"/>
            <a:ext cx="28575" cy="1905"/>
          </a:xfrm>
          <a:custGeom>
            <a:avLst/>
            <a:gdLst/>
            <a:ahLst/>
            <a:cxnLst/>
            <a:rect l="l" t="t" r="r" b="b"/>
            <a:pathLst>
              <a:path w="28575" h="1904">
                <a:moveTo>
                  <a:pt x="0" y="1408"/>
                </a:moveTo>
                <a:lnTo>
                  <a:pt x="28077" y="1408"/>
                </a:lnTo>
                <a:lnTo>
                  <a:pt x="28077" y="0"/>
                </a:lnTo>
                <a:lnTo>
                  <a:pt x="0" y="0"/>
                </a:lnTo>
                <a:lnTo>
                  <a:pt x="0" y="1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92548" y="4110122"/>
            <a:ext cx="46355" cy="1905"/>
          </a:xfrm>
          <a:custGeom>
            <a:avLst/>
            <a:gdLst/>
            <a:ahLst/>
            <a:cxnLst/>
            <a:rect l="l" t="t" r="r" b="b"/>
            <a:pathLst>
              <a:path w="46354" h="1904">
                <a:moveTo>
                  <a:pt x="0" y="1408"/>
                </a:moveTo>
                <a:lnTo>
                  <a:pt x="45865" y="1408"/>
                </a:lnTo>
                <a:lnTo>
                  <a:pt x="45865" y="0"/>
                </a:lnTo>
                <a:lnTo>
                  <a:pt x="0" y="0"/>
                </a:lnTo>
                <a:lnTo>
                  <a:pt x="0" y="1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54049" y="4137957"/>
            <a:ext cx="90805" cy="12065"/>
          </a:xfrm>
          <a:custGeom>
            <a:avLst/>
            <a:gdLst/>
            <a:ahLst/>
            <a:cxnLst/>
            <a:rect l="l" t="t" r="r" b="b"/>
            <a:pathLst>
              <a:path w="90804" h="12064">
                <a:moveTo>
                  <a:pt x="28120" y="2971"/>
                </a:moveTo>
                <a:lnTo>
                  <a:pt x="20972" y="2971"/>
                </a:lnTo>
                <a:lnTo>
                  <a:pt x="18113" y="3566"/>
                </a:lnTo>
                <a:lnTo>
                  <a:pt x="14778" y="3566"/>
                </a:lnTo>
                <a:lnTo>
                  <a:pt x="11442" y="4160"/>
                </a:lnTo>
                <a:lnTo>
                  <a:pt x="8583" y="4754"/>
                </a:lnTo>
                <a:lnTo>
                  <a:pt x="5241" y="4754"/>
                </a:lnTo>
                <a:lnTo>
                  <a:pt x="1429" y="5349"/>
                </a:lnTo>
                <a:lnTo>
                  <a:pt x="0" y="11292"/>
                </a:lnTo>
                <a:lnTo>
                  <a:pt x="61488" y="11292"/>
                </a:lnTo>
                <a:lnTo>
                  <a:pt x="70065" y="11886"/>
                </a:lnTo>
                <a:lnTo>
                  <a:pt x="71971" y="10104"/>
                </a:lnTo>
                <a:lnTo>
                  <a:pt x="74354" y="8915"/>
                </a:lnTo>
                <a:lnTo>
                  <a:pt x="85320" y="8915"/>
                </a:lnTo>
                <a:lnTo>
                  <a:pt x="88179" y="8321"/>
                </a:lnTo>
                <a:lnTo>
                  <a:pt x="90561" y="7726"/>
                </a:lnTo>
                <a:lnTo>
                  <a:pt x="90085" y="5943"/>
                </a:lnTo>
                <a:lnTo>
                  <a:pt x="89966" y="5349"/>
                </a:lnTo>
                <a:lnTo>
                  <a:pt x="30985" y="5349"/>
                </a:lnTo>
                <a:lnTo>
                  <a:pt x="28120" y="2971"/>
                </a:lnTo>
                <a:close/>
              </a:path>
              <a:path w="90804" h="12064">
                <a:moveTo>
                  <a:pt x="89608" y="0"/>
                </a:moveTo>
                <a:lnTo>
                  <a:pt x="83890" y="1188"/>
                </a:lnTo>
                <a:lnTo>
                  <a:pt x="71971" y="2377"/>
                </a:lnTo>
                <a:lnTo>
                  <a:pt x="65777" y="2377"/>
                </a:lnTo>
                <a:lnTo>
                  <a:pt x="59582" y="2971"/>
                </a:lnTo>
                <a:lnTo>
                  <a:pt x="53864" y="2971"/>
                </a:lnTo>
                <a:lnTo>
                  <a:pt x="41945" y="4160"/>
                </a:lnTo>
                <a:lnTo>
                  <a:pt x="38609" y="4754"/>
                </a:lnTo>
                <a:lnTo>
                  <a:pt x="34321" y="5349"/>
                </a:lnTo>
                <a:lnTo>
                  <a:pt x="89966" y="5349"/>
                </a:lnTo>
                <a:lnTo>
                  <a:pt x="89728" y="4160"/>
                </a:lnTo>
                <a:lnTo>
                  <a:pt x="896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40230" y="4151627"/>
            <a:ext cx="105410" cy="12700"/>
          </a:xfrm>
          <a:custGeom>
            <a:avLst/>
            <a:gdLst/>
            <a:ahLst/>
            <a:cxnLst/>
            <a:rect l="l" t="t" r="r" b="b"/>
            <a:pathLst>
              <a:path w="105409" h="12700">
                <a:moveTo>
                  <a:pt x="103904" y="5943"/>
                </a:moveTo>
                <a:lnTo>
                  <a:pt x="76260" y="5943"/>
                </a:lnTo>
                <a:lnTo>
                  <a:pt x="79595" y="6537"/>
                </a:lnTo>
                <a:lnTo>
                  <a:pt x="85313" y="8914"/>
                </a:lnTo>
                <a:lnTo>
                  <a:pt x="87696" y="10698"/>
                </a:lnTo>
                <a:lnTo>
                  <a:pt x="90555" y="11886"/>
                </a:lnTo>
                <a:lnTo>
                  <a:pt x="93897" y="12481"/>
                </a:lnTo>
                <a:lnTo>
                  <a:pt x="97233" y="11292"/>
                </a:lnTo>
                <a:lnTo>
                  <a:pt x="99615" y="9509"/>
                </a:lnTo>
                <a:lnTo>
                  <a:pt x="102474" y="7726"/>
                </a:lnTo>
                <a:lnTo>
                  <a:pt x="103904" y="5943"/>
                </a:lnTo>
                <a:close/>
              </a:path>
              <a:path w="105409" h="12700">
                <a:moveTo>
                  <a:pt x="104857" y="0"/>
                </a:moveTo>
                <a:lnTo>
                  <a:pt x="98662" y="0"/>
                </a:lnTo>
                <a:lnTo>
                  <a:pt x="92467" y="594"/>
                </a:lnTo>
                <a:lnTo>
                  <a:pt x="86266" y="594"/>
                </a:lnTo>
                <a:lnTo>
                  <a:pt x="80072" y="1188"/>
                </a:lnTo>
                <a:lnTo>
                  <a:pt x="73877" y="1188"/>
                </a:lnTo>
                <a:lnTo>
                  <a:pt x="61482" y="2377"/>
                </a:lnTo>
                <a:lnTo>
                  <a:pt x="55287" y="2377"/>
                </a:lnTo>
                <a:lnTo>
                  <a:pt x="36697" y="4159"/>
                </a:lnTo>
                <a:lnTo>
                  <a:pt x="30502" y="4159"/>
                </a:lnTo>
                <a:lnTo>
                  <a:pt x="24308" y="4754"/>
                </a:lnTo>
                <a:lnTo>
                  <a:pt x="18583" y="4754"/>
                </a:lnTo>
                <a:lnTo>
                  <a:pt x="12389" y="5349"/>
                </a:lnTo>
                <a:lnTo>
                  <a:pt x="6194" y="5349"/>
                </a:lnTo>
                <a:lnTo>
                  <a:pt x="2382" y="7726"/>
                </a:lnTo>
                <a:lnTo>
                  <a:pt x="953" y="8914"/>
                </a:lnTo>
                <a:lnTo>
                  <a:pt x="0" y="11292"/>
                </a:lnTo>
                <a:lnTo>
                  <a:pt x="5718" y="11886"/>
                </a:lnTo>
                <a:lnTo>
                  <a:pt x="11436" y="11886"/>
                </a:lnTo>
                <a:lnTo>
                  <a:pt x="38603" y="8914"/>
                </a:lnTo>
                <a:lnTo>
                  <a:pt x="44327" y="8914"/>
                </a:lnTo>
                <a:lnTo>
                  <a:pt x="47663" y="6537"/>
                </a:lnTo>
                <a:lnTo>
                  <a:pt x="51475" y="5943"/>
                </a:lnTo>
                <a:lnTo>
                  <a:pt x="103904" y="5943"/>
                </a:lnTo>
                <a:lnTo>
                  <a:pt x="104380" y="5349"/>
                </a:lnTo>
                <a:lnTo>
                  <a:pt x="105333" y="1782"/>
                </a:lnTo>
                <a:lnTo>
                  <a:pt x="104857" y="0"/>
                </a:lnTo>
                <a:close/>
              </a:path>
              <a:path w="105409" h="12700">
                <a:moveTo>
                  <a:pt x="76260" y="5943"/>
                </a:moveTo>
                <a:lnTo>
                  <a:pt x="51475" y="5943"/>
                </a:lnTo>
                <a:lnTo>
                  <a:pt x="54811" y="6537"/>
                </a:lnTo>
                <a:lnTo>
                  <a:pt x="58623" y="7131"/>
                </a:lnTo>
                <a:lnTo>
                  <a:pt x="62435" y="8320"/>
                </a:lnTo>
                <a:lnTo>
                  <a:pt x="65770" y="8914"/>
                </a:lnTo>
                <a:lnTo>
                  <a:pt x="69589" y="8320"/>
                </a:lnTo>
                <a:lnTo>
                  <a:pt x="76260" y="59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98904" y="1781555"/>
            <a:ext cx="3441192" cy="3441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94994" y="4177106"/>
            <a:ext cx="939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cords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569454" y="2729610"/>
            <a:ext cx="81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Arial"/>
                <a:cs typeface="Arial"/>
              </a:rPr>
              <a:t>Test  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cord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413628" y="2272029"/>
            <a:ext cx="1016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Compute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6539" y="2760979"/>
            <a:ext cx="2673350" cy="949960"/>
          </a:xfrm>
          <a:custGeom>
            <a:avLst/>
            <a:gdLst/>
            <a:ahLst/>
            <a:cxnLst/>
            <a:rect l="l" t="t" r="r" b="b"/>
            <a:pathLst>
              <a:path w="2673350" h="949960">
                <a:moveTo>
                  <a:pt x="2558948" y="913432"/>
                </a:moveTo>
                <a:lnTo>
                  <a:pt x="2546604" y="949452"/>
                </a:lnTo>
                <a:lnTo>
                  <a:pt x="2673222" y="932434"/>
                </a:lnTo>
                <a:lnTo>
                  <a:pt x="2660628" y="919607"/>
                </a:lnTo>
                <a:lnTo>
                  <a:pt x="2576957" y="919607"/>
                </a:lnTo>
                <a:lnTo>
                  <a:pt x="2558948" y="913432"/>
                </a:lnTo>
                <a:close/>
              </a:path>
              <a:path w="2673350" h="949960">
                <a:moveTo>
                  <a:pt x="2571305" y="877377"/>
                </a:moveTo>
                <a:lnTo>
                  <a:pt x="2558948" y="913432"/>
                </a:lnTo>
                <a:lnTo>
                  <a:pt x="2576957" y="919607"/>
                </a:lnTo>
                <a:lnTo>
                  <a:pt x="2589276" y="883539"/>
                </a:lnTo>
                <a:lnTo>
                  <a:pt x="2571305" y="877377"/>
                </a:lnTo>
                <a:close/>
              </a:path>
              <a:path w="2673350" h="949960">
                <a:moveTo>
                  <a:pt x="2583688" y="841248"/>
                </a:moveTo>
                <a:lnTo>
                  <a:pt x="2571305" y="877377"/>
                </a:lnTo>
                <a:lnTo>
                  <a:pt x="2589276" y="883539"/>
                </a:lnTo>
                <a:lnTo>
                  <a:pt x="2576957" y="919607"/>
                </a:lnTo>
                <a:lnTo>
                  <a:pt x="2660628" y="919607"/>
                </a:lnTo>
                <a:lnTo>
                  <a:pt x="2583688" y="841248"/>
                </a:lnTo>
                <a:close/>
              </a:path>
              <a:path w="2673350" h="949960">
                <a:moveTo>
                  <a:pt x="12446" y="0"/>
                </a:moveTo>
                <a:lnTo>
                  <a:pt x="0" y="36068"/>
                </a:lnTo>
                <a:lnTo>
                  <a:pt x="2558948" y="913432"/>
                </a:lnTo>
                <a:lnTo>
                  <a:pt x="2571305" y="877377"/>
                </a:lnTo>
                <a:lnTo>
                  <a:pt x="124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15053" y="3750564"/>
            <a:ext cx="3201035" cy="149860"/>
          </a:xfrm>
          <a:custGeom>
            <a:avLst/>
            <a:gdLst/>
            <a:ahLst/>
            <a:cxnLst/>
            <a:rect l="l" t="t" r="r" b="b"/>
            <a:pathLst>
              <a:path w="3201034" h="149860">
                <a:moveTo>
                  <a:pt x="3088004" y="35433"/>
                </a:moveTo>
                <a:lnTo>
                  <a:pt x="3087116" y="73460"/>
                </a:lnTo>
                <a:lnTo>
                  <a:pt x="3106166" y="73913"/>
                </a:lnTo>
                <a:lnTo>
                  <a:pt x="3105277" y="112013"/>
                </a:lnTo>
                <a:lnTo>
                  <a:pt x="3086216" y="112013"/>
                </a:lnTo>
                <a:lnTo>
                  <a:pt x="3085338" y="149606"/>
                </a:lnTo>
                <a:lnTo>
                  <a:pt x="3165264" y="112013"/>
                </a:lnTo>
                <a:lnTo>
                  <a:pt x="3105277" y="112013"/>
                </a:lnTo>
                <a:lnTo>
                  <a:pt x="3086226" y="111560"/>
                </a:lnTo>
                <a:lnTo>
                  <a:pt x="3166229" y="111560"/>
                </a:lnTo>
                <a:lnTo>
                  <a:pt x="3200907" y="95250"/>
                </a:lnTo>
                <a:lnTo>
                  <a:pt x="3088004" y="35433"/>
                </a:lnTo>
                <a:close/>
              </a:path>
              <a:path w="3201034" h="149860">
                <a:moveTo>
                  <a:pt x="3087116" y="73460"/>
                </a:moveTo>
                <a:lnTo>
                  <a:pt x="3086226" y="111560"/>
                </a:lnTo>
                <a:lnTo>
                  <a:pt x="3105277" y="112013"/>
                </a:lnTo>
                <a:lnTo>
                  <a:pt x="3106166" y="73913"/>
                </a:lnTo>
                <a:lnTo>
                  <a:pt x="3087116" y="73460"/>
                </a:lnTo>
                <a:close/>
              </a:path>
              <a:path w="3201034" h="149860">
                <a:moveTo>
                  <a:pt x="1016" y="0"/>
                </a:moveTo>
                <a:lnTo>
                  <a:pt x="0" y="38100"/>
                </a:lnTo>
                <a:lnTo>
                  <a:pt x="3086226" y="111560"/>
                </a:lnTo>
                <a:lnTo>
                  <a:pt x="3087116" y="73460"/>
                </a:lnTo>
                <a:lnTo>
                  <a:pt x="1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21733" y="4038600"/>
            <a:ext cx="2518410" cy="511809"/>
          </a:xfrm>
          <a:custGeom>
            <a:avLst/>
            <a:gdLst/>
            <a:ahLst/>
            <a:cxnLst/>
            <a:rect l="l" t="t" r="r" b="b"/>
            <a:pathLst>
              <a:path w="2518409" h="511810">
                <a:moveTo>
                  <a:pt x="2402172" y="37562"/>
                </a:moveTo>
                <a:lnTo>
                  <a:pt x="0" y="474218"/>
                </a:lnTo>
                <a:lnTo>
                  <a:pt x="6857" y="511810"/>
                </a:lnTo>
                <a:lnTo>
                  <a:pt x="2408982" y="75037"/>
                </a:lnTo>
                <a:lnTo>
                  <a:pt x="2402172" y="37562"/>
                </a:lnTo>
                <a:close/>
              </a:path>
              <a:path w="2518409" h="511810">
                <a:moveTo>
                  <a:pt x="2512373" y="34162"/>
                </a:moveTo>
                <a:lnTo>
                  <a:pt x="2420873" y="34162"/>
                </a:lnTo>
                <a:lnTo>
                  <a:pt x="2427732" y="71627"/>
                </a:lnTo>
                <a:lnTo>
                  <a:pt x="2408982" y="75037"/>
                </a:lnTo>
                <a:lnTo>
                  <a:pt x="2415793" y="112522"/>
                </a:lnTo>
                <a:lnTo>
                  <a:pt x="2518028" y="35813"/>
                </a:lnTo>
                <a:lnTo>
                  <a:pt x="2512373" y="34162"/>
                </a:lnTo>
                <a:close/>
              </a:path>
              <a:path w="2518409" h="511810">
                <a:moveTo>
                  <a:pt x="2420873" y="34162"/>
                </a:moveTo>
                <a:lnTo>
                  <a:pt x="2402172" y="37562"/>
                </a:lnTo>
                <a:lnTo>
                  <a:pt x="2408982" y="75037"/>
                </a:lnTo>
                <a:lnTo>
                  <a:pt x="2427732" y="71627"/>
                </a:lnTo>
                <a:lnTo>
                  <a:pt x="2420873" y="34162"/>
                </a:lnTo>
                <a:close/>
              </a:path>
              <a:path w="2518409" h="511810">
                <a:moveTo>
                  <a:pt x="2395346" y="0"/>
                </a:moveTo>
                <a:lnTo>
                  <a:pt x="2402172" y="37562"/>
                </a:lnTo>
                <a:lnTo>
                  <a:pt x="2420873" y="34162"/>
                </a:lnTo>
                <a:lnTo>
                  <a:pt x="2512373" y="34162"/>
                </a:lnTo>
                <a:lnTo>
                  <a:pt x="23953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42692" y="3948938"/>
            <a:ext cx="4497070" cy="373380"/>
          </a:xfrm>
          <a:custGeom>
            <a:avLst/>
            <a:gdLst/>
            <a:ahLst/>
            <a:cxnLst/>
            <a:rect l="l" t="t" r="r" b="b"/>
            <a:pathLst>
              <a:path w="4497070" h="373379">
                <a:moveTo>
                  <a:pt x="4381752" y="37994"/>
                </a:moveTo>
                <a:lnTo>
                  <a:pt x="0" y="335025"/>
                </a:lnTo>
                <a:lnTo>
                  <a:pt x="2539" y="373125"/>
                </a:lnTo>
                <a:lnTo>
                  <a:pt x="4384289" y="75968"/>
                </a:lnTo>
                <a:lnTo>
                  <a:pt x="4381752" y="37994"/>
                </a:lnTo>
                <a:close/>
              </a:path>
              <a:path w="4497070" h="373379">
                <a:moveTo>
                  <a:pt x="4466998" y="36703"/>
                </a:moveTo>
                <a:lnTo>
                  <a:pt x="4400804" y="36703"/>
                </a:lnTo>
                <a:lnTo>
                  <a:pt x="4403343" y="74675"/>
                </a:lnTo>
                <a:lnTo>
                  <a:pt x="4384289" y="75968"/>
                </a:lnTo>
                <a:lnTo>
                  <a:pt x="4386833" y="114045"/>
                </a:lnTo>
                <a:lnTo>
                  <a:pt x="4497069" y="49275"/>
                </a:lnTo>
                <a:lnTo>
                  <a:pt x="4466998" y="36703"/>
                </a:lnTo>
                <a:close/>
              </a:path>
              <a:path w="4497070" h="373379">
                <a:moveTo>
                  <a:pt x="4400804" y="36703"/>
                </a:moveTo>
                <a:lnTo>
                  <a:pt x="4381752" y="37994"/>
                </a:lnTo>
                <a:lnTo>
                  <a:pt x="4384289" y="75968"/>
                </a:lnTo>
                <a:lnTo>
                  <a:pt x="4403343" y="74675"/>
                </a:lnTo>
                <a:lnTo>
                  <a:pt x="4400804" y="36703"/>
                </a:lnTo>
                <a:close/>
              </a:path>
              <a:path w="4497070" h="373379">
                <a:moveTo>
                  <a:pt x="4379213" y="0"/>
                </a:moveTo>
                <a:lnTo>
                  <a:pt x="4381752" y="37994"/>
                </a:lnTo>
                <a:lnTo>
                  <a:pt x="4400804" y="36703"/>
                </a:lnTo>
                <a:lnTo>
                  <a:pt x="4466998" y="36703"/>
                </a:lnTo>
                <a:lnTo>
                  <a:pt x="43792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21151" y="2912745"/>
            <a:ext cx="4042410" cy="889635"/>
          </a:xfrm>
          <a:custGeom>
            <a:avLst/>
            <a:gdLst/>
            <a:ahLst/>
            <a:cxnLst/>
            <a:rect l="l" t="t" r="r" b="b"/>
            <a:pathLst>
              <a:path w="4042409" h="889635">
                <a:moveTo>
                  <a:pt x="3926598" y="852235"/>
                </a:moveTo>
                <a:lnTo>
                  <a:pt x="3918839" y="889634"/>
                </a:lnTo>
                <a:lnTo>
                  <a:pt x="4042409" y="856868"/>
                </a:lnTo>
                <a:lnTo>
                  <a:pt x="4041445" y="856106"/>
                </a:lnTo>
                <a:lnTo>
                  <a:pt x="3945254" y="856106"/>
                </a:lnTo>
                <a:lnTo>
                  <a:pt x="3926598" y="852235"/>
                </a:lnTo>
                <a:close/>
              </a:path>
              <a:path w="4042409" h="889635">
                <a:moveTo>
                  <a:pt x="3934320" y="815018"/>
                </a:moveTo>
                <a:lnTo>
                  <a:pt x="3926598" y="852235"/>
                </a:lnTo>
                <a:lnTo>
                  <a:pt x="3945254" y="856106"/>
                </a:lnTo>
                <a:lnTo>
                  <a:pt x="3953002" y="818895"/>
                </a:lnTo>
                <a:lnTo>
                  <a:pt x="3934320" y="815018"/>
                </a:lnTo>
                <a:close/>
              </a:path>
              <a:path w="4042409" h="889635">
                <a:moveTo>
                  <a:pt x="3942079" y="777620"/>
                </a:moveTo>
                <a:lnTo>
                  <a:pt x="3934320" y="815018"/>
                </a:lnTo>
                <a:lnTo>
                  <a:pt x="3953002" y="818895"/>
                </a:lnTo>
                <a:lnTo>
                  <a:pt x="3945254" y="856106"/>
                </a:lnTo>
                <a:lnTo>
                  <a:pt x="4041445" y="856106"/>
                </a:lnTo>
                <a:lnTo>
                  <a:pt x="3942079" y="777620"/>
                </a:lnTo>
                <a:close/>
              </a:path>
              <a:path w="4042409" h="889635">
                <a:moveTo>
                  <a:pt x="7620" y="0"/>
                </a:moveTo>
                <a:lnTo>
                  <a:pt x="0" y="37337"/>
                </a:lnTo>
                <a:lnTo>
                  <a:pt x="3926598" y="852235"/>
                </a:lnTo>
                <a:lnTo>
                  <a:pt x="3934320" y="815018"/>
                </a:lnTo>
                <a:lnTo>
                  <a:pt x="76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337428" y="4482465"/>
            <a:ext cx="1971039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Choose </a:t>
            </a:r>
            <a:r>
              <a:rPr sz="1800" b="1" spc="-5" dirty="0">
                <a:latin typeface="Arial"/>
                <a:cs typeface="Arial"/>
              </a:rPr>
              <a:t>k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MS PGothic"/>
                <a:cs typeface="MS PGothic"/>
              </a:rPr>
              <a:t>“</a:t>
            </a:r>
            <a:r>
              <a:rPr sz="1800" b="1" spc="-5" dirty="0">
                <a:latin typeface="Arial"/>
                <a:cs typeface="Arial"/>
              </a:rPr>
              <a:t>nearest</a:t>
            </a:r>
            <a:r>
              <a:rPr sz="1800" b="1" spc="-5" dirty="0">
                <a:latin typeface="MS PGothic"/>
                <a:cs typeface="MS PGothic"/>
              </a:rPr>
              <a:t>”</a:t>
            </a:r>
            <a:r>
              <a:rPr sz="1800" b="1" spc="-85" dirty="0">
                <a:latin typeface="MS PGothic"/>
                <a:cs typeface="MS PGothic"/>
              </a:rPr>
              <a:t> </a:t>
            </a:r>
            <a:r>
              <a:rPr sz="1800" b="1" spc="-5" dirty="0">
                <a:latin typeface="Arial"/>
                <a:cs typeface="Arial"/>
              </a:rPr>
              <a:t>records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115053" y="3747515"/>
            <a:ext cx="3201035" cy="161925"/>
          </a:xfrm>
          <a:custGeom>
            <a:avLst/>
            <a:gdLst/>
            <a:ahLst/>
            <a:cxnLst/>
            <a:rect l="l" t="t" r="r" b="b"/>
            <a:pathLst>
              <a:path w="3201034" h="161925">
                <a:moveTo>
                  <a:pt x="3069971" y="28828"/>
                </a:moveTo>
                <a:lnTo>
                  <a:pt x="3068913" y="73009"/>
                </a:lnTo>
                <a:lnTo>
                  <a:pt x="3090926" y="73532"/>
                </a:lnTo>
                <a:lnTo>
                  <a:pt x="3089910" y="117728"/>
                </a:lnTo>
                <a:lnTo>
                  <a:pt x="3067842" y="117728"/>
                </a:lnTo>
                <a:lnTo>
                  <a:pt x="3066796" y="161416"/>
                </a:lnTo>
                <a:lnTo>
                  <a:pt x="3159622" y="117728"/>
                </a:lnTo>
                <a:lnTo>
                  <a:pt x="3089910" y="117728"/>
                </a:lnTo>
                <a:lnTo>
                  <a:pt x="3067854" y="117204"/>
                </a:lnTo>
                <a:lnTo>
                  <a:pt x="3160737" y="117204"/>
                </a:lnTo>
                <a:lnTo>
                  <a:pt x="3200907" y="98297"/>
                </a:lnTo>
                <a:lnTo>
                  <a:pt x="3069971" y="28828"/>
                </a:lnTo>
                <a:close/>
              </a:path>
              <a:path w="3201034" h="161925">
                <a:moveTo>
                  <a:pt x="3068913" y="73009"/>
                </a:moveTo>
                <a:lnTo>
                  <a:pt x="3067854" y="117204"/>
                </a:lnTo>
                <a:lnTo>
                  <a:pt x="3089910" y="117728"/>
                </a:lnTo>
                <a:lnTo>
                  <a:pt x="3090926" y="73532"/>
                </a:lnTo>
                <a:lnTo>
                  <a:pt x="3068913" y="73009"/>
                </a:lnTo>
                <a:close/>
              </a:path>
              <a:path w="3201034" h="161925">
                <a:moveTo>
                  <a:pt x="1016" y="0"/>
                </a:moveTo>
                <a:lnTo>
                  <a:pt x="0" y="44195"/>
                </a:lnTo>
                <a:lnTo>
                  <a:pt x="3067854" y="117204"/>
                </a:lnTo>
                <a:lnTo>
                  <a:pt x="3068913" y="73009"/>
                </a:lnTo>
                <a:lnTo>
                  <a:pt x="101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21225" y="4032884"/>
            <a:ext cx="2519045" cy="520700"/>
          </a:xfrm>
          <a:custGeom>
            <a:avLst/>
            <a:gdLst/>
            <a:ahLst/>
            <a:cxnLst/>
            <a:rect l="l" t="t" r="r" b="b"/>
            <a:pathLst>
              <a:path w="2519045" h="520700">
                <a:moveTo>
                  <a:pt x="2384083" y="43462"/>
                </a:moveTo>
                <a:lnTo>
                  <a:pt x="0" y="477012"/>
                </a:lnTo>
                <a:lnTo>
                  <a:pt x="7874" y="520445"/>
                </a:lnTo>
                <a:lnTo>
                  <a:pt x="2392013" y="87011"/>
                </a:lnTo>
                <a:lnTo>
                  <a:pt x="2384083" y="43462"/>
                </a:lnTo>
                <a:close/>
              </a:path>
              <a:path w="2519045" h="520700">
                <a:moveTo>
                  <a:pt x="2511571" y="39496"/>
                </a:moveTo>
                <a:lnTo>
                  <a:pt x="2405888" y="39496"/>
                </a:lnTo>
                <a:lnTo>
                  <a:pt x="2413761" y="83057"/>
                </a:lnTo>
                <a:lnTo>
                  <a:pt x="2392013" y="87011"/>
                </a:lnTo>
                <a:lnTo>
                  <a:pt x="2399919" y="130428"/>
                </a:lnTo>
                <a:lnTo>
                  <a:pt x="2518536" y="41528"/>
                </a:lnTo>
                <a:lnTo>
                  <a:pt x="2511571" y="39496"/>
                </a:lnTo>
                <a:close/>
              </a:path>
              <a:path w="2519045" h="520700">
                <a:moveTo>
                  <a:pt x="2405888" y="39496"/>
                </a:moveTo>
                <a:lnTo>
                  <a:pt x="2384083" y="43462"/>
                </a:lnTo>
                <a:lnTo>
                  <a:pt x="2392013" y="87011"/>
                </a:lnTo>
                <a:lnTo>
                  <a:pt x="2413761" y="83057"/>
                </a:lnTo>
                <a:lnTo>
                  <a:pt x="2405888" y="39496"/>
                </a:lnTo>
                <a:close/>
              </a:path>
              <a:path w="2519045" h="520700">
                <a:moveTo>
                  <a:pt x="2376170" y="0"/>
                </a:moveTo>
                <a:lnTo>
                  <a:pt x="2384083" y="43462"/>
                </a:lnTo>
                <a:lnTo>
                  <a:pt x="2405888" y="39496"/>
                </a:lnTo>
                <a:lnTo>
                  <a:pt x="2511571" y="39496"/>
                </a:lnTo>
                <a:lnTo>
                  <a:pt x="23761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834" y="192150"/>
            <a:ext cx="68637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96820" marR="5080" indent="-2484755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Distance </a:t>
            </a:r>
            <a:r>
              <a:rPr sz="4000" spc="-10" dirty="0"/>
              <a:t>measure </a:t>
            </a:r>
            <a:r>
              <a:rPr sz="4000" spc="-35" dirty="0"/>
              <a:t>for </a:t>
            </a:r>
            <a:r>
              <a:rPr sz="4000" spc="-10" dirty="0"/>
              <a:t>Continuous  </a:t>
            </a:r>
            <a:r>
              <a:rPr sz="4000" spc="-30" dirty="0"/>
              <a:t>Variables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183257" y="1600200"/>
            <a:ext cx="4500944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800</Words>
  <Application>Microsoft Office PowerPoint</Application>
  <PresentationFormat>On-screen Show (4:3)</PresentationFormat>
  <Paragraphs>329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Algorithms: K Nearest Neighbors</vt:lpstr>
      <vt:lpstr>Simple Analogy..</vt:lpstr>
      <vt:lpstr>Instance-based Learning</vt:lpstr>
      <vt:lpstr>KNN – Different names</vt:lpstr>
      <vt:lpstr>What is KNN?</vt:lpstr>
      <vt:lpstr>KNN: Classification Approach</vt:lpstr>
      <vt:lpstr>PowerPoint Presentation</vt:lpstr>
      <vt:lpstr>Distance Measure</vt:lpstr>
      <vt:lpstr>Distance measure for Continuous  Variables</vt:lpstr>
      <vt:lpstr>Distance Between Neighbors</vt:lpstr>
      <vt:lpstr>K-Nearest Neighbor Algorithm</vt:lpstr>
      <vt:lpstr>3-KNN: Example(1)</vt:lpstr>
      <vt:lpstr>How to choose K?</vt:lpstr>
      <vt:lpstr>PowerPoint Presentation</vt:lpstr>
      <vt:lpstr>PowerPoint Presentation</vt:lpstr>
      <vt:lpstr>KNN Feature Weighting</vt:lpstr>
      <vt:lpstr>Feature Normalization</vt:lpstr>
      <vt:lpstr>Nominal/Categorical Data</vt:lpstr>
      <vt:lpstr>KNN Classification</vt:lpstr>
      <vt:lpstr>KNN Classification – Distance</vt:lpstr>
      <vt:lpstr>KNN Classification – Standardized Distance</vt:lpstr>
      <vt:lpstr>Strengths of KNN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K Nearest Neighbors</dc:title>
  <cp:lastModifiedBy>Admin</cp:lastModifiedBy>
  <cp:revision>1</cp:revision>
  <dcterms:created xsi:type="dcterms:W3CDTF">2020-12-05T11:29:11Z</dcterms:created>
  <dcterms:modified xsi:type="dcterms:W3CDTF">2020-12-29T05:50:29Z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2020-12-05T00:00:00Z</vt:filetime>
  </property>
</Properties>
</file>