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71" r:id="rId3"/>
    <p:sldId id="272" r:id="rId4"/>
    <p:sldId id="278" r:id="rId5"/>
    <p:sldId id="277" r:id="rId6"/>
    <p:sldId id="276" r:id="rId7"/>
    <p:sldId id="275" r:id="rId8"/>
    <p:sldId id="274" r:id="rId9"/>
    <p:sldId id="273" r:id="rId10"/>
    <p:sldId id="279" r:id="rId1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ый треугольник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grpSp>
        <p:nvGrpSpPr>
          <p:cNvPr id="2" name="Группа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Полилиния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Полилиния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Полилиния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Прямая соединительная линия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1021A6F-CFCD-49D5-9EBE-074E4936C27A}" type="datetimeFigureOut">
              <a:rPr lang="ru-RU" smtClean="0"/>
              <a:t>23.04.2022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1912101-0AF5-46ED-839E-E9139251FE8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1021A6F-CFCD-49D5-9EBE-074E4936C27A}" type="datetimeFigureOut">
              <a:rPr lang="ru-RU" smtClean="0"/>
              <a:t>23.04.2022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1912101-0AF5-46ED-839E-E9139251FE8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1021A6F-CFCD-49D5-9EBE-074E4936C27A}" type="datetimeFigureOut">
              <a:rPr lang="ru-RU" smtClean="0"/>
              <a:t>23.04.2022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1912101-0AF5-46ED-839E-E9139251FE8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1021A6F-CFCD-49D5-9EBE-074E4936C27A}" type="datetimeFigureOut">
              <a:rPr lang="ru-RU" smtClean="0"/>
              <a:t>23.04.2022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1912101-0AF5-46ED-839E-E9139251FE88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1021A6F-CFCD-49D5-9EBE-074E4936C27A}" type="datetimeFigureOut">
              <a:rPr lang="ru-RU" smtClean="0"/>
              <a:t>23.04.2022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1912101-0AF5-46ED-839E-E9139251FE88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Нашивка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Нашивка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1021A6F-CFCD-49D5-9EBE-074E4936C27A}" type="datetimeFigureOut">
              <a:rPr lang="ru-RU" smtClean="0"/>
              <a:t>23.04.2022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1912101-0AF5-46ED-839E-E9139251FE88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1021A6F-CFCD-49D5-9EBE-074E4936C27A}" type="datetimeFigureOut">
              <a:rPr lang="ru-RU" smtClean="0"/>
              <a:t>23.04.2022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1912101-0AF5-46ED-839E-E9139251FE88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1021A6F-CFCD-49D5-9EBE-074E4936C27A}" type="datetimeFigureOut">
              <a:rPr lang="ru-RU" smtClean="0"/>
              <a:t>23.04.2022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1912101-0AF5-46ED-839E-E9139251FE88}" type="slidenum">
              <a:rPr lang="ru-RU" smtClean="0"/>
              <a:t>‹#›</a:t>
            </a:fld>
            <a:endParaRPr lang="ru-RU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1021A6F-CFCD-49D5-9EBE-074E4936C27A}" type="datetimeFigureOut">
              <a:rPr lang="ru-RU" smtClean="0"/>
              <a:t>23.04.2022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1912101-0AF5-46ED-839E-E9139251FE8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01021A6F-CFCD-49D5-9EBE-074E4936C27A}" type="datetimeFigureOut">
              <a:rPr lang="ru-RU" smtClean="0"/>
              <a:t>23.04.2022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1912101-0AF5-46ED-839E-E9139251FE88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1021A6F-CFCD-49D5-9EBE-074E4936C27A}" type="datetimeFigureOut">
              <a:rPr lang="ru-RU" smtClean="0"/>
              <a:t>23.04.2022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1912101-0AF5-46ED-839E-E9139251FE88}" type="slidenum">
              <a:rPr lang="ru-RU" smtClean="0"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Полилиния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Прямоугольный треугольник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Нашивка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Нашивка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олилиния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Полилиния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Прямоугольный треугольник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Прямая соединительная линия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01021A6F-CFCD-49D5-9EBE-074E4936C27A}" type="datetimeFigureOut">
              <a:rPr lang="ru-RU" smtClean="0"/>
              <a:t>23.04.2022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31912101-0AF5-46ED-839E-E9139251FE88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8063" y="44624"/>
            <a:ext cx="9108504" cy="68018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РОССИЙСКИЙ УНИВЕРСИТЕТ ДРУЖБЫ НАРОДОВ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Факультет физико-математических и естественных наук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Кафедра прикладной информатики и теории вероятностей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</a:p>
          <a:p>
            <a:pPr algn="ctr"/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ru-RU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ru-RU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ru-RU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ru-R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Презентация на 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тему </a:t>
            </a:r>
            <a:endParaRPr lang="ru-RU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2000" b="1" cap="al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«отчёт О выполнении лабораторной работы </a:t>
            </a:r>
            <a:r>
              <a:rPr lang="ru-RU" sz="2000" b="1" cap="al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№2»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2000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дисциплина: Операционные системы  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algn="ctr"/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</a:p>
          <a:p>
            <a:pPr algn="r"/>
            <a:r>
              <a:rPr lang="ru-RU" sz="14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Студент: Самсонова М.И.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ru-RU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Группа: 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НПМбд-02-21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algn="r"/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№ ст. билета: 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1032216526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ru-RU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ru-RU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ru-RU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algn="ctr"/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</a:p>
          <a:p>
            <a:pPr algn="ctr"/>
            <a:r>
              <a:rPr lang="ru-R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МОСКВА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2022  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г.</a:t>
            </a:r>
          </a:p>
        </p:txBody>
      </p:sp>
    </p:spTree>
    <p:extLst>
      <p:ext uri="{BB962C8B-B14F-4D97-AF65-F5344CB8AC3E}">
        <p14:creationId xmlns:p14="http://schemas.microsoft.com/office/powerpoint/2010/main" val="3913452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Вывод по лабораторной работе №2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259632" y="2420888"/>
            <a:ext cx="6750496" cy="22467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atinLnBrk="1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процессе выполнения данной лабораторной </a:t>
            </a:r>
            <a:r>
              <a:rPr lang="ru-RU" sz="2800">
                <a:latin typeface="Times New Roman" panose="02020603050405020304" pitchFamily="18" charset="0"/>
                <a:cs typeface="Times New Roman" panose="02020603050405020304" pitchFamily="18" charset="0"/>
              </a:rPr>
              <a:t>работы </a:t>
            </a:r>
            <a:r>
              <a:rPr lang="ru-RU" sz="2800">
                <a:latin typeface="Times New Roman" panose="02020603050405020304" pitchFamily="18" charset="0"/>
                <a:cs typeface="Times New Roman" panose="02020603050405020304" pitchFamily="18" charset="0"/>
              </a:rPr>
              <a:t>я</a:t>
            </a:r>
            <a:r>
              <a:rPr lang="ru-RU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приобрела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практические</a:t>
            </a:r>
          </a:p>
          <a:p>
            <a:pPr latinLnBrk="1"/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навыки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получения информации о </a:t>
            </a:r>
            <a:endParaRPr lang="ru-RU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atinLnBrk="1"/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различных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характеристиках операционной системы через Терминал.</a:t>
            </a:r>
          </a:p>
        </p:txBody>
      </p:sp>
    </p:spTree>
    <p:extLst>
      <p:ext uri="{BB962C8B-B14F-4D97-AF65-F5344CB8AC3E}">
        <p14:creationId xmlns:p14="http://schemas.microsoft.com/office/powerpoint/2010/main" val="3653496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выполнения лабораторной работы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523577" y="2717491"/>
            <a:ext cx="8424936" cy="156966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atinLnBrk="1"/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Подробное изучение идеологии и применение различных средств контроля версий, освоение практических навыков по работе с </a:t>
            </a:r>
            <a:r>
              <a:rPr lang="ru-R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7517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lvl="0"/>
            <a:r>
              <a:rPr lang="ru-RU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Создаём свою учётную запись на 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https</a:t>
            </a:r>
            <a:r>
              <a:rPr lang="ru-RU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://</a:t>
            </a:r>
            <a:r>
              <a:rPr lang="en-US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ru-RU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</a:t>
            </a:r>
            <a:r>
              <a:rPr lang="ru-RU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 descr="C:\Users\VBX\Documents\ОС\Лаба2\Screenshots\1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844824"/>
            <a:ext cx="7082025" cy="4032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41093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Базовая настройка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 descr="C:\Users\VBX\Documents\ОС\Лаба2\Screenshots\2PNG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979" y="2564904"/>
            <a:ext cx="7376095" cy="20162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365832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ключей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ssh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 descr="C:\Users\VBX\Documents\ОС\Лаба2\Screenshots\3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771" y="1700808"/>
            <a:ext cx="3888432" cy="2984485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Рисунок 3" descr="C:\Users\VBX\Documents\ОС\Лаба2\Screenshots\4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2852936"/>
            <a:ext cx="4486443" cy="298448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346325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ключа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GPG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 descr="C:\Users\VBX\Documents\ОС\Лаба2\Screenshots\5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348880"/>
            <a:ext cx="3672408" cy="2908339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Рисунок 3" descr="C:\Users\VBX\Documents\ОС\Лаба2\Screenshots\6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971" y="1556792"/>
            <a:ext cx="3759103" cy="2649973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 descr="C:\Users\VBX\Documents\ОС\Лаба2\Screenshots\7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509120"/>
            <a:ext cx="3649087" cy="221970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383011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Добавление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GPG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ключа в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 descr="C:\Users\VBX\Documents\ОС\Лаба2\Screenshots\8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404" y="1796949"/>
            <a:ext cx="4392488" cy="1944216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Рисунок 3" descr="C:\Users\VBX\Documents\ОС\Лаба2\Screenshots\9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8396" y="1556793"/>
            <a:ext cx="3410385" cy="2376264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 descr="C:\Users\VBX\Documents\ОС\Лаба2\Screenshots\10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5268" y="4149080"/>
            <a:ext cx="3156639" cy="245052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Рисунок 5"/>
          <p:cNvPicPr/>
          <p:nvPr/>
        </p:nvPicPr>
        <p:blipFill>
          <a:blip r:embed="rId5"/>
          <a:stretch>
            <a:fillRect/>
          </a:stretch>
        </p:blipFill>
        <p:spPr>
          <a:xfrm>
            <a:off x="395536" y="4151541"/>
            <a:ext cx="4500225" cy="1470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0904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1430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Настройка автоматических подписей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коммитов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и настройка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 descr="C:\Users\VBX\Documents\ОС\Лаба2\Screenshots\11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4796" y="1410446"/>
            <a:ext cx="5184576" cy="504056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Рисунок 3" descr="C:\Users\VBX\Documents\ОС\Лаба2\Screenshots\12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1965839"/>
            <a:ext cx="4146431" cy="2732157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 descr="C:\Users\VBX\Documents\ОС\Лаба2\Screenshots\13.PNG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110"/>
          <a:stretch/>
        </p:blipFill>
        <p:spPr bwMode="auto">
          <a:xfrm>
            <a:off x="1640367" y="4793005"/>
            <a:ext cx="6120680" cy="19483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887546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ctr"/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Сознание </a:t>
            </a:r>
            <a:r>
              <a:rPr lang="ru-R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репозитория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курса на основе шаблона и 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настройка 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каталога курса</a:t>
            </a:r>
          </a:p>
        </p:txBody>
      </p:sp>
      <p:pic>
        <p:nvPicPr>
          <p:cNvPr id="3" name="Рисунок 2" descr="C:\Users\VBX\Documents\ОС\Лаба2\Screenshots\14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689543"/>
            <a:ext cx="4293235" cy="2925445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Рисунок 3" descr="C:\Users\VBX\Documents\ОС\Лаба2\Screenshots\15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1689932"/>
            <a:ext cx="4320481" cy="41325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 descr="C:\Users\VBX\Documents\ОС\Лаба2\Screenshots\16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8460" y="2348880"/>
            <a:ext cx="4356209" cy="3084879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Рисунок 5" descr="C:\Users\VBX\Documents\ОС\Лаба2\Screenshots\18.PNG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772302"/>
            <a:ext cx="3935730" cy="4927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160231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ткрытая">
  <a:themeElements>
    <a:clrScheme name="Открытая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Открытая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Открытая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127</TotalTime>
  <Words>106</Words>
  <Application>Microsoft Office PowerPoint</Application>
  <PresentationFormat>Экран (4:3)</PresentationFormat>
  <Paragraphs>43</Paragraphs>
  <Slides>10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Открытая</vt:lpstr>
      <vt:lpstr>Презентация PowerPoint</vt:lpstr>
      <vt:lpstr>Цель выполнения лабораторной работы</vt:lpstr>
      <vt:lpstr>Создаём свою учётную запись на https://github.com:</vt:lpstr>
      <vt:lpstr>Базовая настройка git</vt:lpstr>
      <vt:lpstr>Создание ключей ssh</vt:lpstr>
      <vt:lpstr>Создание ключа GPG</vt:lpstr>
      <vt:lpstr>Добавление GPG ключа в GitHub</vt:lpstr>
      <vt:lpstr>Настройка автоматических подписей коммитов git и настройка gh </vt:lpstr>
      <vt:lpstr>Сознание репозитория курса на основе шаблона и настройка каталога курса</vt:lpstr>
      <vt:lpstr>Вывод по лабораторной работе №2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VBX</dc:creator>
  <cp:lastModifiedBy>VBX</cp:lastModifiedBy>
  <cp:revision>9</cp:revision>
  <dcterms:created xsi:type="dcterms:W3CDTF">2022-04-22T13:45:24Z</dcterms:created>
  <dcterms:modified xsi:type="dcterms:W3CDTF">2022-04-23T20:02:55Z</dcterms:modified>
</cp:coreProperties>
</file>