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021A6F-CFCD-49D5-9EBE-074E4936C27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1912101-0AF5-46ED-839E-E9139251FE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21A6F-CFCD-49D5-9EBE-074E4936C27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912101-0AF5-46ED-839E-E9139251FE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21A6F-CFCD-49D5-9EBE-074E4936C27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912101-0AF5-46ED-839E-E9139251FE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21A6F-CFCD-49D5-9EBE-074E4936C27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912101-0AF5-46ED-839E-E9139251FE8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21A6F-CFCD-49D5-9EBE-074E4936C27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912101-0AF5-46ED-839E-E9139251FE8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21A6F-CFCD-49D5-9EBE-074E4936C27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912101-0AF5-46ED-839E-E9139251FE8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21A6F-CFCD-49D5-9EBE-074E4936C27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912101-0AF5-46ED-839E-E9139251FE8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21A6F-CFCD-49D5-9EBE-074E4936C27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912101-0AF5-46ED-839E-E9139251FE88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21A6F-CFCD-49D5-9EBE-074E4936C27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912101-0AF5-46ED-839E-E9139251FE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1021A6F-CFCD-49D5-9EBE-074E4936C27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912101-0AF5-46ED-839E-E9139251FE8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021A6F-CFCD-49D5-9EBE-074E4936C27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1912101-0AF5-46ED-839E-E9139251FE88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1021A6F-CFCD-49D5-9EBE-074E4936C27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1912101-0AF5-46ED-839E-E9139251FE8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063" y="44624"/>
            <a:ext cx="9108504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РОССИЙСКИЙ УНИВЕРСИТЕТ ДРУЖБЫ НАРОДОВ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физико-математических и естественных наук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прикладной информатики и теории вероятностей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на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тему </a:t>
            </a: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«отчёт О выполнении лабораторной работы №1»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дисциплина: Операционные системы 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r"/>
            <a:r>
              <a:rPr lang="ru-RU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Самсонова М.И.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Группа: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НПМбд-02-21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№ ст. билета: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1032216526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 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</a:t>
            </a:r>
          </a:p>
        </p:txBody>
      </p:sp>
    </p:spTree>
    <p:extLst>
      <p:ext uri="{BB962C8B-B14F-4D97-AF65-F5344CB8AC3E}">
        <p14:creationId xmlns:p14="http://schemas.microsoft.com/office/powerpoint/2010/main" val="3913452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u-RU" sz="3200" kern="100" dirty="0">
                <a:latin typeface="Times New Roman"/>
              </a:rPr>
              <a:t>Создание учётной записи и подключение образа диска дополнений гостевой </a:t>
            </a:r>
            <a:r>
              <a:rPr lang="ru-RU" sz="3200" kern="100" dirty="0" smtClean="0">
                <a:latin typeface="Times New Roman"/>
              </a:rPr>
              <a:t>ОС</a:t>
            </a:r>
            <a:endParaRPr lang="ru-RU" sz="3200" dirty="0"/>
          </a:p>
        </p:txBody>
      </p:sp>
      <p:pic>
        <p:nvPicPr>
          <p:cNvPr id="3" name="Рисунок 2" descr="C:\Users\VBX\Documents\ОС\Лаба1\screenshots\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628800"/>
            <a:ext cx="4032448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C:\Users\VBX\Documents\ОС\Лаба1\screenshots\5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653757"/>
            <a:ext cx="4134088" cy="2135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C:\Users\VBX\Documents\ОС\Лаба1\screenshots\21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622" y="3933056"/>
            <a:ext cx="5587591" cy="23762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6608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лабораторной работы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15616" y="2276870"/>
            <a:ext cx="7200800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процессе выполнения данной лабораторной работы я приобрела практические навыки в установке операционной системы на виртуальную машину и настройке минимально необходимых для дальнейшей работы сервисов.</a:t>
            </a:r>
          </a:p>
        </p:txBody>
      </p:sp>
    </p:spTree>
    <p:extLst>
      <p:ext uri="{BB962C8B-B14F-4D97-AF65-F5344CB8AC3E}">
        <p14:creationId xmlns:p14="http://schemas.microsoft.com/office/powerpoint/2010/main" val="3578345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выполнения домашнего задания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03648" y="2564904"/>
            <a:ext cx="68580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Приобрести практические навыки получения информации о различных характеристиках операционной системы через Терминал.</a:t>
            </a:r>
          </a:p>
        </p:txBody>
      </p:sp>
    </p:spTree>
    <p:extLst>
      <p:ext uri="{BB962C8B-B14F-4D97-AF65-F5344CB8AC3E}">
        <p14:creationId xmlns:p14="http://schemas.microsoft.com/office/powerpoint/2010/main" val="1514491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4400" kern="100" dirty="0">
                <a:latin typeface="Times New Roman"/>
              </a:rPr>
              <a:t>Выполнение домашнего </a:t>
            </a:r>
            <a:r>
              <a:rPr lang="ru-RU" sz="4400" kern="100" dirty="0" smtClean="0">
                <a:latin typeface="Times New Roman"/>
              </a:rPr>
              <a:t>задания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2348880"/>
            <a:ext cx="856895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Получение информации о последовательности загрузки с помощью команд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dmesg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dmesg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информации об отдельных характеристиках операционной системы (ОС) с помощью команды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dmesg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grep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–i  [*определенный параметр*]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744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информации о последовательности загрузки с помощью команд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dmesg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dmesg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endParaRPr lang="ru-RU" sz="2800" dirty="0"/>
          </a:p>
        </p:txBody>
      </p:sp>
      <p:pic>
        <p:nvPicPr>
          <p:cNvPr id="3" name="Рисунок 2" descr="C:\Users\VBX\Documents\ОС\Лаба1\screenshots\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4392488" cy="3830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C:\Users\VBX\Documents\ОС\Лаба1\screenshots\7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023"/>
          <a:stretch/>
        </p:blipFill>
        <p:spPr bwMode="auto">
          <a:xfrm>
            <a:off x="4805777" y="1947497"/>
            <a:ext cx="4061631" cy="4347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 descr="C:\Users\VBX\Documents\ОС\Лаба1\screenshots\8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169" y="2521641"/>
            <a:ext cx="3883789" cy="2910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2152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информации об отдельных характеристиках операционной системы (ОС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с помощью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команды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dmesg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–i  [*определенный параметр*]</a:t>
            </a:r>
            <a:endParaRPr lang="ru-RU" sz="2000" dirty="0"/>
          </a:p>
        </p:txBody>
      </p:sp>
      <p:pic>
        <p:nvPicPr>
          <p:cNvPr id="4098" name="Picture 2" descr="C:\Users\VBX\Documents\ОС\Лаба1\screenshots\9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10"/>
          <a:stretch/>
        </p:blipFill>
        <p:spPr bwMode="auto">
          <a:xfrm>
            <a:off x="4609538" y="1556792"/>
            <a:ext cx="4248472" cy="166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VBX\Documents\ОС\Лаба1\screenshots\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2" y="1484784"/>
            <a:ext cx="4317153" cy="317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VBX\Documents\ОС\Лаба1\screenshots\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41" y="4797152"/>
            <a:ext cx="4240902" cy="81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VBX\Documents\ОС\Лаба1\screenshots\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753" y="3325193"/>
            <a:ext cx="4196257" cy="308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620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выполнения домашнего задания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2060848"/>
            <a:ext cx="8424936" cy="255454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процессе выполнения данной лабораторной работы я приобрела практические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навыки</a:t>
            </a:r>
          </a:p>
          <a:p>
            <a:pPr latinLnBrk="1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получения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 о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различных</a:t>
            </a:r>
          </a:p>
          <a:p>
            <a:pPr latinLnBrk="1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характеристиках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операционной системы через Терминал.</a:t>
            </a:r>
          </a:p>
        </p:txBody>
      </p:sp>
    </p:spTree>
    <p:extLst>
      <p:ext uri="{BB962C8B-B14F-4D97-AF65-F5344CB8AC3E}">
        <p14:creationId xmlns:p14="http://schemas.microsoft.com/office/powerpoint/2010/main" val="207751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 latinLnBrk="1"/>
            <a:r>
              <a:rPr lang="ru-RU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лабораторной работы: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29333" y="2289108"/>
            <a:ext cx="7200800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Приобрести практические навыки в установке операционной системы на виртуальную машину и в настройке минимально необходимых для</a:t>
            </a:r>
            <a:br>
              <a:rPr lang="ru-RU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дальнейшей работы сервисов.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09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u-RU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Ход </a:t>
            </a:r>
            <a:r>
              <a:rPr lang="ru-RU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лабораторной работы: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03405" y="1424042"/>
            <a:ext cx="86409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Терминала для создания необходимых папок  и открытия программы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Box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пути хранения данных виртуальных машин</a:t>
            </a:r>
          </a:p>
          <a:p>
            <a:pPr marL="342900" indent="-342900">
              <a:buAutoNum type="arabicPeriod" startAt="2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виртуальной машины и жёсткого диска</a:t>
            </a:r>
          </a:p>
          <a:p>
            <a:r>
              <a:rPr lang="ru-RU" sz="2400" kern="100" dirty="0" smtClean="0">
                <a:latin typeface="Times New Roman"/>
                <a:ea typeface="Liberation Serif"/>
              </a:rPr>
              <a:t>4.  Д</a:t>
            </a:r>
            <a:r>
              <a:rPr lang="ru-RU" sz="2400" kern="100" dirty="0" smtClean="0">
                <a:effectLst/>
                <a:latin typeface="Times New Roman"/>
                <a:ea typeface="Liberation Serif"/>
              </a:rPr>
              <a:t>обавление нового привода оптических дисков и выбор образа</a:t>
            </a:r>
          </a:p>
          <a:p>
            <a:pPr marL="342900" indent="-342900">
              <a:buAutoNum type="arabicPeriod" startAt="5"/>
            </a:pPr>
            <a:r>
              <a:rPr lang="ru-RU" sz="2400" kern="100" dirty="0" smtClean="0">
                <a:latin typeface="Times New Roman"/>
              </a:rPr>
              <a:t>Запуск виртуальной машины и настройка установки образа ОС</a:t>
            </a:r>
          </a:p>
          <a:p>
            <a:pPr marL="342900" indent="-342900">
              <a:buAutoNum type="arabicPeriod" startAt="5"/>
            </a:pPr>
            <a:r>
              <a:rPr lang="ru-RU" sz="2400" kern="100" dirty="0" smtClean="0">
                <a:latin typeface="Times New Roman"/>
                <a:ea typeface="Liberation Serif"/>
              </a:rPr>
              <a:t>О</a:t>
            </a:r>
            <a:r>
              <a:rPr lang="ru-RU" sz="2400" kern="100" dirty="0" smtClean="0">
                <a:effectLst/>
                <a:latin typeface="Times New Roman"/>
                <a:ea typeface="Liberation Serif"/>
              </a:rPr>
              <a:t>тключение носителя информации с образом</a:t>
            </a:r>
          </a:p>
          <a:p>
            <a:pPr marL="342900" indent="-342900">
              <a:buAutoNum type="arabicPeriod" startAt="5"/>
            </a:pPr>
            <a:r>
              <a:rPr lang="ru-RU" sz="2400" kern="100" dirty="0" smtClean="0">
                <a:latin typeface="Times New Roman"/>
              </a:rPr>
              <a:t>Создание учётной записи и подключение образа диска дополнений гостевой ОС</a:t>
            </a:r>
          </a:p>
          <a:p>
            <a:pPr marL="342900" indent="-342900">
              <a:buAutoNum type="arabicPeriod" startAt="5"/>
            </a:pPr>
            <a:r>
              <a:rPr lang="ru-RU" sz="2400" kern="100" dirty="0" smtClean="0">
                <a:latin typeface="Times New Roman"/>
              </a:rPr>
              <a:t>Выполнение домашнего задания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2389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1109" y="260648"/>
            <a:ext cx="9002891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Командной строки для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 необходимых папок  и открытия программы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</a:t>
            </a:r>
            <a:endParaRPr lang="ru-RU" sz="2800" dirty="0"/>
          </a:p>
        </p:txBody>
      </p:sp>
      <p:pic>
        <p:nvPicPr>
          <p:cNvPr id="1026" name="Picture 2" descr="C:\Users\VBX\Documents\ОС\Лаба1\screenshots\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16831"/>
            <a:ext cx="6420747" cy="406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20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пути хранения данных виртуальных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</a:t>
            </a:r>
            <a:endParaRPr lang="ru-RU" dirty="0"/>
          </a:p>
        </p:txBody>
      </p:sp>
      <p:pic>
        <p:nvPicPr>
          <p:cNvPr id="3" name="Рисунок 2" descr="C:\Users\VBX\Documents\ОС\Лаба1\screenshots\1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44824"/>
            <a:ext cx="5832648" cy="3816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283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виртуальной машины и жёсткого 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диска</a:t>
            </a:r>
            <a:endParaRPr lang="ru-RU" dirty="0"/>
          </a:p>
        </p:txBody>
      </p:sp>
      <p:pic>
        <p:nvPicPr>
          <p:cNvPr id="3074" name="Picture 2" descr="C:\Users\VBX\Documents\ОС\Лаба1\screenshots\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72816"/>
            <a:ext cx="4098776" cy="377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VBX\Documents\ОС\Лаба1\screenshots\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14" y="1814771"/>
            <a:ext cx="4129215" cy="373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9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4400" kern="100" dirty="0">
                <a:latin typeface="Times New Roman"/>
                <a:ea typeface="Liberation Serif"/>
              </a:rPr>
              <a:t>Д</a:t>
            </a:r>
            <a:r>
              <a:rPr lang="ru-RU" sz="4400" kern="100" dirty="0">
                <a:effectLst/>
                <a:latin typeface="Times New Roman"/>
                <a:ea typeface="Liberation Serif"/>
              </a:rPr>
              <a:t>обавление нового привода оптических дисков и выбор </a:t>
            </a:r>
            <a:r>
              <a:rPr lang="ru-RU" sz="4400" kern="100" dirty="0" smtClean="0">
                <a:effectLst/>
                <a:latin typeface="Times New Roman"/>
                <a:ea typeface="Liberation Serif"/>
              </a:rPr>
              <a:t>образа</a:t>
            </a:r>
            <a:endParaRPr lang="ru-RU" dirty="0"/>
          </a:p>
        </p:txBody>
      </p:sp>
      <p:pic>
        <p:nvPicPr>
          <p:cNvPr id="3" name="Рисунок 2" descr="C:\Users\VBX\Documents\ОС\Лаба1\screenshots\18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1"/>
          <a:stretch/>
        </p:blipFill>
        <p:spPr bwMode="auto">
          <a:xfrm>
            <a:off x="1691680" y="2132855"/>
            <a:ext cx="5789746" cy="33217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9671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4400" kern="100" dirty="0">
                <a:latin typeface="Times New Roman"/>
              </a:rPr>
              <a:t>Запуск виртуальной машины и настройка установки образа </a:t>
            </a:r>
            <a:r>
              <a:rPr lang="ru-RU" sz="4400" kern="100" dirty="0" smtClean="0">
                <a:latin typeface="Times New Roman"/>
              </a:rPr>
              <a:t>ОС</a:t>
            </a:r>
            <a:endParaRPr lang="ru-RU" dirty="0"/>
          </a:p>
        </p:txBody>
      </p:sp>
      <p:pic>
        <p:nvPicPr>
          <p:cNvPr id="3" name="Рисунок 2" descr="C:\Users\VBX\Documents\ОС\Лаба1\screenshots\1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3600400" cy="2685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C:\Users\VBX\Documents\ОС\Лаба1\screenshots\2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269" y="1556792"/>
            <a:ext cx="3744416" cy="2685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C:\Users\VBX\Documents\ОС\Лаба1\screenshots\0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9" b="-1"/>
          <a:stretch/>
        </p:blipFill>
        <p:spPr bwMode="auto">
          <a:xfrm>
            <a:off x="2171069" y="4385302"/>
            <a:ext cx="4572000" cy="23793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34069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4400" kern="100" dirty="0">
                <a:latin typeface="Times New Roman"/>
                <a:ea typeface="Liberation Serif"/>
              </a:rPr>
              <a:t>О</a:t>
            </a:r>
            <a:r>
              <a:rPr lang="ru-RU" sz="4400" kern="100" dirty="0">
                <a:effectLst/>
                <a:latin typeface="Times New Roman"/>
                <a:ea typeface="Liberation Serif"/>
              </a:rPr>
              <a:t>тключение носителя информации с </a:t>
            </a:r>
            <a:r>
              <a:rPr lang="ru-RU" sz="4400" kern="100" dirty="0" smtClean="0">
                <a:effectLst/>
                <a:latin typeface="Times New Roman"/>
                <a:ea typeface="Liberation Serif"/>
              </a:rPr>
              <a:t>образом</a:t>
            </a:r>
            <a:endParaRPr lang="ru-RU" dirty="0"/>
          </a:p>
        </p:txBody>
      </p:sp>
      <p:pic>
        <p:nvPicPr>
          <p:cNvPr id="6" name="Рисунок 5" descr="C:\Users\VBX\Documents\ОС\Лаба1\screenshots\2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852936"/>
            <a:ext cx="5717485" cy="18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Стрелка вниз 8"/>
          <p:cNvSpPr/>
          <p:nvPr/>
        </p:nvSpPr>
        <p:spPr>
          <a:xfrm rot="5400000">
            <a:off x="6921261" y="3528011"/>
            <a:ext cx="324036" cy="7020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67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54</TotalTime>
  <Words>291</Words>
  <Application>Microsoft Office PowerPoint</Application>
  <PresentationFormat>Экран (4:3)</PresentationFormat>
  <Paragraphs>62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Открытая</vt:lpstr>
      <vt:lpstr>Презентация PowerPoint</vt:lpstr>
      <vt:lpstr>Цель  лабораторной работы:</vt:lpstr>
      <vt:lpstr>Ход лабораторной работы:</vt:lpstr>
      <vt:lpstr>Использование Командной строки для создания необходимых папок  и открытия программы Virtual Box</vt:lpstr>
      <vt:lpstr>Настройка пути хранения данных виртуальных машин</vt:lpstr>
      <vt:lpstr>Создание виртуальной машины и жёсткого диска</vt:lpstr>
      <vt:lpstr>Добавление нового привода оптических дисков и выбор образа</vt:lpstr>
      <vt:lpstr>Запуск виртуальной машины и настройка установки образа ОС</vt:lpstr>
      <vt:lpstr>Отключение носителя информации с образом</vt:lpstr>
      <vt:lpstr>Создание учётной записи и подключение образа диска дополнений гостевой ОС</vt:lpstr>
      <vt:lpstr>Вывод лабораторной работы</vt:lpstr>
      <vt:lpstr>Цель выполнения домашнего задания</vt:lpstr>
      <vt:lpstr>Выполнение домашнего задания</vt:lpstr>
      <vt:lpstr>Получение информации о последовательности загрузки с помощью команд dmesg и dmesg | less</vt:lpstr>
      <vt:lpstr>Получение информации об отдельных характеристиках операционной системы (ОС) с помощью команды dmesg | grep –i  [*определенный параметр*]</vt:lpstr>
      <vt:lpstr>Вывод выполнения домашнего задания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VBX</dc:creator>
  <cp:lastModifiedBy>VBX</cp:lastModifiedBy>
  <cp:revision>5</cp:revision>
  <dcterms:created xsi:type="dcterms:W3CDTF">2022-04-22T13:45:24Z</dcterms:created>
  <dcterms:modified xsi:type="dcterms:W3CDTF">2022-04-22T14:39:29Z</dcterms:modified>
</cp:coreProperties>
</file>