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97" r:id="rId2"/>
    <p:sldId id="341" r:id="rId3"/>
    <p:sldId id="300" r:id="rId4"/>
    <p:sldId id="301" r:id="rId5"/>
    <p:sldId id="299" r:id="rId6"/>
    <p:sldId id="339" r:id="rId7"/>
    <p:sldId id="340" r:id="rId8"/>
  </p:sldIdLst>
  <p:sldSz cx="9144000" cy="5143500" type="screen16x9"/>
  <p:notesSz cx="6858000" cy="9144000"/>
  <p:embeddedFontLst>
    <p:embeddedFont>
      <p:font typeface="Dosis" pitchFamily="2" charset="0"/>
      <p:regular r:id="rId10"/>
      <p:bold r:id="rId11"/>
    </p:embeddedFon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Source Sans Pro" panose="020B0503030403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12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C61923-36ED-43C5-B8A7-37879A3ABF59}" v="17" dt="2024-10-07T17:51:38.327"/>
    <p1510:client id="{DC6DC12D-FBB2-4D32-8A7B-98D9F9B00F23}" v="328" dt="2024-10-07T17:20:46.512"/>
  </p1510:revLst>
</p1510:revInfo>
</file>

<file path=ppt/tableStyles.xml><?xml version="1.0" encoding="utf-8"?>
<a:tblStyleLst xmlns:a="http://schemas.openxmlformats.org/drawingml/2006/main" def="{B3896514-1AA1-4EE5-A447-7E556EC08B63}">
  <a:tblStyle styleId="{B3896514-1AA1-4EE5-A447-7E556EC08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EE65728-0D21-4A9D-A831-D487195EC54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09"/>
    <p:restoredTop sz="94694"/>
  </p:normalViewPr>
  <p:slideViewPr>
    <p:cSldViewPr snapToGrid="0">
      <p:cViewPr varScale="1">
        <p:scale>
          <a:sx n="93" d="100"/>
          <a:sy n="93" d="100"/>
        </p:scale>
        <p:origin x="2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INMACULADA SANTAMARIA VALENZUELA" userId="ce49ef87-c7e3-4d0f-9bdf-fe69029b02d5" providerId="ADAL" clId="{A4C61923-36ED-43C5-B8A7-37879A3ABF59}"/>
    <pc:docChg chg="undo custSel addSld delSld modSld sldOrd">
      <pc:chgData name="MARIA INMACULADA SANTAMARIA VALENZUELA" userId="ce49ef87-c7e3-4d0f-9bdf-fe69029b02d5" providerId="ADAL" clId="{A4C61923-36ED-43C5-B8A7-37879A3ABF59}" dt="2024-10-08T05:21:54.754" v="742" actId="20577"/>
      <pc:docMkLst>
        <pc:docMk/>
      </pc:docMkLst>
      <pc:sldChg chg="del">
        <pc:chgData name="MARIA INMACULADA SANTAMARIA VALENZUELA" userId="ce49ef87-c7e3-4d0f-9bdf-fe69029b02d5" providerId="ADAL" clId="{A4C61923-36ED-43C5-B8A7-37879A3ABF59}" dt="2024-10-07T17:43:17.238" v="14" actId="47"/>
        <pc:sldMkLst>
          <pc:docMk/>
          <pc:sldMk cId="0" sldId="259"/>
        </pc:sldMkLst>
      </pc:sldChg>
      <pc:sldChg chg="del">
        <pc:chgData name="MARIA INMACULADA SANTAMARIA VALENZUELA" userId="ce49ef87-c7e3-4d0f-9bdf-fe69029b02d5" providerId="ADAL" clId="{A4C61923-36ED-43C5-B8A7-37879A3ABF59}" dt="2024-10-07T20:27:48.522" v="687" actId="47"/>
        <pc:sldMkLst>
          <pc:docMk/>
          <pc:sldMk cId="0" sldId="260"/>
        </pc:sldMkLst>
      </pc:sldChg>
      <pc:sldChg chg="del">
        <pc:chgData name="MARIA INMACULADA SANTAMARIA VALENZUELA" userId="ce49ef87-c7e3-4d0f-9bdf-fe69029b02d5" providerId="ADAL" clId="{A4C61923-36ED-43C5-B8A7-37879A3ABF59}" dt="2024-10-07T20:27:35.561" v="685" actId="47"/>
        <pc:sldMkLst>
          <pc:docMk/>
          <pc:sldMk cId="0" sldId="261"/>
        </pc:sldMkLst>
      </pc:sldChg>
      <pc:sldChg chg="modSp mod">
        <pc:chgData name="MARIA INMACULADA SANTAMARIA VALENZUELA" userId="ce49ef87-c7e3-4d0f-9bdf-fe69029b02d5" providerId="ADAL" clId="{A4C61923-36ED-43C5-B8A7-37879A3ABF59}" dt="2024-10-08T05:21:54.754" v="742" actId="20577"/>
        <pc:sldMkLst>
          <pc:docMk/>
          <pc:sldMk cId="0" sldId="297"/>
        </pc:sldMkLst>
        <pc:spChg chg="mod">
          <ac:chgData name="MARIA INMACULADA SANTAMARIA VALENZUELA" userId="ce49ef87-c7e3-4d0f-9bdf-fe69029b02d5" providerId="ADAL" clId="{A4C61923-36ED-43C5-B8A7-37879A3ABF59}" dt="2024-10-07T20:28:03.767" v="688" actId="20577"/>
          <ac:spMkLst>
            <pc:docMk/>
            <pc:sldMk cId="0" sldId="297"/>
            <ac:spMk id="75" creationId="{00000000-0000-0000-0000-000000000000}"/>
          </ac:spMkLst>
        </pc:spChg>
        <pc:spChg chg="mod">
          <ac:chgData name="MARIA INMACULADA SANTAMARIA VALENZUELA" userId="ce49ef87-c7e3-4d0f-9bdf-fe69029b02d5" providerId="ADAL" clId="{A4C61923-36ED-43C5-B8A7-37879A3ABF59}" dt="2024-10-08T05:21:54.754" v="742" actId="20577"/>
          <ac:spMkLst>
            <pc:docMk/>
            <pc:sldMk cId="0" sldId="297"/>
            <ac:spMk id="77" creationId="{00000000-0000-0000-0000-000000000000}"/>
          </ac:spMkLst>
        </pc:spChg>
      </pc:sldChg>
      <pc:sldChg chg="del">
        <pc:chgData name="MARIA INMACULADA SANTAMARIA VALENZUELA" userId="ce49ef87-c7e3-4d0f-9bdf-fe69029b02d5" providerId="ADAL" clId="{A4C61923-36ED-43C5-B8A7-37879A3ABF59}" dt="2024-10-07T17:43:17.766" v="15" actId="47"/>
        <pc:sldMkLst>
          <pc:docMk/>
          <pc:sldMk cId="80938281" sldId="298"/>
        </pc:sldMkLst>
      </pc:sldChg>
      <pc:sldChg chg="addSp delSp modSp mod">
        <pc:chgData name="MARIA INMACULADA SANTAMARIA VALENZUELA" userId="ce49ef87-c7e3-4d0f-9bdf-fe69029b02d5" providerId="ADAL" clId="{A4C61923-36ED-43C5-B8A7-37879A3ABF59}" dt="2024-10-07T20:39:39.036" v="729" actId="1076"/>
        <pc:sldMkLst>
          <pc:docMk/>
          <pc:sldMk cId="1505795331" sldId="299"/>
        </pc:sldMkLst>
        <pc:spChg chg="add del">
          <ac:chgData name="MARIA INMACULADA SANTAMARIA VALENZUELA" userId="ce49ef87-c7e3-4d0f-9bdf-fe69029b02d5" providerId="ADAL" clId="{A4C61923-36ED-43C5-B8A7-37879A3ABF59}" dt="2024-10-07T17:47:28.776" v="253" actId="22"/>
          <ac:spMkLst>
            <pc:docMk/>
            <pc:sldMk cId="1505795331" sldId="299"/>
            <ac:spMk id="3" creationId="{5233ECC0-5AE5-9D4D-62E1-E2AA64389675}"/>
          </ac:spMkLst>
        </pc:spChg>
        <pc:spChg chg="add mod">
          <ac:chgData name="MARIA INMACULADA SANTAMARIA VALENZUELA" userId="ce49ef87-c7e3-4d0f-9bdf-fe69029b02d5" providerId="ADAL" clId="{A4C61923-36ED-43C5-B8A7-37879A3ABF59}" dt="2024-10-07T17:48:03.260" v="265" actId="1076"/>
          <ac:spMkLst>
            <pc:docMk/>
            <pc:sldMk cId="1505795331" sldId="299"/>
            <ac:spMk id="4" creationId="{E42160C9-B7F2-95E1-285D-ACD5CA8EA0A1}"/>
          </ac:spMkLst>
        </pc:spChg>
        <pc:spChg chg="add mod">
          <ac:chgData name="MARIA INMACULADA SANTAMARIA VALENZUELA" userId="ce49ef87-c7e3-4d0f-9bdf-fe69029b02d5" providerId="ADAL" clId="{A4C61923-36ED-43C5-B8A7-37879A3ABF59}" dt="2024-10-07T17:48:09.151" v="270" actId="20577"/>
          <ac:spMkLst>
            <pc:docMk/>
            <pc:sldMk cId="1505795331" sldId="299"/>
            <ac:spMk id="5" creationId="{05DAD6B8-9824-098B-702F-EE1B8C30A4A7}"/>
          </ac:spMkLst>
        </pc:spChg>
        <pc:spChg chg="add mod">
          <ac:chgData name="MARIA INMACULADA SANTAMARIA VALENZUELA" userId="ce49ef87-c7e3-4d0f-9bdf-fe69029b02d5" providerId="ADAL" clId="{A4C61923-36ED-43C5-B8A7-37879A3ABF59}" dt="2024-10-07T17:48:16.641" v="275" actId="20577"/>
          <ac:spMkLst>
            <pc:docMk/>
            <pc:sldMk cId="1505795331" sldId="299"/>
            <ac:spMk id="6" creationId="{2E746671-1114-248C-436C-6CB693A952B2}"/>
          </ac:spMkLst>
        </pc:spChg>
        <pc:spChg chg="add mod">
          <ac:chgData name="MARIA INMACULADA SANTAMARIA VALENZUELA" userId="ce49ef87-c7e3-4d0f-9bdf-fe69029b02d5" providerId="ADAL" clId="{A4C61923-36ED-43C5-B8A7-37879A3ABF59}" dt="2024-10-07T17:55:08.541" v="667" actId="1036"/>
          <ac:spMkLst>
            <pc:docMk/>
            <pc:sldMk cId="1505795331" sldId="299"/>
            <ac:spMk id="7" creationId="{4F06CE69-690B-EA2A-2856-D78BE3AC69EF}"/>
          </ac:spMkLst>
        </pc:spChg>
        <pc:spChg chg="add mod">
          <ac:chgData name="MARIA INMACULADA SANTAMARIA VALENZUELA" userId="ce49ef87-c7e3-4d0f-9bdf-fe69029b02d5" providerId="ADAL" clId="{A4C61923-36ED-43C5-B8A7-37879A3ABF59}" dt="2024-10-07T20:39:39.036" v="729" actId="1076"/>
          <ac:spMkLst>
            <pc:docMk/>
            <pc:sldMk cId="1505795331" sldId="299"/>
            <ac:spMk id="8" creationId="{545499D7-79D7-D76B-CD58-FCACF69FA314}"/>
          </ac:spMkLst>
        </pc:spChg>
        <pc:spChg chg="add mod">
          <ac:chgData name="MARIA INMACULADA SANTAMARIA VALENZUELA" userId="ce49ef87-c7e3-4d0f-9bdf-fe69029b02d5" providerId="ADAL" clId="{A4C61923-36ED-43C5-B8A7-37879A3ABF59}" dt="2024-10-07T17:49:13.784" v="299" actId="1076"/>
          <ac:spMkLst>
            <pc:docMk/>
            <pc:sldMk cId="1505795331" sldId="299"/>
            <ac:spMk id="9" creationId="{1734E391-AFB6-B89B-12A2-E7686D811F7B}"/>
          </ac:spMkLst>
        </pc:spChg>
        <pc:spChg chg="add mod">
          <ac:chgData name="MARIA INMACULADA SANTAMARIA VALENZUELA" userId="ce49ef87-c7e3-4d0f-9bdf-fe69029b02d5" providerId="ADAL" clId="{A4C61923-36ED-43C5-B8A7-37879A3ABF59}" dt="2024-10-07T17:49:27.171" v="309" actId="14100"/>
          <ac:spMkLst>
            <pc:docMk/>
            <pc:sldMk cId="1505795331" sldId="299"/>
            <ac:spMk id="10" creationId="{4B94AD28-5672-11E1-01BF-411D4EA6922D}"/>
          </ac:spMkLst>
        </pc:spChg>
        <pc:spChg chg="add mod">
          <ac:chgData name="MARIA INMACULADA SANTAMARIA VALENZUELA" userId="ce49ef87-c7e3-4d0f-9bdf-fe69029b02d5" providerId="ADAL" clId="{A4C61923-36ED-43C5-B8A7-37879A3ABF59}" dt="2024-10-07T17:49:39.128" v="311" actId="1076"/>
          <ac:spMkLst>
            <pc:docMk/>
            <pc:sldMk cId="1505795331" sldId="299"/>
            <ac:spMk id="11" creationId="{BCB8464B-60C7-2885-AD4D-0D0CA5FC0ADC}"/>
          </ac:spMkLst>
        </pc:spChg>
        <pc:spChg chg="add mod">
          <ac:chgData name="MARIA INMACULADA SANTAMARIA VALENZUELA" userId="ce49ef87-c7e3-4d0f-9bdf-fe69029b02d5" providerId="ADAL" clId="{A4C61923-36ED-43C5-B8A7-37879A3ABF59}" dt="2024-10-07T17:49:43.740" v="313" actId="1076"/>
          <ac:spMkLst>
            <pc:docMk/>
            <pc:sldMk cId="1505795331" sldId="299"/>
            <ac:spMk id="12" creationId="{477EFA2B-244E-B48E-9EA6-F6C4B21A653C}"/>
          </ac:spMkLst>
        </pc:spChg>
        <pc:spChg chg="add mod">
          <ac:chgData name="MARIA INMACULADA SANTAMARIA VALENZUELA" userId="ce49ef87-c7e3-4d0f-9bdf-fe69029b02d5" providerId="ADAL" clId="{A4C61923-36ED-43C5-B8A7-37879A3ABF59}" dt="2024-10-07T17:50:02.766" v="339" actId="14100"/>
          <ac:spMkLst>
            <pc:docMk/>
            <pc:sldMk cId="1505795331" sldId="299"/>
            <ac:spMk id="13" creationId="{705D396D-6C58-D75B-597F-643142EE47AC}"/>
          </ac:spMkLst>
        </pc:spChg>
        <pc:spChg chg="add mod">
          <ac:chgData name="MARIA INMACULADA SANTAMARIA VALENZUELA" userId="ce49ef87-c7e3-4d0f-9bdf-fe69029b02d5" providerId="ADAL" clId="{A4C61923-36ED-43C5-B8A7-37879A3ABF59}" dt="2024-10-07T17:50:12.727" v="341" actId="1076"/>
          <ac:spMkLst>
            <pc:docMk/>
            <pc:sldMk cId="1505795331" sldId="299"/>
            <ac:spMk id="14" creationId="{D9D2DD19-A452-A7F2-ADC0-93B9C8F599E2}"/>
          </ac:spMkLst>
        </pc:spChg>
        <pc:spChg chg="add mod">
          <ac:chgData name="MARIA INMACULADA SANTAMARIA VALENZUELA" userId="ce49ef87-c7e3-4d0f-9bdf-fe69029b02d5" providerId="ADAL" clId="{A4C61923-36ED-43C5-B8A7-37879A3ABF59}" dt="2024-10-07T20:39:23.534" v="728" actId="14100"/>
          <ac:spMkLst>
            <pc:docMk/>
            <pc:sldMk cId="1505795331" sldId="299"/>
            <ac:spMk id="15" creationId="{E2E34FB2-760A-D10E-1E02-561E4E5228B2}"/>
          </ac:spMkLst>
        </pc:spChg>
        <pc:spChg chg="add mod">
          <ac:chgData name="MARIA INMACULADA SANTAMARIA VALENZUELA" userId="ce49ef87-c7e3-4d0f-9bdf-fe69029b02d5" providerId="ADAL" clId="{A4C61923-36ED-43C5-B8A7-37879A3ABF59}" dt="2024-10-07T17:51:18.577" v="361"/>
          <ac:spMkLst>
            <pc:docMk/>
            <pc:sldMk cId="1505795331" sldId="299"/>
            <ac:spMk id="16" creationId="{0F327065-E7FC-4431-892B-860475A735F3}"/>
          </ac:spMkLst>
        </pc:spChg>
        <pc:spChg chg="mod">
          <ac:chgData name="MARIA INMACULADA SANTAMARIA VALENZUELA" userId="ce49ef87-c7e3-4d0f-9bdf-fe69029b02d5" providerId="ADAL" clId="{A4C61923-36ED-43C5-B8A7-37879A3ABF59}" dt="2024-10-07T17:56:17.473" v="683" actId="20577"/>
          <ac:spMkLst>
            <pc:docMk/>
            <pc:sldMk cId="1505795331" sldId="299"/>
            <ac:spMk id="111" creationId="{00000000-0000-0000-0000-000000000000}"/>
          </ac:spMkLst>
        </pc:spChg>
        <pc:spChg chg="mod">
          <ac:chgData name="MARIA INMACULADA SANTAMARIA VALENZUELA" userId="ce49ef87-c7e3-4d0f-9bdf-fe69029b02d5" providerId="ADAL" clId="{A4C61923-36ED-43C5-B8A7-37879A3ABF59}" dt="2024-10-07T17:47:24.049" v="251" actId="14100"/>
          <ac:spMkLst>
            <pc:docMk/>
            <pc:sldMk cId="1505795331" sldId="299"/>
            <ac:spMk id="112" creationId="{00000000-0000-0000-0000-000000000000}"/>
          </ac:spMkLst>
        </pc:spChg>
      </pc:sldChg>
      <pc:sldChg chg="modSp mod ord">
        <pc:chgData name="MARIA INMACULADA SANTAMARIA VALENZUELA" userId="ce49ef87-c7e3-4d0f-9bdf-fe69029b02d5" providerId="ADAL" clId="{A4C61923-36ED-43C5-B8A7-37879A3ABF59}" dt="2024-10-07T17:42:59.889" v="12" actId="692"/>
        <pc:sldMkLst>
          <pc:docMk/>
          <pc:sldMk cId="2526995649" sldId="300"/>
        </pc:sldMkLst>
        <pc:spChg chg="mod">
          <ac:chgData name="MARIA INMACULADA SANTAMARIA VALENZUELA" userId="ce49ef87-c7e3-4d0f-9bdf-fe69029b02d5" providerId="ADAL" clId="{A4C61923-36ED-43C5-B8A7-37879A3ABF59}" dt="2024-10-07T17:42:59.889" v="12" actId="692"/>
          <ac:spMkLst>
            <pc:docMk/>
            <pc:sldMk cId="2526995649" sldId="300"/>
            <ac:spMk id="309" creationId="{00000000-0000-0000-0000-000000000000}"/>
          </ac:spMkLst>
        </pc:spChg>
      </pc:sldChg>
      <pc:sldChg chg="modSp mod ord">
        <pc:chgData name="MARIA INMACULADA SANTAMARIA VALENZUELA" userId="ce49ef87-c7e3-4d0f-9bdf-fe69029b02d5" providerId="ADAL" clId="{A4C61923-36ED-43C5-B8A7-37879A3ABF59}" dt="2024-10-07T17:56:09.561" v="673" actId="20577"/>
        <pc:sldMkLst>
          <pc:docMk/>
          <pc:sldMk cId="2551640647" sldId="301"/>
        </pc:sldMkLst>
        <pc:spChg chg="mod">
          <ac:chgData name="MARIA INMACULADA SANTAMARIA VALENZUELA" userId="ce49ef87-c7e3-4d0f-9bdf-fe69029b02d5" providerId="ADAL" clId="{A4C61923-36ED-43C5-B8A7-37879A3ABF59}" dt="2024-10-07T17:56:09.561" v="673" actId="20577"/>
          <ac:spMkLst>
            <pc:docMk/>
            <pc:sldMk cId="2551640647" sldId="301"/>
            <ac:spMk id="98" creationId="{00000000-0000-0000-0000-000000000000}"/>
          </ac:spMkLst>
        </pc:spChg>
        <pc:spChg chg="mod">
          <ac:chgData name="MARIA INMACULADA SANTAMARIA VALENZUELA" userId="ce49ef87-c7e3-4d0f-9bdf-fe69029b02d5" providerId="ADAL" clId="{A4C61923-36ED-43C5-B8A7-37879A3ABF59}" dt="2024-10-07T17:45:02.398" v="136" actId="20577"/>
          <ac:spMkLst>
            <pc:docMk/>
            <pc:sldMk cId="2551640647" sldId="301"/>
            <ac:spMk id="99" creationId="{00000000-0000-0000-0000-000000000000}"/>
          </ac:spMkLst>
        </pc:spChg>
      </pc:sldChg>
      <pc:sldChg chg="del">
        <pc:chgData name="MARIA INMACULADA SANTAMARIA VALENZUELA" userId="ce49ef87-c7e3-4d0f-9bdf-fe69029b02d5" providerId="ADAL" clId="{A4C61923-36ED-43C5-B8A7-37879A3ABF59}" dt="2024-10-07T20:27:44.668" v="686" actId="47"/>
        <pc:sldMkLst>
          <pc:docMk/>
          <pc:sldMk cId="780944991" sldId="302"/>
        </pc:sldMkLst>
      </pc:sldChg>
      <pc:sldChg chg="del">
        <pc:chgData name="MARIA INMACULADA SANTAMARIA VALENZUELA" userId="ce49ef87-c7e3-4d0f-9bdf-fe69029b02d5" providerId="ADAL" clId="{A4C61923-36ED-43C5-B8A7-37879A3ABF59}" dt="2024-10-07T20:27:44.668" v="686" actId="47"/>
        <pc:sldMkLst>
          <pc:docMk/>
          <pc:sldMk cId="2254397162" sldId="303"/>
        </pc:sldMkLst>
      </pc:sldChg>
      <pc:sldChg chg="del">
        <pc:chgData name="MARIA INMACULADA SANTAMARIA VALENZUELA" userId="ce49ef87-c7e3-4d0f-9bdf-fe69029b02d5" providerId="ADAL" clId="{A4C61923-36ED-43C5-B8A7-37879A3ABF59}" dt="2024-10-07T20:27:44.668" v="686" actId="47"/>
        <pc:sldMkLst>
          <pc:docMk/>
          <pc:sldMk cId="182141290" sldId="304"/>
        </pc:sldMkLst>
      </pc:sldChg>
      <pc:sldChg chg="del">
        <pc:chgData name="MARIA INMACULADA SANTAMARIA VALENZUELA" userId="ce49ef87-c7e3-4d0f-9bdf-fe69029b02d5" providerId="ADAL" clId="{A4C61923-36ED-43C5-B8A7-37879A3ABF59}" dt="2024-10-07T20:27:44.668" v="686" actId="47"/>
        <pc:sldMkLst>
          <pc:docMk/>
          <pc:sldMk cId="4038806155" sldId="305"/>
        </pc:sldMkLst>
      </pc:sldChg>
      <pc:sldChg chg="del">
        <pc:chgData name="MARIA INMACULADA SANTAMARIA VALENZUELA" userId="ce49ef87-c7e3-4d0f-9bdf-fe69029b02d5" providerId="ADAL" clId="{A4C61923-36ED-43C5-B8A7-37879A3ABF59}" dt="2024-10-07T20:27:44.668" v="686" actId="47"/>
        <pc:sldMkLst>
          <pc:docMk/>
          <pc:sldMk cId="1170236177" sldId="306"/>
        </pc:sldMkLst>
      </pc:sldChg>
      <pc:sldChg chg="del">
        <pc:chgData name="MARIA INMACULADA SANTAMARIA VALENZUELA" userId="ce49ef87-c7e3-4d0f-9bdf-fe69029b02d5" providerId="ADAL" clId="{A4C61923-36ED-43C5-B8A7-37879A3ABF59}" dt="2024-10-07T20:27:44.668" v="686" actId="47"/>
        <pc:sldMkLst>
          <pc:docMk/>
          <pc:sldMk cId="700728107" sldId="307"/>
        </pc:sldMkLst>
      </pc:sldChg>
      <pc:sldChg chg="del">
        <pc:chgData name="MARIA INMACULADA SANTAMARIA VALENZUELA" userId="ce49ef87-c7e3-4d0f-9bdf-fe69029b02d5" providerId="ADAL" clId="{A4C61923-36ED-43C5-B8A7-37879A3ABF59}" dt="2024-10-07T20:27:44.668" v="686" actId="47"/>
        <pc:sldMkLst>
          <pc:docMk/>
          <pc:sldMk cId="4047531848" sldId="308"/>
        </pc:sldMkLst>
      </pc:sldChg>
      <pc:sldChg chg="del">
        <pc:chgData name="MARIA INMACULADA SANTAMARIA VALENZUELA" userId="ce49ef87-c7e3-4d0f-9bdf-fe69029b02d5" providerId="ADAL" clId="{A4C61923-36ED-43C5-B8A7-37879A3ABF59}" dt="2024-10-07T20:27:35.561" v="685" actId="47"/>
        <pc:sldMkLst>
          <pc:docMk/>
          <pc:sldMk cId="2794354719" sldId="309"/>
        </pc:sldMkLst>
      </pc:sldChg>
      <pc:sldChg chg="del">
        <pc:chgData name="MARIA INMACULADA SANTAMARIA VALENZUELA" userId="ce49ef87-c7e3-4d0f-9bdf-fe69029b02d5" providerId="ADAL" clId="{A4C61923-36ED-43C5-B8A7-37879A3ABF59}" dt="2024-10-07T20:27:35.561" v="685" actId="47"/>
        <pc:sldMkLst>
          <pc:docMk/>
          <pc:sldMk cId="4136508664" sldId="310"/>
        </pc:sldMkLst>
      </pc:sldChg>
      <pc:sldChg chg="del">
        <pc:chgData name="MARIA INMACULADA SANTAMARIA VALENZUELA" userId="ce49ef87-c7e3-4d0f-9bdf-fe69029b02d5" providerId="ADAL" clId="{A4C61923-36ED-43C5-B8A7-37879A3ABF59}" dt="2024-10-07T20:27:35.561" v="685" actId="47"/>
        <pc:sldMkLst>
          <pc:docMk/>
          <pc:sldMk cId="2090051884" sldId="311"/>
        </pc:sldMkLst>
      </pc:sldChg>
      <pc:sldChg chg="del">
        <pc:chgData name="MARIA INMACULADA SANTAMARIA VALENZUELA" userId="ce49ef87-c7e3-4d0f-9bdf-fe69029b02d5" providerId="ADAL" clId="{A4C61923-36ED-43C5-B8A7-37879A3ABF59}" dt="2024-10-07T20:27:35.561" v="685" actId="47"/>
        <pc:sldMkLst>
          <pc:docMk/>
          <pc:sldMk cId="1092713393" sldId="313"/>
        </pc:sldMkLst>
      </pc:sldChg>
      <pc:sldChg chg="del">
        <pc:chgData name="MARIA INMACULADA SANTAMARIA VALENZUELA" userId="ce49ef87-c7e3-4d0f-9bdf-fe69029b02d5" providerId="ADAL" clId="{A4C61923-36ED-43C5-B8A7-37879A3ABF59}" dt="2024-10-07T20:27:35.561" v="685" actId="47"/>
        <pc:sldMkLst>
          <pc:docMk/>
          <pc:sldMk cId="2243238510" sldId="314"/>
        </pc:sldMkLst>
      </pc:sldChg>
      <pc:sldChg chg="del">
        <pc:chgData name="MARIA INMACULADA SANTAMARIA VALENZUELA" userId="ce49ef87-c7e3-4d0f-9bdf-fe69029b02d5" providerId="ADAL" clId="{A4C61923-36ED-43C5-B8A7-37879A3ABF59}" dt="2024-10-07T20:27:35.561" v="685" actId="47"/>
        <pc:sldMkLst>
          <pc:docMk/>
          <pc:sldMk cId="2553001814" sldId="315"/>
        </pc:sldMkLst>
      </pc:sldChg>
      <pc:sldChg chg="del">
        <pc:chgData name="MARIA INMACULADA SANTAMARIA VALENZUELA" userId="ce49ef87-c7e3-4d0f-9bdf-fe69029b02d5" providerId="ADAL" clId="{A4C61923-36ED-43C5-B8A7-37879A3ABF59}" dt="2024-10-07T20:27:35.561" v="685" actId="47"/>
        <pc:sldMkLst>
          <pc:docMk/>
          <pc:sldMk cId="27486612" sldId="316"/>
        </pc:sldMkLst>
      </pc:sldChg>
      <pc:sldChg chg="del">
        <pc:chgData name="MARIA INMACULADA SANTAMARIA VALENZUELA" userId="ce49ef87-c7e3-4d0f-9bdf-fe69029b02d5" providerId="ADAL" clId="{A4C61923-36ED-43C5-B8A7-37879A3ABF59}" dt="2024-10-07T20:27:35.561" v="685" actId="47"/>
        <pc:sldMkLst>
          <pc:docMk/>
          <pc:sldMk cId="13889198" sldId="317"/>
        </pc:sldMkLst>
      </pc:sldChg>
      <pc:sldChg chg="del">
        <pc:chgData name="MARIA INMACULADA SANTAMARIA VALENZUELA" userId="ce49ef87-c7e3-4d0f-9bdf-fe69029b02d5" providerId="ADAL" clId="{A4C61923-36ED-43C5-B8A7-37879A3ABF59}" dt="2024-10-07T20:27:35.561" v="685" actId="47"/>
        <pc:sldMkLst>
          <pc:docMk/>
          <pc:sldMk cId="57903762" sldId="318"/>
        </pc:sldMkLst>
      </pc:sldChg>
      <pc:sldChg chg="del">
        <pc:chgData name="MARIA INMACULADA SANTAMARIA VALENZUELA" userId="ce49ef87-c7e3-4d0f-9bdf-fe69029b02d5" providerId="ADAL" clId="{A4C61923-36ED-43C5-B8A7-37879A3ABF59}" dt="2024-10-07T20:27:35.561" v="685" actId="47"/>
        <pc:sldMkLst>
          <pc:docMk/>
          <pc:sldMk cId="1981503963" sldId="319"/>
        </pc:sldMkLst>
      </pc:sldChg>
      <pc:sldChg chg="del">
        <pc:chgData name="MARIA INMACULADA SANTAMARIA VALENZUELA" userId="ce49ef87-c7e3-4d0f-9bdf-fe69029b02d5" providerId="ADAL" clId="{A4C61923-36ED-43C5-B8A7-37879A3ABF59}" dt="2024-10-07T20:27:35.561" v="685" actId="47"/>
        <pc:sldMkLst>
          <pc:docMk/>
          <pc:sldMk cId="3900878580" sldId="320"/>
        </pc:sldMkLst>
      </pc:sldChg>
      <pc:sldChg chg="del">
        <pc:chgData name="MARIA INMACULADA SANTAMARIA VALENZUELA" userId="ce49ef87-c7e3-4d0f-9bdf-fe69029b02d5" providerId="ADAL" clId="{A4C61923-36ED-43C5-B8A7-37879A3ABF59}" dt="2024-10-07T20:27:35.561" v="685" actId="47"/>
        <pc:sldMkLst>
          <pc:docMk/>
          <pc:sldMk cId="494565659" sldId="321"/>
        </pc:sldMkLst>
      </pc:sldChg>
      <pc:sldChg chg="del">
        <pc:chgData name="MARIA INMACULADA SANTAMARIA VALENZUELA" userId="ce49ef87-c7e3-4d0f-9bdf-fe69029b02d5" providerId="ADAL" clId="{A4C61923-36ED-43C5-B8A7-37879A3ABF59}" dt="2024-10-07T20:27:35.561" v="685" actId="47"/>
        <pc:sldMkLst>
          <pc:docMk/>
          <pc:sldMk cId="2034309131" sldId="322"/>
        </pc:sldMkLst>
      </pc:sldChg>
      <pc:sldChg chg="del">
        <pc:chgData name="MARIA INMACULADA SANTAMARIA VALENZUELA" userId="ce49ef87-c7e3-4d0f-9bdf-fe69029b02d5" providerId="ADAL" clId="{A4C61923-36ED-43C5-B8A7-37879A3ABF59}" dt="2024-10-07T20:27:35.561" v="685" actId="47"/>
        <pc:sldMkLst>
          <pc:docMk/>
          <pc:sldMk cId="1308888901" sldId="323"/>
        </pc:sldMkLst>
      </pc:sldChg>
      <pc:sldChg chg="del">
        <pc:chgData name="MARIA INMACULADA SANTAMARIA VALENZUELA" userId="ce49ef87-c7e3-4d0f-9bdf-fe69029b02d5" providerId="ADAL" clId="{A4C61923-36ED-43C5-B8A7-37879A3ABF59}" dt="2024-10-07T20:27:35.561" v="685" actId="47"/>
        <pc:sldMkLst>
          <pc:docMk/>
          <pc:sldMk cId="3492889259" sldId="324"/>
        </pc:sldMkLst>
      </pc:sldChg>
      <pc:sldChg chg="del">
        <pc:chgData name="MARIA INMACULADA SANTAMARIA VALENZUELA" userId="ce49ef87-c7e3-4d0f-9bdf-fe69029b02d5" providerId="ADAL" clId="{A4C61923-36ED-43C5-B8A7-37879A3ABF59}" dt="2024-10-07T20:27:35.561" v="685" actId="47"/>
        <pc:sldMkLst>
          <pc:docMk/>
          <pc:sldMk cId="2837745485" sldId="325"/>
        </pc:sldMkLst>
      </pc:sldChg>
      <pc:sldChg chg="del">
        <pc:chgData name="MARIA INMACULADA SANTAMARIA VALENZUELA" userId="ce49ef87-c7e3-4d0f-9bdf-fe69029b02d5" providerId="ADAL" clId="{A4C61923-36ED-43C5-B8A7-37879A3ABF59}" dt="2024-10-07T20:27:35.561" v="685" actId="47"/>
        <pc:sldMkLst>
          <pc:docMk/>
          <pc:sldMk cId="4287396899" sldId="326"/>
        </pc:sldMkLst>
      </pc:sldChg>
      <pc:sldChg chg="del">
        <pc:chgData name="MARIA INMACULADA SANTAMARIA VALENZUELA" userId="ce49ef87-c7e3-4d0f-9bdf-fe69029b02d5" providerId="ADAL" clId="{A4C61923-36ED-43C5-B8A7-37879A3ABF59}" dt="2024-10-07T20:27:21.764" v="684" actId="47"/>
        <pc:sldMkLst>
          <pc:docMk/>
          <pc:sldMk cId="1755923471" sldId="327"/>
        </pc:sldMkLst>
      </pc:sldChg>
      <pc:sldChg chg="del">
        <pc:chgData name="MARIA INMACULADA SANTAMARIA VALENZUELA" userId="ce49ef87-c7e3-4d0f-9bdf-fe69029b02d5" providerId="ADAL" clId="{A4C61923-36ED-43C5-B8A7-37879A3ABF59}" dt="2024-10-07T20:27:35.561" v="685" actId="47"/>
        <pc:sldMkLst>
          <pc:docMk/>
          <pc:sldMk cId="1282584288" sldId="329"/>
        </pc:sldMkLst>
      </pc:sldChg>
      <pc:sldChg chg="del">
        <pc:chgData name="MARIA INMACULADA SANTAMARIA VALENZUELA" userId="ce49ef87-c7e3-4d0f-9bdf-fe69029b02d5" providerId="ADAL" clId="{A4C61923-36ED-43C5-B8A7-37879A3ABF59}" dt="2024-10-07T20:27:35.561" v="685" actId="47"/>
        <pc:sldMkLst>
          <pc:docMk/>
          <pc:sldMk cId="2150175417" sldId="330"/>
        </pc:sldMkLst>
      </pc:sldChg>
      <pc:sldChg chg="del">
        <pc:chgData name="MARIA INMACULADA SANTAMARIA VALENZUELA" userId="ce49ef87-c7e3-4d0f-9bdf-fe69029b02d5" providerId="ADAL" clId="{A4C61923-36ED-43C5-B8A7-37879A3ABF59}" dt="2024-10-07T20:27:35.561" v="685" actId="47"/>
        <pc:sldMkLst>
          <pc:docMk/>
          <pc:sldMk cId="1875984746" sldId="331"/>
        </pc:sldMkLst>
      </pc:sldChg>
      <pc:sldChg chg="del">
        <pc:chgData name="MARIA INMACULADA SANTAMARIA VALENZUELA" userId="ce49ef87-c7e3-4d0f-9bdf-fe69029b02d5" providerId="ADAL" clId="{A4C61923-36ED-43C5-B8A7-37879A3ABF59}" dt="2024-10-07T20:27:35.561" v="685" actId="47"/>
        <pc:sldMkLst>
          <pc:docMk/>
          <pc:sldMk cId="3785832858" sldId="332"/>
        </pc:sldMkLst>
      </pc:sldChg>
      <pc:sldChg chg="del">
        <pc:chgData name="MARIA INMACULADA SANTAMARIA VALENZUELA" userId="ce49ef87-c7e3-4d0f-9bdf-fe69029b02d5" providerId="ADAL" clId="{A4C61923-36ED-43C5-B8A7-37879A3ABF59}" dt="2024-10-07T20:27:35.561" v="685" actId="47"/>
        <pc:sldMkLst>
          <pc:docMk/>
          <pc:sldMk cId="3641649589" sldId="333"/>
        </pc:sldMkLst>
      </pc:sldChg>
      <pc:sldChg chg="del">
        <pc:chgData name="MARIA INMACULADA SANTAMARIA VALENZUELA" userId="ce49ef87-c7e3-4d0f-9bdf-fe69029b02d5" providerId="ADAL" clId="{A4C61923-36ED-43C5-B8A7-37879A3ABF59}" dt="2024-10-07T20:27:21.764" v="684" actId="47"/>
        <pc:sldMkLst>
          <pc:docMk/>
          <pc:sldMk cId="376113202" sldId="334"/>
        </pc:sldMkLst>
      </pc:sldChg>
      <pc:sldChg chg="del">
        <pc:chgData name="MARIA INMACULADA SANTAMARIA VALENZUELA" userId="ce49ef87-c7e3-4d0f-9bdf-fe69029b02d5" providerId="ADAL" clId="{A4C61923-36ED-43C5-B8A7-37879A3ABF59}" dt="2024-10-07T20:27:21.764" v="684" actId="47"/>
        <pc:sldMkLst>
          <pc:docMk/>
          <pc:sldMk cId="2602389416" sldId="335"/>
        </pc:sldMkLst>
      </pc:sldChg>
      <pc:sldChg chg="del">
        <pc:chgData name="MARIA INMACULADA SANTAMARIA VALENZUELA" userId="ce49ef87-c7e3-4d0f-9bdf-fe69029b02d5" providerId="ADAL" clId="{A4C61923-36ED-43C5-B8A7-37879A3ABF59}" dt="2024-10-07T20:27:21.764" v="684" actId="47"/>
        <pc:sldMkLst>
          <pc:docMk/>
          <pc:sldMk cId="3576791689" sldId="337"/>
        </pc:sldMkLst>
      </pc:sldChg>
      <pc:sldChg chg="del">
        <pc:chgData name="MARIA INMACULADA SANTAMARIA VALENZUELA" userId="ce49ef87-c7e3-4d0f-9bdf-fe69029b02d5" providerId="ADAL" clId="{A4C61923-36ED-43C5-B8A7-37879A3ABF59}" dt="2024-10-07T20:27:21.764" v="684" actId="47"/>
        <pc:sldMkLst>
          <pc:docMk/>
          <pc:sldMk cId="3751184997" sldId="338"/>
        </pc:sldMkLst>
      </pc:sldChg>
      <pc:sldChg chg="modSp mod">
        <pc:chgData name="MARIA INMACULADA SANTAMARIA VALENZUELA" userId="ce49ef87-c7e3-4d0f-9bdf-fe69029b02d5" providerId="ADAL" clId="{A4C61923-36ED-43C5-B8A7-37879A3ABF59}" dt="2024-10-07T20:28:21.212" v="715" actId="20577"/>
        <pc:sldMkLst>
          <pc:docMk/>
          <pc:sldMk cId="3084586666" sldId="340"/>
        </pc:sldMkLst>
        <pc:spChg chg="mod">
          <ac:chgData name="MARIA INMACULADA SANTAMARIA VALENZUELA" userId="ce49ef87-c7e3-4d0f-9bdf-fe69029b02d5" providerId="ADAL" clId="{A4C61923-36ED-43C5-B8A7-37879A3ABF59}" dt="2024-10-07T20:28:17.397" v="702" actId="20577"/>
          <ac:spMkLst>
            <pc:docMk/>
            <pc:sldMk cId="3084586666" sldId="340"/>
            <ac:spMk id="75" creationId="{00000000-0000-0000-0000-000000000000}"/>
          </ac:spMkLst>
        </pc:spChg>
        <pc:spChg chg="mod">
          <ac:chgData name="MARIA INMACULADA SANTAMARIA VALENZUELA" userId="ce49ef87-c7e3-4d0f-9bdf-fe69029b02d5" providerId="ADAL" clId="{A4C61923-36ED-43C5-B8A7-37879A3ABF59}" dt="2024-10-07T20:28:21.212" v="715" actId="20577"/>
          <ac:spMkLst>
            <pc:docMk/>
            <pc:sldMk cId="3084586666" sldId="340"/>
            <ac:spMk id="77" creationId="{00000000-0000-0000-0000-000000000000}"/>
          </ac:spMkLst>
        </pc:spChg>
      </pc:sldChg>
      <pc:sldChg chg="modSp add del mod">
        <pc:chgData name="MARIA INMACULADA SANTAMARIA VALENZUELA" userId="ce49ef87-c7e3-4d0f-9bdf-fe69029b02d5" providerId="ADAL" clId="{A4C61923-36ED-43C5-B8A7-37879A3ABF59}" dt="2024-10-07T17:42:34.720" v="8"/>
        <pc:sldMkLst>
          <pc:docMk/>
          <pc:sldMk cId="1157923336" sldId="341"/>
        </pc:sldMkLst>
        <pc:spChg chg="mod">
          <ac:chgData name="MARIA INMACULADA SANTAMARIA VALENZUELA" userId="ce49ef87-c7e3-4d0f-9bdf-fe69029b02d5" providerId="ADAL" clId="{A4C61923-36ED-43C5-B8A7-37879A3ABF59}" dt="2024-10-07T17:42:34.011" v="7" actId="20577"/>
          <ac:spMkLst>
            <pc:docMk/>
            <pc:sldMk cId="1157923336" sldId="341"/>
            <ac:spMk id="2" creationId="{4215FC13-3815-5D79-65CF-C476E9D050B8}"/>
          </ac:spMkLst>
        </pc:spChg>
      </pc:sldChg>
      <pc:sldChg chg="add">
        <pc:chgData name="MARIA INMACULADA SANTAMARIA VALENZUELA" userId="ce49ef87-c7e3-4d0f-9bdf-fe69029b02d5" providerId="ADAL" clId="{A4C61923-36ED-43C5-B8A7-37879A3ABF59}" dt="2024-10-07T17:43:05.060" v="13"/>
        <pc:sldMkLst>
          <pc:docMk/>
          <pc:sldMk cId="2060433292" sldId="341"/>
        </pc:sldMkLst>
      </pc:sldChg>
      <pc:sldChg chg="modSp add del mod modNotesTx">
        <pc:chgData name="MARIA INMACULADA SANTAMARIA VALENZUELA" userId="ce49ef87-c7e3-4d0f-9bdf-fe69029b02d5" providerId="ADAL" clId="{A4C61923-36ED-43C5-B8A7-37879A3ABF59}" dt="2024-10-07T20:27:48.522" v="687" actId="47"/>
        <pc:sldMkLst>
          <pc:docMk/>
          <pc:sldMk cId="1263982302" sldId="342"/>
        </pc:sldMkLst>
        <pc:spChg chg="mod">
          <ac:chgData name="MARIA INMACULADA SANTAMARIA VALENZUELA" userId="ce49ef87-c7e3-4d0f-9bdf-fe69029b02d5" providerId="ADAL" clId="{A4C61923-36ED-43C5-B8A7-37879A3ABF59}" dt="2024-10-07T17:53:33.372" v="664" actId="1076"/>
          <ac:spMkLst>
            <pc:docMk/>
            <pc:sldMk cId="1263982302" sldId="342"/>
            <ac:spMk id="105" creationId="{00000000-0000-0000-0000-000000000000}"/>
          </ac:spMkLst>
        </pc:spChg>
      </pc:sldChg>
      <pc:sldMasterChg chg="delSldLayout">
        <pc:chgData name="MARIA INMACULADA SANTAMARIA VALENZUELA" userId="ce49ef87-c7e3-4d0f-9bdf-fe69029b02d5" providerId="ADAL" clId="{A4C61923-36ED-43C5-B8A7-37879A3ABF59}" dt="2024-10-07T20:27:48.522" v="687" actId="47"/>
        <pc:sldMasterMkLst>
          <pc:docMk/>
          <pc:sldMasterMk cId="0" sldId="2147483658"/>
        </pc:sldMasterMkLst>
        <pc:sldLayoutChg chg="del">
          <pc:chgData name="MARIA INMACULADA SANTAMARIA VALENZUELA" userId="ce49ef87-c7e3-4d0f-9bdf-fe69029b02d5" providerId="ADAL" clId="{A4C61923-36ED-43C5-B8A7-37879A3ABF59}" dt="2024-10-07T20:27:48.522" v="687" actId="47"/>
          <pc:sldLayoutMkLst>
            <pc:docMk/>
            <pc:sldMasterMk cId="0" sldId="2147483658"/>
            <pc:sldLayoutMk cId="0" sldId="2147483650"/>
          </pc:sldLayoutMkLst>
        </pc:sldLayoutChg>
      </pc:sldMasterChg>
    </pc:docChg>
  </pc:docChgLst>
  <pc:docChgLst>
    <pc:chgData name="MARIA INMACULADA SANTAMARIA VALENZUELA" userId="ce49ef87-c7e3-4d0f-9bdf-fe69029b02d5" providerId="ADAL" clId="{DC6DC12D-FBB2-4D32-8A7B-98D9F9B00F23}"/>
    <pc:docChg chg="undo custSel addSld delSld modSld sldOrd">
      <pc:chgData name="MARIA INMACULADA SANTAMARIA VALENZUELA" userId="ce49ef87-c7e3-4d0f-9bdf-fe69029b02d5" providerId="ADAL" clId="{DC6DC12D-FBB2-4D32-8A7B-98D9F9B00F23}" dt="2024-10-07T17:20:46.512" v="7860"/>
      <pc:docMkLst>
        <pc:docMk/>
      </pc:docMkLst>
      <pc:sldChg chg="add del">
        <pc:chgData name="MARIA INMACULADA SANTAMARIA VALENZUELA" userId="ce49ef87-c7e3-4d0f-9bdf-fe69029b02d5" providerId="ADAL" clId="{DC6DC12D-FBB2-4D32-8A7B-98D9F9B00F23}" dt="2024-10-07T16:56:02.710" v="6500" actId="47"/>
        <pc:sldMkLst>
          <pc:docMk/>
          <pc:sldMk cId="0" sldId="257"/>
        </pc:sldMkLst>
      </pc:sldChg>
      <pc:sldChg chg="add del">
        <pc:chgData name="MARIA INMACULADA SANTAMARIA VALENZUELA" userId="ce49ef87-c7e3-4d0f-9bdf-fe69029b02d5" providerId="ADAL" clId="{DC6DC12D-FBB2-4D32-8A7B-98D9F9B00F23}" dt="2024-10-07T16:56:01.877" v="6498" actId="47"/>
        <pc:sldMkLst>
          <pc:docMk/>
          <pc:sldMk cId="0" sldId="258"/>
        </pc:sldMkLst>
      </pc:sldChg>
      <pc:sldChg chg="modSp mod">
        <pc:chgData name="MARIA INMACULADA SANTAMARIA VALENZUELA" userId="ce49ef87-c7e3-4d0f-9bdf-fe69029b02d5" providerId="ADAL" clId="{DC6DC12D-FBB2-4D32-8A7B-98D9F9B00F23}" dt="2024-10-07T09:08:16.989" v="1280" actId="20577"/>
        <pc:sldMkLst>
          <pc:docMk/>
          <pc:sldMk cId="0" sldId="259"/>
        </pc:sldMkLst>
        <pc:spChg chg="mod">
          <ac:chgData name="MARIA INMACULADA SANTAMARIA VALENZUELA" userId="ce49ef87-c7e3-4d0f-9bdf-fe69029b02d5" providerId="ADAL" clId="{DC6DC12D-FBB2-4D32-8A7B-98D9F9B00F23}" dt="2024-10-07T09:08:16.989" v="1280" actId="20577"/>
          <ac:spMkLst>
            <pc:docMk/>
            <pc:sldMk cId="0" sldId="259"/>
            <ac:spMk id="98" creationId="{00000000-0000-0000-0000-000000000000}"/>
          </ac:spMkLst>
        </pc:spChg>
        <pc:spChg chg="mod">
          <ac:chgData name="MARIA INMACULADA SANTAMARIA VALENZUELA" userId="ce49ef87-c7e3-4d0f-9bdf-fe69029b02d5" providerId="ADAL" clId="{DC6DC12D-FBB2-4D32-8A7B-98D9F9B00F23}" dt="2024-10-07T08:25:46.778" v="59" actId="20577"/>
          <ac:spMkLst>
            <pc:docMk/>
            <pc:sldMk cId="0" sldId="259"/>
            <ac:spMk id="99" creationId="{00000000-0000-0000-0000-000000000000}"/>
          </ac:spMkLst>
        </pc:spChg>
      </pc:sldChg>
      <pc:sldChg chg="addSp modSp mod">
        <pc:chgData name="MARIA INMACULADA SANTAMARIA VALENZUELA" userId="ce49ef87-c7e3-4d0f-9bdf-fe69029b02d5" providerId="ADAL" clId="{DC6DC12D-FBB2-4D32-8A7B-98D9F9B00F23}" dt="2024-10-07T10:23:46.877" v="2668" actId="20577"/>
        <pc:sldMkLst>
          <pc:docMk/>
          <pc:sldMk cId="0" sldId="260"/>
        </pc:sldMkLst>
        <pc:spChg chg="add mod">
          <ac:chgData name="MARIA INMACULADA SANTAMARIA VALENZUELA" userId="ce49ef87-c7e3-4d0f-9bdf-fe69029b02d5" providerId="ADAL" clId="{DC6DC12D-FBB2-4D32-8A7B-98D9F9B00F23}" dt="2024-10-07T10:22:27.872" v="2560" actId="1076"/>
          <ac:spMkLst>
            <pc:docMk/>
            <pc:sldMk cId="0" sldId="260"/>
            <ac:spMk id="2" creationId="{EBEDDB2C-3931-0C22-BDB0-5EF631F6DA53}"/>
          </ac:spMkLst>
        </pc:spChg>
        <pc:spChg chg="mod">
          <ac:chgData name="MARIA INMACULADA SANTAMARIA VALENZUELA" userId="ce49ef87-c7e3-4d0f-9bdf-fe69029b02d5" providerId="ADAL" clId="{DC6DC12D-FBB2-4D32-8A7B-98D9F9B00F23}" dt="2024-10-07T10:23:46.877" v="2668" actId="20577"/>
          <ac:spMkLst>
            <pc:docMk/>
            <pc:sldMk cId="0" sldId="260"/>
            <ac:spMk id="105" creationId="{00000000-0000-0000-0000-000000000000}"/>
          </ac:spMkLst>
        </pc:spChg>
      </pc:sldChg>
      <pc:sldChg chg="addSp delSp modSp mod">
        <pc:chgData name="MARIA INMACULADA SANTAMARIA VALENZUELA" userId="ce49ef87-c7e3-4d0f-9bdf-fe69029b02d5" providerId="ADAL" clId="{DC6DC12D-FBB2-4D32-8A7B-98D9F9B00F23}" dt="2024-10-07T10:29:13.330" v="2738" actId="1076"/>
        <pc:sldMkLst>
          <pc:docMk/>
          <pc:sldMk cId="0" sldId="261"/>
        </pc:sldMkLst>
        <pc:spChg chg="mod">
          <ac:chgData name="MARIA INMACULADA SANTAMARIA VALENZUELA" userId="ce49ef87-c7e3-4d0f-9bdf-fe69029b02d5" providerId="ADAL" clId="{DC6DC12D-FBB2-4D32-8A7B-98D9F9B00F23}" dt="2024-10-07T10:26:19.611" v="2711" actId="20577"/>
          <ac:spMkLst>
            <pc:docMk/>
            <pc:sldMk cId="0" sldId="261"/>
            <ac:spMk id="111" creationId="{00000000-0000-0000-0000-000000000000}"/>
          </ac:spMkLst>
        </pc:spChg>
        <pc:spChg chg="mod">
          <ac:chgData name="MARIA INMACULADA SANTAMARIA VALENZUELA" userId="ce49ef87-c7e3-4d0f-9bdf-fe69029b02d5" providerId="ADAL" clId="{DC6DC12D-FBB2-4D32-8A7B-98D9F9B00F23}" dt="2024-10-07T10:28:47.050" v="2733" actId="14100"/>
          <ac:spMkLst>
            <pc:docMk/>
            <pc:sldMk cId="0" sldId="261"/>
            <ac:spMk id="112" creationId="{00000000-0000-0000-0000-000000000000}"/>
          </ac:spMkLst>
        </pc:spChg>
        <pc:grpChg chg="del">
          <ac:chgData name="MARIA INMACULADA SANTAMARIA VALENZUELA" userId="ce49ef87-c7e3-4d0f-9bdf-fe69029b02d5" providerId="ADAL" clId="{DC6DC12D-FBB2-4D32-8A7B-98D9F9B00F23}" dt="2024-10-07T10:26:05.720" v="2670" actId="478"/>
          <ac:grpSpMkLst>
            <pc:docMk/>
            <pc:sldMk cId="0" sldId="261"/>
            <ac:grpSpMk id="114" creationId="{00000000-0000-0000-0000-000000000000}"/>
          </ac:grpSpMkLst>
        </pc:grpChg>
        <pc:grpChg chg="del">
          <ac:chgData name="MARIA INMACULADA SANTAMARIA VALENZUELA" userId="ce49ef87-c7e3-4d0f-9bdf-fe69029b02d5" providerId="ADAL" clId="{DC6DC12D-FBB2-4D32-8A7B-98D9F9B00F23}" dt="2024-10-07T10:26:04.234" v="2669" actId="478"/>
          <ac:grpSpMkLst>
            <pc:docMk/>
            <pc:sldMk cId="0" sldId="261"/>
            <ac:grpSpMk id="117" creationId="{00000000-0000-0000-0000-000000000000}"/>
          </ac:grpSpMkLst>
        </pc:grpChg>
        <pc:grpChg chg="del">
          <ac:chgData name="MARIA INMACULADA SANTAMARIA VALENZUELA" userId="ce49ef87-c7e3-4d0f-9bdf-fe69029b02d5" providerId="ADAL" clId="{DC6DC12D-FBB2-4D32-8A7B-98D9F9B00F23}" dt="2024-10-07T10:26:07.476" v="2671" actId="478"/>
          <ac:grpSpMkLst>
            <pc:docMk/>
            <pc:sldMk cId="0" sldId="261"/>
            <ac:grpSpMk id="121" creationId="{00000000-0000-0000-0000-000000000000}"/>
          </ac:grpSpMkLst>
        </pc:grpChg>
        <pc:picChg chg="add del mod">
          <ac:chgData name="MARIA INMACULADA SANTAMARIA VALENZUELA" userId="ce49ef87-c7e3-4d0f-9bdf-fe69029b02d5" providerId="ADAL" clId="{DC6DC12D-FBB2-4D32-8A7B-98D9F9B00F23}" dt="2024-10-07T10:28:19.038" v="2717" actId="478"/>
          <ac:picMkLst>
            <pc:docMk/>
            <pc:sldMk cId="0" sldId="261"/>
            <ac:picMk id="3" creationId="{04AFB854-2AAA-344B-D8AC-B3760396C4F6}"/>
          </ac:picMkLst>
        </pc:picChg>
        <pc:picChg chg="add mod">
          <ac:chgData name="MARIA INMACULADA SANTAMARIA VALENZUELA" userId="ce49ef87-c7e3-4d0f-9bdf-fe69029b02d5" providerId="ADAL" clId="{DC6DC12D-FBB2-4D32-8A7B-98D9F9B00F23}" dt="2024-10-07T10:29:13.330" v="2738" actId="1076"/>
          <ac:picMkLst>
            <pc:docMk/>
            <pc:sldMk cId="0" sldId="261"/>
            <ac:picMk id="5" creationId="{D90F751D-D7B0-11DC-0835-ABC229303F49}"/>
          </ac:picMkLst>
        </pc:picChg>
      </pc:sldChg>
      <pc:sldChg chg="add del">
        <pc:chgData name="MARIA INMACULADA SANTAMARIA VALENZUELA" userId="ce49ef87-c7e3-4d0f-9bdf-fe69029b02d5" providerId="ADAL" clId="{DC6DC12D-FBB2-4D32-8A7B-98D9F9B00F23}" dt="2024-10-07T16:56:02.317" v="6499" actId="47"/>
        <pc:sldMkLst>
          <pc:docMk/>
          <pc:sldMk cId="0" sldId="262"/>
        </pc:sldMkLst>
      </pc:sldChg>
      <pc:sldChg chg="add del">
        <pc:chgData name="MARIA INMACULADA SANTAMARIA VALENZUELA" userId="ce49ef87-c7e3-4d0f-9bdf-fe69029b02d5" providerId="ADAL" clId="{DC6DC12D-FBB2-4D32-8A7B-98D9F9B00F23}" dt="2024-10-07T16:56:03.056" v="6501" actId="47"/>
        <pc:sldMkLst>
          <pc:docMk/>
          <pc:sldMk cId="0" sldId="263"/>
        </pc:sldMkLst>
      </pc:sldChg>
      <pc:sldChg chg="add del">
        <pc:chgData name="MARIA INMACULADA SANTAMARIA VALENZUELA" userId="ce49ef87-c7e3-4d0f-9bdf-fe69029b02d5" providerId="ADAL" clId="{DC6DC12D-FBB2-4D32-8A7B-98D9F9B00F23}" dt="2024-10-07T16:56:03.354" v="6502" actId="47"/>
        <pc:sldMkLst>
          <pc:docMk/>
          <pc:sldMk cId="0" sldId="264"/>
        </pc:sldMkLst>
      </pc:sldChg>
      <pc:sldChg chg="add del">
        <pc:chgData name="MARIA INMACULADA SANTAMARIA VALENZUELA" userId="ce49ef87-c7e3-4d0f-9bdf-fe69029b02d5" providerId="ADAL" clId="{DC6DC12D-FBB2-4D32-8A7B-98D9F9B00F23}" dt="2024-10-07T16:56:23.721" v="6534" actId="47"/>
        <pc:sldMkLst>
          <pc:docMk/>
          <pc:sldMk cId="0" sldId="265"/>
        </pc:sldMkLst>
      </pc:sldChg>
      <pc:sldChg chg="add del">
        <pc:chgData name="MARIA INMACULADA SANTAMARIA VALENZUELA" userId="ce49ef87-c7e3-4d0f-9bdf-fe69029b02d5" providerId="ADAL" clId="{DC6DC12D-FBB2-4D32-8A7B-98D9F9B00F23}" dt="2024-10-07T16:56:04.532" v="6503" actId="47"/>
        <pc:sldMkLst>
          <pc:docMk/>
          <pc:sldMk cId="0" sldId="266"/>
        </pc:sldMkLst>
      </pc:sldChg>
      <pc:sldChg chg="del">
        <pc:chgData name="MARIA INMACULADA SANTAMARIA VALENZUELA" userId="ce49ef87-c7e3-4d0f-9bdf-fe69029b02d5" providerId="ADAL" clId="{DC6DC12D-FBB2-4D32-8A7B-98D9F9B00F23}" dt="2024-10-07T16:56:23.061" v="6533" actId="47"/>
        <pc:sldMkLst>
          <pc:docMk/>
          <pc:sldMk cId="0" sldId="267"/>
        </pc:sldMkLst>
      </pc:sldChg>
      <pc:sldChg chg="del">
        <pc:chgData name="MARIA INMACULADA SANTAMARIA VALENZUELA" userId="ce49ef87-c7e3-4d0f-9bdf-fe69029b02d5" providerId="ADAL" clId="{DC6DC12D-FBB2-4D32-8A7B-98D9F9B00F23}" dt="2024-10-07T16:56:22.666" v="6532" actId="47"/>
        <pc:sldMkLst>
          <pc:docMk/>
          <pc:sldMk cId="0" sldId="268"/>
        </pc:sldMkLst>
      </pc:sldChg>
      <pc:sldChg chg="del">
        <pc:chgData name="MARIA INMACULADA SANTAMARIA VALENZUELA" userId="ce49ef87-c7e3-4d0f-9bdf-fe69029b02d5" providerId="ADAL" clId="{DC6DC12D-FBB2-4D32-8A7B-98D9F9B00F23}" dt="2024-10-07T16:56:22.305" v="6531" actId="47"/>
        <pc:sldMkLst>
          <pc:docMk/>
          <pc:sldMk cId="0" sldId="269"/>
        </pc:sldMkLst>
      </pc:sldChg>
      <pc:sldChg chg="del">
        <pc:chgData name="MARIA INMACULADA SANTAMARIA VALENZUELA" userId="ce49ef87-c7e3-4d0f-9bdf-fe69029b02d5" providerId="ADAL" clId="{DC6DC12D-FBB2-4D32-8A7B-98D9F9B00F23}" dt="2024-10-07T16:56:05.899" v="6504" actId="47"/>
        <pc:sldMkLst>
          <pc:docMk/>
          <pc:sldMk cId="0" sldId="270"/>
        </pc:sldMkLst>
      </pc:sldChg>
      <pc:sldChg chg="del">
        <pc:chgData name="MARIA INMACULADA SANTAMARIA VALENZUELA" userId="ce49ef87-c7e3-4d0f-9bdf-fe69029b02d5" providerId="ADAL" clId="{DC6DC12D-FBB2-4D32-8A7B-98D9F9B00F23}" dt="2024-10-07T16:56:06.262" v="6505" actId="47"/>
        <pc:sldMkLst>
          <pc:docMk/>
          <pc:sldMk cId="0" sldId="271"/>
        </pc:sldMkLst>
      </pc:sldChg>
      <pc:sldChg chg="del">
        <pc:chgData name="MARIA INMACULADA SANTAMARIA VALENZUELA" userId="ce49ef87-c7e3-4d0f-9bdf-fe69029b02d5" providerId="ADAL" clId="{DC6DC12D-FBB2-4D32-8A7B-98D9F9B00F23}" dt="2024-10-07T16:56:06.763" v="6506" actId="47"/>
        <pc:sldMkLst>
          <pc:docMk/>
          <pc:sldMk cId="0" sldId="272"/>
        </pc:sldMkLst>
      </pc:sldChg>
      <pc:sldChg chg="del">
        <pc:chgData name="MARIA INMACULADA SANTAMARIA VALENZUELA" userId="ce49ef87-c7e3-4d0f-9bdf-fe69029b02d5" providerId="ADAL" clId="{DC6DC12D-FBB2-4D32-8A7B-98D9F9B00F23}" dt="2024-10-07T16:56:21.470" v="6530" actId="47"/>
        <pc:sldMkLst>
          <pc:docMk/>
          <pc:sldMk cId="0" sldId="273"/>
        </pc:sldMkLst>
      </pc:sldChg>
      <pc:sldChg chg="del">
        <pc:chgData name="MARIA INMACULADA SANTAMARIA VALENZUELA" userId="ce49ef87-c7e3-4d0f-9bdf-fe69029b02d5" providerId="ADAL" clId="{DC6DC12D-FBB2-4D32-8A7B-98D9F9B00F23}" dt="2024-10-07T16:56:07.895" v="6507" actId="47"/>
        <pc:sldMkLst>
          <pc:docMk/>
          <pc:sldMk cId="0" sldId="274"/>
        </pc:sldMkLst>
      </pc:sldChg>
      <pc:sldChg chg="del">
        <pc:chgData name="MARIA INMACULADA SANTAMARIA VALENZUELA" userId="ce49ef87-c7e3-4d0f-9bdf-fe69029b02d5" providerId="ADAL" clId="{DC6DC12D-FBB2-4D32-8A7B-98D9F9B00F23}" dt="2024-10-07T16:56:08.744" v="6508" actId="47"/>
        <pc:sldMkLst>
          <pc:docMk/>
          <pc:sldMk cId="0" sldId="275"/>
        </pc:sldMkLst>
      </pc:sldChg>
      <pc:sldChg chg="del">
        <pc:chgData name="MARIA INMACULADA SANTAMARIA VALENZUELA" userId="ce49ef87-c7e3-4d0f-9bdf-fe69029b02d5" providerId="ADAL" clId="{DC6DC12D-FBB2-4D32-8A7B-98D9F9B00F23}" dt="2024-10-07T16:56:09.688" v="6509" actId="47"/>
        <pc:sldMkLst>
          <pc:docMk/>
          <pc:sldMk cId="0" sldId="276"/>
        </pc:sldMkLst>
      </pc:sldChg>
      <pc:sldChg chg="del">
        <pc:chgData name="MARIA INMACULADA SANTAMARIA VALENZUELA" userId="ce49ef87-c7e3-4d0f-9bdf-fe69029b02d5" providerId="ADAL" clId="{DC6DC12D-FBB2-4D32-8A7B-98D9F9B00F23}" dt="2024-10-07T16:56:20.921" v="6529" actId="47"/>
        <pc:sldMkLst>
          <pc:docMk/>
          <pc:sldMk cId="0" sldId="277"/>
        </pc:sldMkLst>
      </pc:sldChg>
      <pc:sldChg chg="del">
        <pc:chgData name="MARIA INMACULADA SANTAMARIA VALENZUELA" userId="ce49ef87-c7e3-4d0f-9bdf-fe69029b02d5" providerId="ADAL" clId="{DC6DC12D-FBB2-4D32-8A7B-98D9F9B00F23}" dt="2024-10-07T16:56:10.462" v="6510" actId="47"/>
        <pc:sldMkLst>
          <pc:docMk/>
          <pc:sldMk cId="0" sldId="278"/>
        </pc:sldMkLst>
      </pc:sldChg>
      <pc:sldChg chg="del">
        <pc:chgData name="MARIA INMACULADA SANTAMARIA VALENZUELA" userId="ce49ef87-c7e3-4d0f-9bdf-fe69029b02d5" providerId="ADAL" clId="{DC6DC12D-FBB2-4D32-8A7B-98D9F9B00F23}" dt="2024-10-07T16:56:10.963" v="6511" actId="47"/>
        <pc:sldMkLst>
          <pc:docMk/>
          <pc:sldMk cId="0" sldId="279"/>
        </pc:sldMkLst>
      </pc:sldChg>
      <pc:sldChg chg="del">
        <pc:chgData name="MARIA INMACULADA SANTAMARIA VALENZUELA" userId="ce49ef87-c7e3-4d0f-9bdf-fe69029b02d5" providerId="ADAL" clId="{DC6DC12D-FBB2-4D32-8A7B-98D9F9B00F23}" dt="2024-10-07T16:56:11.338" v="6512" actId="47"/>
        <pc:sldMkLst>
          <pc:docMk/>
          <pc:sldMk cId="0" sldId="280"/>
        </pc:sldMkLst>
      </pc:sldChg>
      <pc:sldChg chg="del">
        <pc:chgData name="MARIA INMACULADA SANTAMARIA VALENZUELA" userId="ce49ef87-c7e3-4d0f-9bdf-fe69029b02d5" providerId="ADAL" clId="{DC6DC12D-FBB2-4D32-8A7B-98D9F9B00F23}" dt="2024-10-07T16:56:12.970" v="6513" actId="47"/>
        <pc:sldMkLst>
          <pc:docMk/>
          <pc:sldMk cId="0" sldId="281"/>
        </pc:sldMkLst>
      </pc:sldChg>
      <pc:sldChg chg="del">
        <pc:chgData name="MARIA INMACULADA SANTAMARIA VALENZUELA" userId="ce49ef87-c7e3-4d0f-9bdf-fe69029b02d5" providerId="ADAL" clId="{DC6DC12D-FBB2-4D32-8A7B-98D9F9B00F23}" dt="2024-10-07T16:56:13.551" v="6514" actId="47"/>
        <pc:sldMkLst>
          <pc:docMk/>
          <pc:sldMk cId="0" sldId="282"/>
        </pc:sldMkLst>
      </pc:sldChg>
      <pc:sldChg chg="del">
        <pc:chgData name="MARIA INMACULADA SANTAMARIA VALENZUELA" userId="ce49ef87-c7e3-4d0f-9bdf-fe69029b02d5" providerId="ADAL" clId="{DC6DC12D-FBB2-4D32-8A7B-98D9F9B00F23}" dt="2024-10-07T16:56:14.101" v="6515" actId="47"/>
        <pc:sldMkLst>
          <pc:docMk/>
          <pc:sldMk cId="0" sldId="283"/>
        </pc:sldMkLst>
      </pc:sldChg>
      <pc:sldChg chg="del">
        <pc:chgData name="MARIA INMACULADA SANTAMARIA VALENZUELA" userId="ce49ef87-c7e3-4d0f-9bdf-fe69029b02d5" providerId="ADAL" clId="{DC6DC12D-FBB2-4D32-8A7B-98D9F9B00F23}" dt="2024-10-07T16:56:14.573" v="6516" actId="47"/>
        <pc:sldMkLst>
          <pc:docMk/>
          <pc:sldMk cId="0" sldId="284"/>
        </pc:sldMkLst>
      </pc:sldChg>
      <pc:sldChg chg="del">
        <pc:chgData name="MARIA INMACULADA SANTAMARIA VALENZUELA" userId="ce49ef87-c7e3-4d0f-9bdf-fe69029b02d5" providerId="ADAL" clId="{DC6DC12D-FBB2-4D32-8A7B-98D9F9B00F23}" dt="2024-10-07T16:56:15.075" v="6517" actId="47"/>
        <pc:sldMkLst>
          <pc:docMk/>
          <pc:sldMk cId="0" sldId="285"/>
        </pc:sldMkLst>
      </pc:sldChg>
      <pc:sldChg chg="del">
        <pc:chgData name="MARIA INMACULADA SANTAMARIA VALENZUELA" userId="ce49ef87-c7e3-4d0f-9bdf-fe69029b02d5" providerId="ADAL" clId="{DC6DC12D-FBB2-4D32-8A7B-98D9F9B00F23}" dt="2024-10-07T16:56:15.500" v="6518" actId="47"/>
        <pc:sldMkLst>
          <pc:docMk/>
          <pc:sldMk cId="0" sldId="286"/>
        </pc:sldMkLst>
      </pc:sldChg>
      <pc:sldChg chg="del">
        <pc:chgData name="MARIA INMACULADA SANTAMARIA VALENZUELA" userId="ce49ef87-c7e3-4d0f-9bdf-fe69029b02d5" providerId="ADAL" clId="{DC6DC12D-FBB2-4D32-8A7B-98D9F9B00F23}" dt="2024-10-07T16:56:15.939" v="6519" actId="47"/>
        <pc:sldMkLst>
          <pc:docMk/>
          <pc:sldMk cId="0" sldId="287"/>
        </pc:sldMkLst>
      </pc:sldChg>
      <pc:sldChg chg="del">
        <pc:chgData name="MARIA INMACULADA SANTAMARIA VALENZUELA" userId="ce49ef87-c7e3-4d0f-9bdf-fe69029b02d5" providerId="ADAL" clId="{DC6DC12D-FBB2-4D32-8A7B-98D9F9B00F23}" dt="2024-10-07T16:56:16.348" v="6520" actId="47"/>
        <pc:sldMkLst>
          <pc:docMk/>
          <pc:sldMk cId="0" sldId="288"/>
        </pc:sldMkLst>
      </pc:sldChg>
      <pc:sldChg chg="del">
        <pc:chgData name="MARIA INMACULADA SANTAMARIA VALENZUELA" userId="ce49ef87-c7e3-4d0f-9bdf-fe69029b02d5" providerId="ADAL" clId="{DC6DC12D-FBB2-4D32-8A7B-98D9F9B00F23}" dt="2024-10-07T16:56:16.883" v="6521" actId="47"/>
        <pc:sldMkLst>
          <pc:docMk/>
          <pc:sldMk cId="0" sldId="289"/>
        </pc:sldMkLst>
      </pc:sldChg>
      <pc:sldChg chg="del">
        <pc:chgData name="MARIA INMACULADA SANTAMARIA VALENZUELA" userId="ce49ef87-c7e3-4d0f-9bdf-fe69029b02d5" providerId="ADAL" clId="{DC6DC12D-FBB2-4D32-8A7B-98D9F9B00F23}" dt="2024-10-07T16:56:17.307" v="6522" actId="47"/>
        <pc:sldMkLst>
          <pc:docMk/>
          <pc:sldMk cId="0" sldId="290"/>
        </pc:sldMkLst>
      </pc:sldChg>
      <pc:sldChg chg="del">
        <pc:chgData name="MARIA INMACULADA SANTAMARIA VALENZUELA" userId="ce49ef87-c7e3-4d0f-9bdf-fe69029b02d5" providerId="ADAL" clId="{DC6DC12D-FBB2-4D32-8A7B-98D9F9B00F23}" dt="2024-10-07T16:56:17.701" v="6523" actId="47"/>
        <pc:sldMkLst>
          <pc:docMk/>
          <pc:sldMk cId="0" sldId="291"/>
        </pc:sldMkLst>
      </pc:sldChg>
      <pc:sldChg chg="del">
        <pc:chgData name="MARIA INMACULADA SANTAMARIA VALENZUELA" userId="ce49ef87-c7e3-4d0f-9bdf-fe69029b02d5" providerId="ADAL" clId="{DC6DC12D-FBB2-4D32-8A7B-98D9F9B00F23}" dt="2024-10-07T16:56:18.046" v="6524" actId="47"/>
        <pc:sldMkLst>
          <pc:docMk/>
          <pc:sldMk cId="0" sldId="292"/>
        </pc:sldMkLst>
      </pc:sldChg>
      <pc:sldChg chg="del">
        <pc:chgData name="MARIA INMACULADA SANTAMARIA VALENZUELA" userId="ce49ef87-c7e3-4d0f-9bdf-fe69029b02d5" providerId="ADAL" clId="{DC6DC12D-FBB2-4D32-8A7B-98D9F9B00F23}" dt="2024-10-07T16:56:18.407" v="6525" actId="47"/>
        <pc:sldMkLst>
          <pc:docMk/>
          <pc:sldMk cId="0" sldId="293"/>
        </pc:sldMkLst>
      </pc:sldChg>
      <pc:sldChg chg="del">
        <pc:chgData name="MARIA INMACULADA SANTAMARIA VALENZUELA" userId="ce49ef87-c7e3-4d0f-9bdf-fe69029b02d5" providerId="ADAL" clId="{DC6DC12D-FBB2-4D32-8A7B-98D9F9B00F23}" dt="2024-10-07T16:56:19.218" v="6526" actId="47"/>
        <pc:sldMkLst>
          <pc:docMk/>
          <pc:sldMk cId="0" sldId="294"/>
        </pc:sldMkLst>
      </pc:sldChg>
      <pc:sldChg chg="del">
        <pc:chgData name="MARIA INMACULADA SANTAMARIA VALENZUELA" userId="ce49ef87-c7e3-4d0f-9bdf-fe69029b02d5" providerId="ADAL" clId="{DC6DC12D-FBB2-4D32-8A7B-98D9F9B00F23}" dt="2024-10-07T16:56:19.727" v="6527" actId="47"/>
        <pc:sldMkLst>
          <pc:docMk/>
          <pc:sldMk cId="0" sldId="295"/>
        </pc:sldMkLst>
      </pc:sldChg>
      <pc:sldChg chg="del">
        <pc:chgData name="MARIA INMACULADA SANTAMARIA VALENZUELA" userId="ce49ef87-c7e3-4d0f-9bdf-fe69029b02d5" providerId="ADAL" clId="{DC6DC12D-FBB2-4D32-8A7B-98D9F9B00F23}" dt="2024-10-07T16:56:20.245" v="6528" actId="47"/>
        <pc:sldMkLst>
          <pc:docMk/>
          <pc:sldMk cId="0" sldId="296"/>
        </pc:sldMkLst>
      </pc:sldChg>
      <pc:sldChg chg="modSp mod">
        <pc:chgData name="MARIA INMACULADA SANTAMARIA VALENZUELA" userId="ce49ef87-c7e3-4d0f-9bdf-fe69029b02d5" providerId="ADAL" clId="{DC6DC12D-FBB2-4D32-8A7B-98D9F9B00F23}" dt="2024-10-07T09:07:49.975" v="1256" actId="20577"/>
        <pc:sldMkLst>
          <pc:docMk/>
          <pc:sldMk cId="0" sldId="297"/>
        </pc:sldMkLst>
        <pc:spChg chg="mod">
          <ac:chgData name="MARIA INMACULADA SANTAMARIA VALENZUELA" userId="ce49ef87-c7e3-4d0f-9bdf-fe69029b02d5" providerId="ADAL" clId="{DC6DC12D-FBB2-4D32-8A7B-98D9F9B00F23}" dt="2024-10-07T08:25:10.211" v="41" actId="20577"/>
          <ac:spMkLst>
            <pc:docMk/>
            <pc:sldMk cId="0" sldId="297"/>
            <ac:spMk id="73" creationId="{00000000-0000-0000-0000-000000000000}"/>
          </ac:spMkLst>
        </pc:spChg>
        <pc:spChg chg="mod">
          <ac:chgData name="MARIA INMACULADA SANTAMARIA VALENZUELA" userId="ce49ef87-c7e3-4d0f-9bdf-fe69029b02d5" providerId="ADAL" clId="{DC6DC12D-FBB2-4D32-8A7B-98D9F9B00F23}" dt="2024-10-07T09:07:44.996" v="1244" actId="20577"/>
          <ac:spMkLst>
            <pc:docMk/>
            <pc:sldMk cId="0" sldId="297"/>
            <ac:spMk id="75" creationId="{00000000-0000-0000-0000-000000000000}"/>
          </ac:spMkLst>
        </pc:spChg>
        <pc:spChg chg="mod">
          <ac:chgData name="MARIA INMACULADA SANTAMARIA VALENZUELA" userId="ce49ef87-c7e3-4d0f-9bdf-fe69029b02d5" providerId="ADAL" clId="{DC6DC12D-FBB2-4D32-8A7B-98D9F9B00F23}" dt="2024-10-07T09:07:49.975" v="1256" actId="20577"/>
          <ac:spMkLst>
            <pc:docMk/>
            <pc:sldMk cId="0" sldId="297"/>
            <ac:spMk id="77" creationId="{00000000-0000-0000-0000-000000000000}"/>
          </ac:spMkLst>
        </pc:spChg>
      </pc:sldChg>
      <pc:sldChg chg="modSp mod">
        <pc:chgData name="MARIA INMACULADA SANTAMARIA VALENZUELA" userId="ce49ef87-c7e3-4d0f-9bdf-fe69029b02d5" providerId="ADAL" clId="{DC6DC12D-FBB2-4D32-8A7B-98D9F9B00F23}" dt="2024-10-07T08:28:36.368" v="269" actId="20577"/>
        <pc:sldMkLst>
          <pc:docMk/>
          <pc:sldMk cId="80938281" sldId="298"/>
        </pc:sldMkLst>
        <pc:spChg chg="mod">
          <ac:chgData name="MARIA INMACULADA SANTAMARIA VALENZUELA" userId="ce49ef87-c7e3-4d0f-9bdf-fe69029b02d5" providerId="ADAL" clId="{DC6DC12D-FBB2-4D32-8A7B-98D9F9B00F23}" dt="2024-10-07T08:26:34.873" v="80" actId="20577"/>
          <ac:spMkLst>
            <pc:docMk/>
            <pc:sldMk cId="80938281" sldId="298"/>
            <ac:spMk id="111" creationId="{00000000-0000-0000-0000-000000000000}"/>
          </ac:spMkLst>
        </pc:spChg>
        <pc:spChg chg="mod">
          <ac:chgData name="MARIA INMACULADA SANTAMARIA VALENZUELA" userId="ce49ef87-c7e3-4d0f-9bdf-fe69029b02d5" providerId="ADAL" clId="{DC6DC12D-FBB2-4D32-8A7B-98D9F9B00F23}" dt="2024-10-07T08:28:36.368" v="269" actId="20577"/>
          <ac:spMkLst>
            <pc:docMk/>
            <pc:sldMk cId="80938281" sldId="298"/>
            <ac:spMk id="112" creationId="{00000000-0000-0000-0000-000000000000}"/>
          </ac:spMkLst>
        </pc:spChg>
      </pc:sldChg>
      <pc:sldChg chg="modSp add mod ord">
        <pc:chgData name="MARIA INMACULADA SANTAMARIA VALENZUELA" userId="ce49ef87-c7e3-4d0f-9bdf-fe69029b02d5" providerId="ADAL" clId="{DC6DC12D-FBB2-4D32-8A7B-98D9F9B00F23}" dt="2024-10-07T12:02:55.423" v="3728"/>
        <pc:sldMkLst>
          <pc:docMk/>
          <pc:sldMk cId="1505795331" sldId="299"/>
        </pc:sldMkLst>
        <pc:spChg chg="mod">
          <ac:chgData name="MARIA INMACULADA SANTAMARIA VALENZUELA" userId="ce49ef87-c7e3-4d0f-9bdf-fe69029b02d5" providerId="ADAL" clId="{DC6DC12D-FBB2-4D32-8A7B-98D9F9B00F23}" dt="2024-10-07T08:29:11.217" v="280" actId="20577"/>
          <ac:spMkLst>
            <pc:docMk/>
            <pc:sldMk cId="1505795331" sldId="299"/>
            <ac:spMk id="111" creationId="{00000000-0000-0000-0000-000000000000}"/>
          </ac:spMkLst>
        </pc:spChg>
        <pc:spChg chg="mod">
          <ac:chgData name="MARIA INMACULADA SANTAMARIA VALENZUELA" userId="ce49ef87-c7e3-4d0f-9bdf-fe69029b02d5" providerId="ADAL" clId="{DC6DC12D-FBB2-4D32-8A7B-98D9F9B00F23}" dt="2024-10-07T08:29:59.911" v="482" actId="20577"/>
          <ac:spMkLst>
            <pc:docMk/>
            <pc:sldMk cId="1505795331" sldId="299"/>
            <ac:spMk id="112" creationId="{00000000-0000-0000-0000-000000000000}"/>
          </ac:spMkLst>
        </pc:spChg>
      </pc:sldChg>
      <pc:sldChg chg="modSp add mod">
        <pc:chgData name="MARIA INMACULADA SANTAMARIA VALENZUELA" userId="ce49ef87-c7e3-4d0f-9bdf-fe69029b02d5" providerId="ADAL" clId="{DC6DC12D-FBB2-4D32-8A7B-98D9F9B00F23}" dt="2024-10-07T09:05:50.731" v="1231" actId="20577"/>
        <pc:sldMkLst>
          <pc:docMk/>
          <pc:sldMk cId="2526995649" sldId="300"/>
        </pc:sldMkLst>
        <pc:spChg chg="mod">
          <ac:chgData name="MARIA INMACULADA SANTAMARIA VALENZUELA" userId="ce49ef87-c7e3-4d0f-9bdf-fe69029b02d5" providerId="ADAL" clId="{DC6DC12D-FBB2-4D32-8A7B-98D9F9B00F23}" dt="2024-10-07T08:34:27.571" v="491" actId="20577"/>
          <ac:spMkLst>
            <pc:docMk/>
            <pc:sldMk cId="2526995649" sldId="300"/>
            <ac:spMk id="307" creationId="{00000000-0000-0000-0000-000000000000}"/>
          </ac:spMkLst>
        </pc:spChg>
        <pc:spChg chg="mod">
          <ac:chgData name="MARIA INMACULADA SANTAMARIA VALENZUELA" userId="ce49ef87-c7e3-4d0f-9bdf-fe69029b02d5" providerId="ADAL" clId="{DC6DC12D-FBB2-4D32-8A7B-98D9F9B00F23}" dt="2024-10-07T09:00:05.033" v="930" actId="207"/>
          <ac:spMkLst>
            <pc:docMk/>
            <pc:sldMk cId="2526995649" sldId="300"/>
            <ac:spMk id="308" creationId="{00000000-0000-0000-0000-000000000000}"/>
          </ac:spMkLst>
        </pc:spChg>
        <pc:spChg chg="mod">
          <ac:chgData name="MARIA INMACULADA SANTAMARIA VALENZUELA" userId="ce49ef87-c7e3-4d0f-9bdf-fe69029b02d5" providerId="ADAL" clId="{DC6DC12D-FBB2-4D32-8A7B-98D9F9B00F23}" dt="2024-10-07T08:59:46.937" v="926" actId="207"/>
          <ac:spMkLst>
            <pc:docMk/>
            <pc:sldMk cId="2526995649" sldId="300"/>
            <ac:spMk id="309" creationId="{00000000-0000-0000-0000-000000000000}"/>
          </ac:spMkLst>
        </pc:spChg>
        <pc:spChg chg="mod">
          <ac:chgData name="MARIA INMACULADA SANTAMARIA VALENZUELA" userId="ce49ef87-c7e3-4d0f-9bdf-fe69029b02d5" providerId="ADAL" clId="{DC6DC12D-FBB2-4D32-8A7B-98D9F9B00F23}" dt="2024-10-07T09:02:55.809" v="994" actId="207"/>
          <ac:spMkLst>
            <pc:docMk/>
            <pc:sldMk cId="2526995649" sldId="300"/>
            <ac:spMk id="310" creationId="{00000000-0000-0000-0000-000000000000}"/>
          </ac:spMkLst>
        </pc:spChg>
        <pc:spChg chg="mod">
          <ac:chgData name="MARIA INMACULADA SANTAMARIA VALENZUELA" userId="ce49ef87-c7e3-4d0f-9bdf-fe69029b02d5" providerId="ADAL" clId="{DC6DC12D-FBB2-4D32-8A7B-98D9F9B00F23}" dt="2024-10-07T09:04:26.148" v="1142" actId="207"/>
          <ac:spMkLst>
            <pc:docMk/>
            <pc:sldMk cId="2526995649" sldId="300"/>
            <ac:spMk id="311" creationId="{00000000-0000-0000-0000-000000000000}"/>
          </ac:spMkLst>
        </pc:spChg>
        <pc:spChg chg="mod">
          <ac:chgData name="MARIA INMACULADA SANTAMARIA VALENZUELA" userId="ce49ef87-c7e3-4d0f-9bdf-fe69029b02d5" providerId="ADAL" clId="{DC6DC12D-FBB2-4D32-8A7B-98D9F9B00F23}" dt="2024-10-07T09:05:03.908" v="1174" actId="20577"/>
          <ac:spMkLst>
            <pc:docMk/>
            <pc:sldMk cId="2526995649" sldId="300"/>
            <ac:spMk id="312" creationId="{00000000-0000-0000-0000-000000000000}"/>
          </ac:spMkLst>
        </pc:spChg>
        <pc:spChg chg="mod">
          <ac:chgData name="MARIA INMACULADA SANTAMARIA VALENZUELA" userId="ce49ef87-c7e3-4d0f-9bdf-fe69029b02d5" providerId="ADAL" clId="{DC6DC12D-FBB2-4D32-8A7B-98D9F9B00F23}" dt="2024-10-07T09:05:50.731" v="1231" actId="20577"/>
          <ac:spMkLst>
            <pc:docMk/>
            <pc:sldMk cId="2526995649" sldId="300"/>
            <ac:spMk id="313" creationId="{00000000-0000-0000-0000-000000000000}"/>
          </ac:spMkLst>
        </pc:spChg>
      </pc:sldChg>
      <pc:sldChg chg="modSp add mod">
        <pc:chgData name="MARIA INMACULADA SANTAMARIA VALENZUELA" userId="ce49ef87-c7e3-4d0f-9bdf-fe69029b02d5" providerId="ADAL" clId="{DC6DC12D-FBB2-4D32-8A7B-98D9F9B00F23}" dt="2024-10-07T09:09:34.698" v="1329" actId="20577"/>
        <pc:sldMkLst>
          <pc:docMk/>
          <pc:sldMk cId="2551640647" sldId="301"/>
        </pc:sldMkLst>
        <pc:spChg chg="mod">
          <ac:chgData name="MARIA INMACULADA SANTAMARIA VALENZUELA" userId="ce49ef87-c7e3-4d0f-9bdf-fe69029b02d5" providerId="ADAL" clId="{DC6DC12D-FBB2-4D32-8A7B-98D9F9B00F23}" dt="2024-10-07T09:09:00.078" v="1305" actId="14100"/>
          <ac:spMkLst>
            <pc:docMk/>
            <pc:sldMk cId="2551640647" sldId="301"/>
            <ac:spMk id="98" creationId="{00000000-0000-0000-0000-000000000000}"/>
          </ac:spMkLst>
        </pc:spChg>
        <pc:spChg chg="mod">
          <ac:chgData name="MARIA INMACULADA SANTAMARIA VALENZUELA" userId="ce49ef87-c7e3-4d0f-9bdf-fe69029b02d5" providerId="ADAL" clId="{DC6DC12D-FBB2-4D32-8A7B-98D9F9B00F23}" dt="2024-10-07T09:09:34.698" v="1329" actId="20577"/>
          <ac:spMkLst>
            <pc:docMk/>
            <pc:sldMk cId="2551640647" sldId="301"/>
            <ac:spMk id="99" creationId="{00000000-0000-0000-0000-000000000000}"/>
          </ac:spMkLst>
        </pc:spChg>
      </pc:sldChg>
      <pc:sldChg chg="addSp delSp modSp add mod ord">
        <pc:chgData name="MARIA INMACULADA SANTAMARIA VALENZUELA" userId="ce49ef87-c7e3-4d0f-9bdf-fe69029b02d5" providerId="ADAL" clId="{DC6DC12D-FBB2-4D32-8A7B-98D9F9B00F23}" dt="2024-10-07T15:25:19.653" v="5066" actId="20577"/>
        <pc:sldMkLst>
          <pc:docMk/>
          <pc:sldMk cId="780944991" sldId="302"/>
        </pc:sldMkLst>
        <pc:spChg chg="add del mod">
          <ac:chgData name="MARIA INMACULADA SANTAMARIA VALENZUELA" userId="ce49ef87-c7e3-4d0f-9bdf-fe69029b02d5" providerId="ADAL" clId="{DC6DC12D-FBB2-4D32-8A7B-98D9F9B00F23}" dt="2024-10-07T09:11:09.587" v="1356" actId="478"/>
          <ac:spMkLst>
            <pc:docMk/>
            <pc:sldMk cId="780944991" sldId="302"/>
            <ac:spMk id="3" creationId="{D58A018B-17BD-7856-6C58-220B545E7228}"/>
          </ac:spMkLst>
        </pc:spChg>
        <pc:spChg chg="mod">
          <ac:chgData name="MARIA INMACULADA SANTAMARIA VALENZUELA" userId="ce49ef87-c7e3-4d0f-9bdf-fe69029b02d5" providerId="ADAL" clId="{DC6DC12D-FBB2-4D32-8A7B-98D9F9B00F23}" dt="2024-10-07T09:19:27.214" v="1534" actId="20577"/>
          <ac:spMkLst>
            <pc:docMk/>
            <pc:sldMk cId="780944991" sldId="302"/>
            <ac:spMk id="111" creationId="{00000000-0000-0000-0000-000000000000}"/>
          </ac:spMkLst>
        </pc:spChg>
        <pc:spChg chg="del">
          <ac:chgData name="MARIA INMACULADA SANTAMARIA VALENZUELA" userId="ce49ef87-c7e3-4d0f-9bdf-fe69029b02d5" providerId="ADAL" clId="{DC6DC12D-FBB2-4D32-8A7B-98D9F9B00F23}" dt="2024-10-07T09:10:56.381" v="1355" actId="478"/>
          <ac:spMkLst>
            <pc:docMk/>
            <pc:sldMk cId="780944991" sldId="302"/>
            <ac:spMk id="112" creationId="{00000000-0000-0000-0000-000000000000}"/>
          </ac:spMkLst>
        </pc:spChg>
        <pc:grpChg chg="del">
          <ac:chgData name="MARIA INMACULADA SANTAMARIA VALENZUELA" userId="ce49ef87-c7e3-4d0f-9bdf-fe69029b02d5" providerId="ADAL" clId="{DC6DC12D-FBB2-4D32-8A7B-98D9F9B00F23}" dt="2024-10-07T09:10:41.879" v="1333" actId="478"/>
          <ac:grpSpMkLst>
            <pc:docMk/>
            <pc:sldMk cId="780944991" sldId="302"/>
            <ac:grpSpMk id="114" creationId="{00000000-0000-0000-0000-000000000000}"/>
          </ac:grpSpMkLst>
        </pc:grpChg>
        <pc:grpChg chg="del">
          <ac:chgData name="MARIA INMACULADA SANTAMARIA VALENZUELA" userId="ce49ef87-c7e3-4d0f-9bdf-fe69029b02d5" providerId="ADAL" clId="{DC6DC12D-FBB2-4D32-8A7B-98D9F9B00F23}" dt="2024-10-07T09:10:52.055" v="1353" actId="478"/>
          <ac:grpSpMkLst>
            <pc:docMk/>
            <pc:sldMk cId="780944991" sldId="302"/>
            <ac:grpSpMk id="117" creationId="{00000000-0000-0000-0000-000000000000}"/>
          </ac:grpSpMkLst>
        </pc:grpChg>
        <pc:grpChg chg="del">
          <ac:chgData name="MARIA INMACULADA SANTAMARIA VALENZUELA" userId="ce49ef87-c7e3-4d0f-9bdf-fe69029b02d5" providerId="ADAL" clId="{DC6DC12D-FBB2-4D32-8A7B-98D9F9B00F23}" dt="2024-10-07T09:10:52.948" v="1354" actId="478"/>
          <ac:grpSpMkLst>
            <pc:docMk/>
            <pc:sldMk cId="780944991" sldId="302"/>
            <ac:grpSpMk id="121" creationId="{00000000-0000-0000-0000-000000000000}"/>
          </ac:grpSpMkLst>
        </pc:grpChg>
        <pc:graphicFrameChg chg="add mod modGraphic">
          <ac:chgData name="MARIA INMACULADA SANTAMARIA VALENZUELA" userId="ce49ef87-c7e3-4d0f-9bdf-fe69029b02d5" providerId="ADAL" clId="{DC6DC12D-FBB2-4D32-8A7B-98D9F9B00F23}" dt="2024-10-07T15:25:19.653" v="5066" actId="20577"/>
          <ac:graphicFrameMkLst>
            <pc:docMk/>
            <pc:sldMk cId="780944991" sldId="302"/>
            <ac:graphicFrameMk id="4" creationId="{A0489042-2866-6EA5-96CD-7E02102D3EC1}"/>
          </ac:graphicFrameMkLst>
        </pc:graphicFrameChg>
        <pc:graphicFrameChg chg="add del mod">
          <ac:chgData name="MARIA INMACULADA SANTAMARIA VALENZUELA" userId="ce49ef87-c7e3-4d0f-9bdf-fe69029b02d5" providerId="ADAL" clId="{DC6DC12D-FBB2-4D32-8A7B-98D9F9B00F23}" dt="2024-10-07T09:33:44.687" v="1621" actId="478"/>
          <ac:graphicFrameMkLst>
            <pc:docMk/>
            <pc:sldMk cId="780944991" sldId="302"/>
            <ac:graphicFrameMk id="7" creationId="{27A121C6-2FFC-4874-08E4-F11969A6A725}"/>
          </ac:graphicFrameMkLst>
        </pc:graphicFrameChg>
        <pc:picChg chg="add del mod">
          <ac:chgData name="MARIA INMACULADA SANTAMARIA VALENZUELA" userId="ce49ef87-c7e3-4d0f-9bdf-fe69029b02d5" providerId="ADAL" clId="{DC6DC12D-FBB2-4D32-8A7B-98D9F9B00F23}" dt="2024-10-07T09:38:26.892" v="1655" actId="478"/>
          <ac:picMkLst>
            <pc:docMk/>
            <pc:sldMk cId="780944991" sldId="302"/>
            <ac:picMk id="8" creationId="{B6FCD825-EF90-499D-61D1-8E4C08189FAA}"/>
          </ac:picMkLst>
        </pc:picChg>
        <pc:picChg chg="add mod">
          <ac:chgData name="MARIA INMACULADA SANTAMARIA VALENZUELA" userId="ce49ef87-c7e3-4d0f-9bdf-fe69029b02d5" providerId="ADAL" clId="{DC6DC12D-FBB2-4D32-8A7B-98D9F9B00F23}" dt="2024-10-07T09:38:30.677" v="1657"/>
          <ac:picMkLst>
            <pc:docMk/>
            <pc:sldMk cId="780944991" sldId="302"/>
            <ac:picMk id="9" creationId="{27922B7C-217F-1E9D-B06E-2B472AA33FC3}"/>
          </ac:picMkLst>
        </pc:picChg>
        <pc:picChg chg="add del mod">
          <ac:chgData name="MARIA INMACULADA SANTAMARIA VALENZUELA" userId="ce49ef87-c7e3-4d0f-9bdf-fe69029b02d5" providerId="ADAL" clId="{DC6DC12D-FBB2-4D32-8A7B-98D9F9B00F23}" dt="2024-10-07T09:34:45.740" v="1640" actId="478"/>
          <ac:picMkLst>
            <pc:docMk/>
            <pc:sldMk cId="780944991" sldId="302"/>
            <ac:picMk id="1026" creationId="{236A98E3-1F06-9B6F-39CC-E958027E7CE0}"/>
          </ac:picMkLst>
        </pc:picChg>
      </pc:sldChg>
      <pc:sldChg chg="addSp delSp modSp add mod">
        <pc:chgData name="MARIA INMACULADA SANTAMARIA VALENZUELA" userId="ce49ef87-c7e3-4d0f-9bdf-fe69029b02d5" providerId="ADAL" clId="{DC6DC12D-FBB2-4D32-8A7B-98D9F9B00F23}" dt="2024-10-07T15:26:16.143" v="5072" actId="20577"/>
        <pc:sldMkLst>
          <pc:docMk/>
          <pc:sldMk cId="2254397162" sldId="303"/>
        </pc:sldMkLst>
        <pc:graphicFrameChg chg="modGraphic">
          <ac:chgData name="MARIA INMACULADA SANTAMARIA VALENZUELA" userId="ce49ef87-c7e3-4d0f-9bdf-fe69029b02d5" providerId="ADAL" clId="{DC6DC12D-FBB2-4D32-8A7B-98D9F9B00F23}" dt="2024-10-07T15:26:16.143" v="5072" actId="20577"/>
          <ac:graphicFrameMkLst>
            <pc:docMk/>
            <pc:sldMk cId="2254397162" sldId="303"/>
            <ac:graphicFrameMk id="4" creationId="{A0489042-2866-6EA5-96CD-7E02102D3EC1}"/>
          </ac:graphicFrameMkLst>
        </pc:graphicFrameChg>
        <pc:picChg chg="add mod">
          <ac:chgData name="MARIA INMACULADA SANTAMARIA VALENZUELA" userId="ce49ef87-c7e3-4d0f-9bdf-fe69029b02d5" providerId="ADAL" clId="{DC6DC12D-FBB2-4D32-8A7B-98D9F9B00F23}" dt="2024-10-07T09:38:29.924" v="1656"/>
          <ac:picMkLst>
            <pc:docMk/>
            <pc:sldMk cId="2254397162" sldId="303"/>
            <ac:picMk id="2" creationId="{08BF9069-7C8C-32AF-44D9-F84889B4FA96}"/>
          </ac:picMkLst>
        </pc:picChg>
        <pc:picChg chg="add del mod">
          <ac:chgData name="MARIA INMACULADA SANTAMARIA VALENZUELA" userId="ce49ef87-c7e3-4d0f-9bdf-fe69029b02d5" providerId="ADAL" clId="{DC6DC12D-FBB2-4D32-8A7B-98D9F9B00F23}" dt="2024-10-07T09:40:22.884" v="1697" actId="478"/>
          <ac:picMkLst>
            <pc:docMk/>
            <pc:sldMk cId="2254397162" sldId="303"/>
            <ac:picMk id="3" creationId="{D4A0DB0B-806E-FA23-8753-253A35BD90A8}"/>
          </ac:picMkLst>
        </pc:picChg>
        <pc:picChg chg="del">
          <ac:chgData name="MARIA INMACULADA SANTAMARIA VALENZUELA" userId="ce49ef87-c7e3-4d0f-9bdf-fe69029b02d5" providerId="ADAL" clId="{DC6DC12D-FBB2-4D32-8A7B-98D9F9B00F23}" dt="2024-10-07T09:38:24.350" v="1654" actId="478"/>
          <ac:picMkLst>
            <pc:docMk/>
            <pc:sldMk cId="2254397162" sldId="303"/>
            <ac:picMk id="1026" creationId="{236A98E3-1F06-9B6F-39CC-E958027E7CE0}"/>
          </ac:picMkLst>
        </pc:picChg>
      </pc:sldChg>
      <pc:sldChg chg="addSp delSp modSp add mod">
        <pc:chgData name="MARIA INMACULADA SANTAMARIA VALENZUELA" userId="ce49ef87-c7e3-4d0f-9bdf-fe69029b02d5" providerId="ADAL" clId="{DC6DC12D-FBB2-4D32-8A7B-98D9F9B00F23}" dt="2024-10-07T15:26:10.590" v="5070" actId="27918"/>
        <pc:sldMkLst>
          <pc:docMk/>
          <pc:sldMk cId="182141290" sldId="304"/>
        </pc:sldMkLst>
        <pc:graphicFrameChg chg="del">
          <ac:chgData name="MARIA INMACULADA SANTAMARIA VALENZUELA" userId="ce49ef87-c7e3-4d0f-9bdf-fe69029b02d5" providerId="ADAL" clId="{DC6DC12D-FBB2-4D32-8A7B-98D9F9B00F23}" dt="2024-10-07T09:33:51.729" v="1622" actId="478"/>
          <ac:graphicFrameMkLst>
            <pc:docMk/>
            <pc:sldMk cId="182141290" sldId="304"/>
            <ac:graphicFrameMk id="4" creationId="{A0489042-2866-6EA5-96CD-7E02102D3EC1}"/>
          </ac:graphicFrameMkLst>
        </pc:graphicFrameChg>
        <pc:graphicFrameChg chg="add del mod">
          <ac:chgData name="MARIA INMACULADA SANTAMARIA VALENZUELA" userId="ce49ef87-c7e3-4d0f-9bdf-fe69029b02d5" providerId="ADAL" clId="{DC6DC12D-FBB2-4D32-8A7B-98D9F9B00F23}" dt="2024-10-07T09:34:11.585" v="1626"/>
          <ac:graphicFrameMkLst>
            <pc:docMk/>
            <pc:sldMk cId="182141290" sldId="304"/>
            <ac:graphicFrameMk id="7" creationId="{27A121C6-2FFC-4874-08E4-F11969A6A725}"/>
          </ac:graphicFrameMkLst>
        </pc:graphicFrameChg>
      </pc:sldChg>
      <pc:sldChg chg="add mod">
        <pc:chgData name="MARIA INMACULADA SANTAMARIA VALENZUELA" userId="ce49ef87-c7e3-4d0f-9bdf-fe69029b02d5" providerId="ADAL" clId="{DC6DC12D-FBB2-4D32-8A7B-98D9F9B00F23}" dt="2024-10-07T15:26:30.470" v="5075" actId="27918"/>
        <pc:sldMkLst>
          <pc:docMk/>
          <pc:sldMk cId="4038806155" sldId="305"/>
        </pc:sldMkLst>
      </pc:sldChg>
      <pc:sldChg chg="addSp delSp modSp add mod">
        <pc:chgData name="MARIA INMACULADA SANTAMARIA VALENZUELA" userId="ce49ef87-c7e3-4d0f-9bdf-fe69029b02d5" providerId="ADAL" clId="{DC6DC12D-FBB2-4D32-8A7B-98D9F9B00F23}" dt="2024-10-07T15:26:42.064" v="5081" actId="1076"/>
        <pc:sldMkLst>
          <pc:docMk/>
          <pc:sldMk cId="1170236177" sldId="306"/>
        </pc:sldMkLst>
        <pc:spChg chg="add mod ord">
          <ac:chgData name="MARIA INMACULADA SANTAMARIA VALENZUELA" userId="ce49ef87-c7e3-4d0f-9bdf-fe69029b02d5" providerId="ADAL" clId="{DC6DC12D-FBB2-4D32-8A7B-98D9F9B00F23}" dt="2024-10-07T10:09:20.713" v="2470" actId="1076"/>
          <ac:spMkLst>
            <pc:docMk/>
            <pc:sldMk cId="1170236177" sldId="306"/>
            <ac:spMk id="5" creationId="{8E72932F-9717-1000-6AF8-F04D00A8530D}"/>
          </ac:spMkLst>
        </pc:spChg>
        <pc:spChg chg="add mod">
          <ac:chgData name="MARIA INMACULADA SANTAMARIA VALENZUELA" userId="ce49ef87-c7e3-4d0f-9bdf-fe69029b02d5" providerId="ADAL" clId="{DC6DC12D-FBB2-4D32-8A7B-98D9F9B00F23}" dt="2024-10-07T10:03:07.718" v="2349" actId="20577"/>
          <ac:spMkLst>
            <pc:docMk/>
            <pc:sldMk cId="1170236177" sldId="306"/>
            <ac:spMk id="7" creationId="{5CA16468-03B9-B678-0D37-158504CA475A}"/>
          </ac:spMkLst>
        </pc:spChg>
        <pc:spChg chg="add mod">
          <ac:chgData name="MARIA INMACULADA SANTAMARIA VALENZUELA" userId="ce49ef87-c7e3-4d0f-9bdf-fe69029b02d5" providerId="ADAL" clId="{DC6DC12D-FBB2-4D32-8A7B-98D9F9B00F23}" dt="2024-10-07T15:26:42.064" v="5081" actId="1076"/>
          <ac:spMkLst>
            <pc:docMk/>
            <pc:sldMk cId="1170236177" sldId="306"/>
            <ac:spMk id="14" creationId="{7123BEA7-254F-60DC-0815-306158DF2201}"/>
          </ac:spMkLst>
        </pc:spChg>
        <pc:graphicFrameChg chg="add mod modGraphic">
          <ac:chgData name="MARIA INMACULADA SANTAMARIA VALENZUELA" userId="ce49ef87-c7e3-4d0f-9bdf-fe69029b02d5" providerId="ADAL" clId="{DC6DC12D-FBB2-4D32-8A7B-98D9F9B00F23}" dt="2024-10-07T10:09:24.541" v="2474" actId="20577"/>
          <ac:graphicFrameMkLst>
            <pc:docMk/>
            <pc:sldMk cId="1170236177" sldId="306"/>
            <ac:graphicFrameMk id="3" creationId="{EF8D708C-4E01-B80B-C436-615DCDE6B613}"/>
          </ac:graphicFrameMkLst>
        </pc:graphicFrameChg>
        <pc:graphicFrameChg chg="mod modGraphic">
          <ac:chgData name="MARIA INMACULADA SANTAMARIA VALENZUELA" userId="ce49ef87-c7e3-4d0f-9bdf-fe69029b02d5" providerId="ADAL" clId="{DC6DC12D-FBB2-4D32-8A7B-98D9F9B00F23}" dt="2024-10-07T15:26:38.020" v="5080" actId="1076"/>
          <ac:graphicFrameMkLst>
            <pc:docMk/>
            <pc:sldMk cId="1170236177" sldId="306"/>
            <ac:graphicFrameMk id="4" creationId="{A0489042-2866-6EA5-96CD-7E02102D3EC1}"/>
          </ac:graphicFrameMkLst>
        </pc:graphicFrameChg>
        <pc:picChg chg="add del">
          <ac:chgData name="MARIA INMACULADA SANTAMARIA VALENZUELA" userId="ce49ef87-c7e3-4d0f-9bdf-fe69029b02d5" providerId="ADAL" clId="{DC6DC12D-FBB2-4D32-8A7B-98D9F9B00F23}" dt="2024-10-07T09:43:21.936" v="1700" actId="478"/>
          <ac:picMkLst>
            <pc:docMk/>
            <pc:sldMk cId="1170236177" sldId="306"/>
            <ac:picMk id="2" creationId="{08BF9069-7C8C-32AF-44D9-F84889B4FA96}"/>
          </ac:picMkLst>
        </pc:picChg>
        <pc:cxnChg chg="add mod">
          <ac:chgData name="MARIA INMACULADA SANTAMARIA VALENZUELA" userId="ce49ef87-c7e3-4d0f-9bdf-fe69029b02d5" providerId="ADAL" clId="{DC6DC12D-FBB2-4D32-8A7B-98D9F9B00F23}" dt="2024-10-07T09:49:02.007" v="1988" actId="1076"/>
          <ac:cxnSpMkLst>
            <pc:docMk/>
            <pc:sldMk cId="1170236177" sldId="306"/>
            <ac:cxnSpMk id="9" creationId="{745CE1DC-4B42-70E5-4311-4C71CD73F0E9}"/>
          </ac:cxnSpMkLst>
        </pc:cxnChg>
        <pc:cxnChg chg="add mod">
          <ac:chgData name="MARIA INMACULADA SANTAMARIA VALENZUELA" userId="ce49ef87-c7e3-4d0f-9bdf-fe69029b02d5" providerId="ADAL" clId="{DC6DC12D-FBB2-4D32-8A7B-98D9F9B00F23}" dt="2024-10-07T09:49:06.098" v="1990" actId="1076"/>
          <ac:cxnSpMkLst>
            <pc:docMk/>
            <pc:sldMk cId="1170236177" sldId="306"/>
            <ac:cxnSpMk id="10" creationId="{D8547491-B791-530C-E830-4F4DED1ED194}"/>
          </ac:cxnSpMkLst>
        </pc:cxnChg>
        <pc:cxnChg chg="add mod">
          <ac:chgData name="MARIA INMACULADA SANTAMARIA VALENZUELA" userId="ce49ef87-c7e3-4d0f-9bdf-fe69029b02d5" providerId="ADAL" clId="{DC6DC12D-FBB2-4D32-8A7B-98D9F9B00F23}" dt="2024-10-07T09:49:09.851" v="1992" actId="1076"/>
          <ac:cxnSpMkLst>
            <pc:docMk/>
            <pc:sldMk cId="1170236177" sldId="306"/>
            <ac:cxnSpMk id="11" creationId="{F1B5D54A-A84A-A456-88D2-251D30FF456B}"/>
          </ac:cxnSpMkLst>
        </pc:cxnChg>
        <pc:cxnChg chg="add mod">
          <ac:chgData name="MARIA INMACULADA SANTAMARIA VALENZUELA" userId="ce49ef87-c7e3-4d0f-9bdf-fe69029b02d5" providerId="ADAL" clId="{DC6DC12D-FBB2-4D32-8A7B-98D9F9B00F23}" dt="2024-10-07T09:49:13.689" v="1994" actId="1076"/>
          <ac:cxnSpMkLst>
            <pc:docMk/>
            <pc:sldMk cId="1170236177" sldId="306"/>
            <ac:cxnSpMk id="12" creationId="{30C90C02-9737-CFC1-618E-09BAFE584BD9}"/>
          </ac:cxnSpMkLst>
        </pc:cxnChg>
        <pc:cxnChg chg="add mod">
          <ac:chgData name="MARIA INMACULADA SANTAMARIA VALENZUELA" userId="ce49ef87-c7e3-4d0f-9bdf-fe69029b02d5" providerId="ADAL" clId="{DC6DC12D-FBB2-4D32-8A7B-98D9F9B00F23}" dt="2024-10-07T09:49:17.947" v="1996" actId="1076"/>
          <ac:cxnSpMkLst>
            <pc:docMk/>
            <pc:sldMk cId="1170236177" sldId="306"/>
            <ac:cxnSpMk id="13" creationId="{14BE3231-5795-4134-5488-1FD210EF9E96}"/>
          </ac:cxnSpMkLst>
        </pc:cxnChg>
      </pc:sldChg>
      <pc:sldChg chg="addSp modSp add mod">
        <pc:chgData name="MARIA INMACULADA SANTAMARIA VALENZUELA" userId="ce49ef87-c7e3-4d0f-9bdf-fe69029b02d5" providerId="ADAL" clId="{DC6DC12D-FBB2-4D32-8A7B-98D9F9B00F23}" dt="2024-10-07T15:26:48.916" v="5083" actId="20577"/>
        <pc:sldMkLst>
          <pc:docMk/>
          <pc:sldMk cId="700728107" sldId="307"/>
        </pc:sldMkLst>
        <pc:spChg chg="mod">
          <ac:chgData name="MARIA INMACULADA SANTAMARIA VALENZUELA" userId="ce49ef87-c7e3-4d0f-9bdf-fe69029b02d5" providerId="ADAL" clId="{DC6DC12D-FBB2-4D32-8A7B-98D9F9B00F23}" dt="2024-10-07T10:10:26.829" v="2519" actId="1076"/>
          <ac:spMkLst>
            <pc:docMk/>
            <pc:sldMk cId="700728107" sldId="307"/>
            <ac:spMk id="5" creationId="{8E72932F-9717-1000-6AF8-F04D00A8530D}"/>
          </ac:spMkLst>
        </pc:spChg>
        <pc:spChg chg="add mod">
          <ac:chgData name="MARIA INMACULADA SANTAMARIA VALENZUELA" userId="ce49ef87-c7e3-4d0f-9bdf-fe69029b02d5" providerId="ADAL" clId="{DC6DC12D-FBB2-4D32-8A7B-98D9F9B00F23}" dt="2024-10-07T10:09:51.770" v="2494" actId="1076"/>
          <ac:spMkLst>
            <pc:docMk/>
            <pc:sldMk cId="700728107" sldId="307"/>
            <ac:spMk id="6" creationId="{A5C7A107-2702-B214-ADE6-8D6496C7E914}"/>
          </ac:spMkLst>
        </pc:spChg>
        <pc:spChg chg="mod">
          <ac:chgData name="MARIA INMACULADA SANTAMARIA VALENZUELA" userId="ce49ef87-c7e3-4d0f-9bdf-fe69029b02d5" providerId="ADAL" clId="{DC6DC12D-FBB2-4D32-8A7B-98D9F9B00F23}" dt="2024-10-07T10:03:29.863" v="2378" actId="20577"/>
          <ac:spMkLst>
            <pc:docMk/>
            <pc:sldMk cId="700728107" sldId="307"/>
            <ac:spMk id="7" creationId="{5CA16468-03B9-B678-0D37-158504CA475A}"/>
          </ac:spMkLst>
        </pc:spChg>
        <pc:graphicFrameChg chg="modGraphic">
          <ac:chgData name="MARIA INMACULADA SANTAMARIA VALENZUELA" userId="ce49ef87-c7e3-4d0f-9bdf-fe69029b02d5" providerId="ADAL" clId="{DC6DC12D-FBB2-4D32-8A7B-98D9F9B00F23}" dt="2024-10-07T10:10:22.079" v="2518" actId="20577"/>
          <ac:graphicFrameMkLst>
            <pc:docMk/>
            <pc:sldMk cId="700728107" sldId="307"/>
            <ac:graphicFrameMk id="3" creationId="{EF8D708C-4E01-B80B-C436-615DCDE6B613}"/>
          </ac:graphicFrameMkLst>
        </pc:graphicFrameChg>
        <pc:graphicFrameChg chg="modGraphic">
          <ac:chgData name="MARIA INMACULADA SANTAMARIA VALENZUELA" userId="ce49ef87-c7e3-4d0f-9bdf-fe69029b02d5" providerId="ADAL" clId="{DC6DC12D-FBB2-4D32-8A7B-98D9F9B00F23}" dt="2024-10-07T15:26:48.916" v="5083" actId="20577"/>
          <ac:graphicFrameMkLst>
            <pc:docMk/>
            <pc:sldMk cId="700728107" sldId="307"/>
            <ac:graphicFrameMk id="4" creationId="{A0489042-2866-6EA5-96CD-7E02102D3EC1}"/>
          </ac:graphicFrameMkLst>
        </pc:graphicFrameChg>
        <pc:cxnChg chg="mod">
          <ac:chgData name="MARIA INMACULADA SANTAMARIA VALENZUELA" userId="ce49ef87-c7e3-4d0f-9bdf-fe69029b02d5" providerId="ADAL" clId="{DC6DC12D-FBB2-4D32-8A7B-98D9F9B00F23}" dt="2024-10-07T09:50:35" v="2113" actId="1076"/>
          <ac:cxnSpMkLst>
            <pc:docMk/>
            <pc:sldMk cId="700728107" sldId="307"/>
            <ac:cxnSpMk id="9" creationId="{745CE1DC-4B42-70E5-4311-4C71CD73F0E9}"/>
          </ac:cxnSpMkLst>
        </pc:cxnChg>
        <pc:cxnChg chg="mod">
          <ac:chgData name="MARIA INMACULADA SANTAMARIA VALENZUELA" userId="ce49ef87-c7e3-4d0f-9bdf-fe69029b02d5" providerId="ADAL" clId="{DC6DC12D-FBB2-4D32-8A7B-98D9F9B00F23}" dt="2024-10-07T09:50:35" v="2113" actId="1076"/>
          <ac:cxnSpMkLst>
            <pc:docMk/>
            <pc:sldMk cId="700728107" sldId="307"/>
            <ac:cxnSpMk id="10" creationId="{D8547491-B791-530C-E830-4F4DED1ED194}"/>
          </ac:cxnSpMkLst>
        </pc:cxnChg>
        <pc:cxnChg chg="mod">
          <ac:chgData name="MARIA INMACULADA SANTAMARIA VALENZUELA" userId="ce49ef87-c7e3-4d0f-9bdf-fe69029b02d5" providerId="ADAL" clId="{DC6DC12D-FBB2-4D32-8A7B-98D9F9B00F23}" dt="2024-10-07T09:50:35" v="2113" actId="1076"/>
          <ac:cxnSpMkLst>
            <pc:docMk/>
            <pc:sldMk cId="700728107" sldId="307"/>
            <ac:cxnSpMk id="11" creationId="{F1B5D54A-A84A-A456-88D2-251D30FF456B}"/>
          </ac:cxnSpMkLst>
        </pc:cxnChg>
        <pc:cxnChg chg="mod">
          <ac:chgData name="MARIA INMACULADA SANTAMARIA VALENZUELA" userId="ce49ef87-c7e3-4d0f-9bdf-fe69029b02d5" providerId="ADAL" clId="{DC6DC12D-FBB2-4D32-8A7B-98D9F9B00F23}" dt="2024-10-07T09:50:35" v="2113" actId="1076"/>
          <ac:cxnSpMkLst>
            <pc:docMk/>
            <pc:sldMk cId="700728107" sldId="307"/>
            <ac:cxnSpMk id="12" creationId="{30C90C02-9737-CFC1-618E-09BAFE584BD9}"/>
          </ac:cxnSpMkLst>
        </pc:cxnChg>
        <pc:cxnChg chg="mod">
          <ac:chgData name="MARIA INMACULADA SANTAMARIA VALENZUELA" userId="ce49ef87-c7e3-4d0f-9bdf-fe69029b02d5" providerId="ADAL" clId="{DC6DC12D-FBB2-4D32-8A7B-98D9F9B00F23}" dt="2024-10-07T09:50:35" v="2113" actId="1076"/>
          <ac:cxnSpMkLst>
            <pc:docMk/>
            <pc:sldMk cId="700728107" sldId="307"/>
            <ac:cxnSpMk id="13" creationId="{14BE3231-5795-4134-5488-1FD210EF9E96}"/>
          </ac:cxnSpMkLst>
        </pc:cxnChg>
      </pc:sldChg>
      <pc:sldChg chg="add del">
        <pc:chgData name="MARIA INMACULADA SANTAMARIA VALENZUELA" userId="ce49ef87-c7e3-4d0f-9bdf-fe69029b02d5" providerId="ADAL" clId="{DC6DC12D-FBB2-4D32-8A7B-98D9F9B00F23}" dt="2024-10-07T09:47:01.242" v="1928"/>
        <pc:sldMkLst>
          <pc:docMk/>
          <pc:sldMk cId="2755675267" sldId="307"/>
        </pc:sldMkLst>
      </pc:sldChg>
      <pc:sldChg chg="addSp delSp modSp add mod">
        <pc:chgData name="MARIA INMACULADA SANTAMARIA VALENZUELA" userId="ce49ef87-c7e3-4d0f-9bdf-fe69029b02d5" providerId="ADAL" clId="{DC6DC12D-FBB2-4D32-8A7B-98D9F9B00F23}" dt="2024-10-07T15:26:53.259" v="5085" actId="20577"/>
        <pc:sldMkLst>
          <pc:docMk/>
          <pc:sldMk cId="4047531848" sldId="308"/>
        </pc:sldMkLst>
        <pc:spChg chg="del">
          <ac:chgData name="MARIA INMACULADA SANTAMARIA VALENZUELA" userId="ce49ef87-c7e3-4d0f-9bdf-fe69029b02d5" providerId="ADAL" clId="{DC6DC12D-FBB2-4D32-8A7B-98D9F9B00F23}" dt="2024-10-07T09:50:50.240" v="2115" actId="478"/>
          <ac:spMkLst>
            <pc:docMk/>
            <pc:sldMk cId="4047531848" sldId="308"/>
            <ac:spMk id="5" creationId="{8E72932F-9717-1000-6AF8-F04D00A8530D}"/>
          </ac:spMkLst>
        </pc:spChg>
        <pc:spChg chg="mod">
          <ac:chgData name="MARIA INMACULADA SANTAMARIA VALENZUELA" userId="ce49ef87-c7e3-4d0f-9bdf-fe69029b02d5" providerId="ADAL" clId="{DC6DC12D-FBB2-4D32-8A7B-98D9F9B00F23}" dt="2024-10-07T10:03:55.865" v="2440" actId="20577"/>
          <ac:spMkLst>
            <pc:docMk/>
            <pc:sldMk cId="4047531848" sldId="308"/>
            <ac:spMk id="7" creationId="{5CA16468-03B9-B678-0D37-158504CA475A}"/>
          </ac:spMkLst>
        </pc:spChg>
        <pc:graphicFrameChg chg="modGraphic">
          <ac:chgData name="MARIA INMACULADA SANTAMARIA VALENZUELA" userId="ce49ef87-c7e3-4d0f-9bdf-fe69029b02d5" providerId="ADAL" clId="{DC6DC12D-FBB2-4D32-8A7B-98D9F9B00F23}" dt="2024-10-07T10:11:05.489" v="2525" actId="20577"/>
          <ac:graphicFrameMkLst>
            <pc:docMk/>
            <pc:sldMk cId="4047531848" sldId="308"/>
            <ac:graphicFrameMk id="3" creationId="{EF8D708C-4E01-B80B-C436-615DCDE6B613}"/>
          </ac:graphicFrameMkLst>
        </pc:graphicFrameChg>
        <pc:graphicFrameChg chg="modGraphic">
          <ac:chgData name="MARIA INMACULADA SANTAMARIA VALENZUELA" userId="ce49ef87-c7e3-4d0f-9bdf-fe69029b02d5" providerId="ADAL" clId="{DC6DC12D-FBB2-4D32-8A7B-98D9F9B00F23}" dt="2024-10-07T15:26:53.259" v="5085" actId="20577"/>
          <ac:graphicFrameMkLst>
            <pc:docMk/>
            <pc:sldMk cId="4047531848" sldId="308"/>
            <ac:graphicFrameMk id="4" creationId="{A0489042-2866-6EA5-96CD-7E02102D3EC1}"/>
          </ac:graphicFrameMkLst>
        </pc:graphicFrameChg>
        <pc:cxnChg chg="add mod">
          <ac:chgData name="MARIA INMACULADA SANTAMARIA VALENZUELA" userId="ce49ef87-c7e3-4d0f-9bdf-fe69029b02d5" providerId="ADAL" clId="{DC6DC12D-FBB2-4D32-8A7B-98D9F9B00F23}" dt="2024-10-07T09:52:39.281" v="2262" actId="1076"/>
          <ac:cxnSpMkLst>
            <pc:docMk/>
            <pc:sldMk cId="4047531848" sldId="308"/>
            <ac:cxnSpMk id="8" creationId="{55C3F2BB-F97E-4B83-6657-CF50FC88D753}"/>
          </ac:cxnSpMkLst>
        </pc:cxnChg>
        <pc:cxnChg chg="mod">
          <ac:chgData name="MARIA INMACULADA SANTAMARIA VALENZUELA" userId="ce49ef87-c7e3-4d0f-9bdf-fe69029b02d5" providerId="ADAL" clId="{DC6DC12D-FBB2-4D32-8A7B-98D9F9B00F23}" dt="2024-10-07T09:52:42.504" v="2263" actId="1076"/>
          <ac:cxnSpMkLst>
            <pc:docMk/>
            <pc:sldMk cId="4047531848" sldId="308"/>
            <ac:cxnSpMk id="9" creationId="{745CE1DC-4B42-70E5-4311-4C71CD73F0E9}"/>
          </ac:cxnSpMkLst>
        </pc:cxnChg>
        <pc:cxnChg chg="del">
          <ac:chgData name="MARIA INMACULADA SANTAMARIA VALENZUELA" userId="ce49ef87-c7e3-4d0f-9bdf-fe69029b02d5" providerId="ADAL" clId="{DC6DC12D-FBB2-4D32-8A7B-98D9F9B00F23}" dt="2024-10-07T09:51:39.365" v="2232" actId="478"/>
          <ac:cxnSpMkLst>
            <pc:docMk/>
            <pc:sldMk cId="4047531848" sldId="308"/>
            <ac:cxnSpMk id="10" creationId="{D8547491-B791-530C-E830-4F4DED1ED194}"/>
          </ac:cxnSpMkLst>
        </pc:cxnChg>
        <pc:cxnChg chg="del">
          <ac:chgData name="MARIA INMACULADA SANTAMARIA VALENZUELA" userId="ce49ef87-c7e3-4d0f-9bdf-fe69029b02d5" providerId="ADAL" clId="{DC6DC12D-FBB2-4D32-8A7B-98D9F9B00F23}" dt="2024-10-07T09:51:40.402" v="2233" actId="478"/>
          <ac:cxnSpMkLst>
            <pc:docMk/>
            <pc:sldMk cId="4047531848" sldId="308"/>
            <ac:cxnSpMk id="11" creationId="{F1B5D54A-A84A-A456-88D2-251D30FF456B}"/>
          </ac:cxnSpMkLst>
        </pc:cxnChg>
        <pc:cxnChg chg="del">
          <ac:chgData name="MARIA INMACULADA SANTAMARIA VALENZUELA" userId="ce49ef87-c7e3-4d0f-9bdf-fe69029b02d5" providerId="ADAL" clId="{DC6DC12D-FBB2-4D32-8A7B-98D9F9B00F23}" dt="2024-10-07T09:51:41.897" v="2234" actId="478"/>
          <ac:cxnSpMkLst>
            <pc:docMk/>
            <pc:sldMk cId="4047531848" sldId="308"/>
            <ac:cxnSpMk id="12" creationId="{30C90C02-9737-CFC1-618E-09BAFE584BD9}"/>
          </ac:cxnSpMkLst>
        </pc:cxnChg>
        <pc:cxnChg chg="del">
          <ac:chgData name="MARIA INMACULADA SANTAMARIA VALENZUELA" userId="ce49ef87-c7e3-4d0f-9bdf-fe69029b02d5" providerId="ADAL" clId="{DC6DC12D-FBB2-4D32-8A7B-98D9F9B00F23}" dt="2024-10-07T09:51:42.555" v="2235" actId="478"/>
          <ac:cxnSpMkLst>
            <pc:docMk/>
            <pc:sldMk cId="4047531848" sldId="308"/>
            <ac:cxnSpMk id="13" creationId="{14BE3231-5795-4134-5488-1FD210EF9E96}"/>
          </ac:cxnSpMkLst>
        </pc:cxnChg>
        <pc:cxnChg chg="add mod">
          <ac:chgData name="MARIA INMACULADA SANTAMARIA VALENZUELA" userId="ce49ef87-c7e3-4d0f-9bdf-fe69029b02d5" providerId="ADAL" clId="{DC6DC12D-FBB2-4D32-8A7B-98D9F9B00F23}" dt="2024-10-07T09:51:55.319" v="2240" actId="1076"/>
          <ac:cxnSpMkLst>
            <pc:docMk/>
            <pc:sldMk cId="4047531848" sldId="308"/>
            <ac:cxnSpMk id="14" creationId="{ECA4361A-D500-B8A0-2701-C113DB01A528}"/>
          </ac:cxnSpMkLst>
        </pc:cxnChg>
        <pc:cxnChg chg="add mod">
          <ac:chgData name="MARIA INMACULADA SANTAMARIA VALENZUELA" userId="ce49ef87-c7e3-4d0f-9bdf-fe69029b02d5" providerId="ADAL" clId="{DC6DC12D-FBB2-4D32-8A7B-98D9F9B00F23}" dt="2024-10-07T09:52:05.233" v="2246" actId="1076"/>
          <ac:cxnSpMkLst>
            <pc:docMk/>
            <pc:sldMk cId="4047531848" sldId="308"/>
            <ac:cxnSpMk id="15" creationId="{26966018-15E4-87F3-55E1-ABBDD58B1E73}"/>
          </ac:cxnSpMkLst>
        </pc:cxnChg>
        <pc:cxnChg chg="add mod">
          <ac:chgData name="MARIA INMACULADA SANTAMARIA VALENZUELA" userId="ce49ef87-c7e3-4d0f-9bdf-fe69029b02d5" providerId="ADAL" clId="{DC6DC12D-FBB2-4D32-8A7B-98D9F9B00F23}" dt="2024-10-07T09:52:01.756" v="2244" actId="1076"/>
          <ac:cxnSpMkLst>
            <pc:docMk/>
            <pc:sldMk cId="4047531848" sldId="308"/>
            <ac:cxnSpMk id="16" creationId="{98E34683-EDF0-EE83-6AF7-C6AF71AA1FCA}"/>
          </ac:cxnSpMkLst>
        </pc:cxnChg>
        <pc:cxnChg chg="add mod">
          <ac:chgData name="MARIA INMACULADA SANTAMARIA VALENZUELA" userId="ce49ef87-c7e3-4d0f-9bdf-fe69029b02d5" providerId="ADAL" clId="{DC6DC12D-FBB2-4D32-8A7B-98D9F9B00F23}" dt="2024-10-07T09:52:09.634" v="2248" actId="1076"/>
          <ac:cxnSpMkLst>
            <pc:docMk/>
            <pc:sldMk cId="4047531848" sldId="308"/>
            <ac:cxnSpMk id="17" creationId="{59373F87-AC7A-1098-5278-CAEF0E68D9F1}"/>
          </ac:cxnSpMkLst>
        </pc:cxnChg>
        <pc:cxnChg chg="add mod">
          <ac:chgData name="MARIA INMACULADA SANTAMARIA VALENZUELA" userId="ce49ef87-c7e3-4d0f-9bdf-fe69029b02d5" providerId="ADAL" clId="{DC6DC12D-FBB2-4D32-8A7B-98D9F9B00F23}" dt="2024-10-07T10:10:56.321" v="2521" actId="1076"/>
          <ac:cxnSpMkLst>
            <pc:docMk/>
            <pc:sldMk cId="4047531848" sldId="308"/>
            <ac:cxnSpMk id="18" creationId="{512E30C3-B8AB-4D7D-0165-054D9982BF5C}"/>
          </ac:cxnSpMkLst>
        </pc:cxnChg>
        <pc:cxnChg chg="add mod">
          <ac:chgData name="MARIA INMACULADA SANTAMARIA VALENZUELA" userId="ce49ef87-c7e3-4d0f-9bdf-fe69029b02d5" providerId="ADAL" clId="{DC6DC12D-FBB2-4D32-8A7B-98D9F9B00F23}" dt="2024-10-07T10:10:56.321" v="2521" actId="1076"/>
          <ac:cxnSpMkLst>
            <pc:docMk/>
            <pc:sldMk cId="4047531848" sldId="308"/>
            <ac:cxnSpMk id="19" creationId="{8D9D0167-2478-E403-1F7A-FA71B9A4B787}"/>
          </ac:cxnSpMkLst>
        </pc:cxnChg>
        <pc:cxnChg chg="add mod">
          <ac:chgData name="MARIA INMACULADA SANTAMARIA VALENZUELA" userId="ce49ef87-c7e3-4d0f-9bdf-fe69029b02d5" providerId="ADAL" clId="{DC6DC12D-FBB2-4D32-8A7B-98D9F9B00F23}" dt="2024-10-07T10:10:56.321" v="2521" actId="1076"/>
          <ac:cxnSpMkLst>
            <pc:docMk/>
            <pc:sldMk cId="4047531848" sldId="308"/>
            <ac:cxnSpMk id="20" creationId="{1B9F3616-A5E5-5B1C-6F9B-F3F85E7EBD00}"/>
          </ac:cxnSpMkLst>
        </pc:cxnChg>
        <pc:cxnChg chg="add mod">
          <ac:chgData name="MARIA INMACULADA SANTAMARIA VALENZUELA" userId="ce49ef87-c7e3-4d0f-9bdf-fe69029b02d5" providerId="ADAL" clId="{DC6DC12D-FBB2-4D32-8A7B-98D9F9B00F23}" dt="2024-10-07T10:10:56.321" v="2521" actId="1076"/>
          <ac:cxnSpMkLst>
            <pc:docMk/>
            <pc:sldMk cId="4047531848" sldId="308"/>
            <ac:cxnSpMk id="21" creationId="{0B01574C-4F22-1E22-9019-550F2C7C5444}"/>
          </ac:cxnSpMkLst>
        </pc:cxnChg>
        <pc:cxnChg chg="add mod">
          <ac:chgData name="MARIA INMACULADA SANTAMARIA VALENZUELA" userId="ce49ef87-c7e3-4d0f-9bdf-fe69029b02d5" providerId="ADAL" clId="{DC6DC12D-FBB2-4D32-8A7B-98D9F9B00F23}" dt="2024-10-07T10:10:56.321" v="2521" actId="1076"/>
          <ac:cxnSpMkLst>
            <pc:docMk/>
            <pc:sldMk cId="4047531848" sldId="308"/>
            <ac:cxnSpMk id="22" creationId="{546B9E81-163A-3119-83F2-863C77F3B94C}"/>
          </ac:cxnSpMkLst>
        </pc:cxnChg>
        <pc:cxnChg chg="add mod">
          <ac:chgData name="MARIA INMACULADA SANTAMARIA VALENZUELA" userId="ce49ef87-c7e3-4d0f-9bdf-fe69029b02d5" providerId="ADAL" clId="{DC6DC12D-FBB2-4D32-8A7B-98D9F9B00F23}" dt="2024-10-07T10:10:56.321" v="2521" actId="1076"/>
          <ac:cxnSpMkLst>
            <pc:docMk/>
            <pc:sldMk cId="4047531848" sldId="308"/>
            <ac:cxnSpMk id="23" creationId="{98B150D6-5A5E-EF85-EB39-34395425AC62}"/>
          </ac:cxnSpMkLst>
        </pc:cxnChg>
      </pc:sldChg>
      <pc:sldChg chg="addSp delSp modSp add mod">
        <pc:chgData name="MARIA INMACULADA SANTAMARIA VALENZUELA" userId="ce49ef87-c7e3-4d0f-9bdf-fe69029b02d5" providerId="ADAL" clId="{DC6DC12D-FBB2-4D32-8A7B-98D9F9B00F23}" dt="2024-10-07T10:35:13.042" v="2761" actId="1076"/>
        <pc:sldMkLst>
          <pc:docMk/>
          <pc:sldMk cId="2794354719" sldId="309"/>
        </pc:sldMkLst>
        <pc:spChg chg="mod">
          <ac:chgData name="MARIA INMACULADA SANTAMARIA VALENZUELA" userId="ce49ef87-c7e3-4d0f-9bdf-fe69029b02d5" providerId="ADAL" clId="{DC6DC12D-FBB2-4D32-8A7B-98D9F9B00F23}" dt="2024-10-07T10:35:09.740" v="2760" actId="1076"/>
          <ac:spMkLst>
            <pc:docMk/>
            <pc:sldMk cId="2794354719" sldId="309"/>
            <ac:spMk id="112" creationId="{00000000-0000-0000-0000-000000000000}"/>
          </ac:spMkLst>
        </pc:spChg>
        <pc:picChg chg="add mod">
          <ac:chgData name="MARIA INMACULADA SANTAMARIA VALENZUELA" userId="ce49ef87-c7e3-4d0f-9bdf-fe69029b02d5" providerId="ADAL" clId="{DC6DC12D-FBB2-4D32-8A7B-98D9F9B00F23}" dt="2024-10-07T10:35:13.042" v="2761" actId="1076"/>
          <ac:picMkLst>
            <pc:docMk/>
            <pc:sldMk cId="2794354719" sldId="309"/>
            <ac:picMk id="3" creationId="{9EAE1BE5-02C5-B1BF-90BA-32A43340C51F}"/>
          </ac:picMkLst>
        </pc:picChg>
        <pc:picChg chg="del">
          <ac:chgData name="MARIA INMACULADA SANTAMARIA VALENZUELA" userId="ce49ef87-c7e3-4d0f-9bdf-fe69029b02d5" providerId="ADAL" clId="{DC6DC12D-FBB2-4D32-8A7B-98D9F9B00F23}" dt="2024-10-07T10:33:43.800" v="2740" actId="478"/>
          <ac:picMkLst>
            <pc:docMk/>
            <pc:sldMk cId="2794354719" sldId="309"/>
            <ac:picMk id="5" creationId="{D90F751D-D7B0-11DC-0835-ABC229303F49}"/>
          </ac:picMkLst>
        </pc:picChg>
      </pc:sldChg>
      <pc:sldChg chg="addSp delSp modSp add mod">
        <pc:chgData name="MARIA INMACULADA SANTAMARIA VALENZUELA" userId="ce49ef87-c7e3-4d0f-9bdf-fe69029b02d5" providerId="ADAL" clId="{DC6DC12D-FBB2-4D32-8A7B-98D9F9B00F23}" dt="2024-10-07T10:37:35.607" v="2770"/>
        <pc:sldMkLst>
          <pc:docMk/>
          <pc:sldMk cId="4136508664" sldId="310"/>
        </pc:sldMkLst>
        <pc:spChg chg="mod">
          <ac:chgData name="MARIA INMACULADA SANTAMARIA VALENZUELA" userId="ce49ef87-c7e3-4d0f-9bdf-fe69029b02d5" providerId="ADAL" clId="{DC6DC12D-FBB2-4D32-8A7B-98D9F9B00F23}" dt="2024-10-07T10:37:35.607" v="2770"/>
          <ac:spMkLst>
            <pc:docMk/>
            <pc:sldMk cId="4136508664" sldId="310"/>
            <ac:spMk id="112" creationId="{00000000-0000-0000-0000-000000000000}"/>
          </ac:spMkLst>
        </pc:spChg>
        <pc:picChg chg="del">
          <ac:chgData name="MARIA INMACULADA SANTAMARIA VALENZUELA" userId="ce49ef87-c7e3-4d0f-9bdf-fe69029b02d5" providerId="ADAL" clId="{DC6DC12D-FBB2-4D32-8A7B-98D9F9B00F23}" dt="2024-10-07T10:36:32.328" v="2763" actId="478"/>
          <ac:picMkLst>
            <pc:docMk/>
            <pc:sldMk cId="4136508664" sldId="310"/>
            <ac:picMk id="3" creationId="{9EAE1BE5-02C5-B1BF-90BA-32A43340C51F}"/>
          </ac:picMkLst>
        </pc:picChg>
        <pc:picChg chg="add mod">
          <ac:chgData name="MARIA INMACULADA SANTAMARIA VALENZUELA" userId="ce49ef87-c7e3-4d0f-9bdf-fe69029b02d5" providerId="ADAL" clId="{DC6DC12D-FBB2-4D32-8A7B-98D9F9B00F23}" dt="2024-10-07T10:37:25.925" v="2769" actId="1076"/>
          <ac:picMkLst>
            <pc:docMk/>
            <pc:sldMk cId="4136508664" sldId="310"/>
            <ac:picMk id="4" creationId="{2C97BA3A-40A7-2D65-575B-23A78350AF66}"/>
          </ac:picMkLst>
        </pc:picChg>
      </pc:sldChg>
      <pc:sldChg chg="addSp delSp modSp add mod">
        <pc:chgData name="MARIA INMACULADA SANTAMARIA VALENZUELA" userId="ce49ef87-c7e3-4d0f-9bdf-fe69029b02d5" providerId="ADAL" clId="{DC6DC12D-FBB2-4D32-8A7B-98D9F9B00F23}" dt="2024-10-07T12:32:10.769" v="3775" actId="255"/>
        <pc:sldMkLst>
          <pc:docMk/>
          <pc:sldMk cId="2090051884" sldId="311"/>
        </pc:sldMkLst>
        <pc:spChg chg="add mod">
          <ac:chgData name="MARIA INMACULADA SANTAMARIA VALENZUELA" userId="ce49ef87-c7e3-4d0f-9bdf-fe69029b02d5" providerId="ADAL" clId="{DC6DC12D-FBB2-4D32-8A7B-98D9F9B00F23}" dt="2024-10-07T12:32:10.769" v="3775" actId="255"/>
          <ac:spMkLst>
            <pc:docMk/>
            <pc:sldMk cId="2090051884" sldId="311"/>
            <ac:spMk id="2" creationId="{4215FC13-3815-5D79-65CF-C476E9D050B8}"/>
          </ac:spMkLst>
        </pc:spChg>
        <pc:spChg chg="add del mod">
          <ac:chgData name="MARIA INMACULADA SANTAMARIA VALENZUELA" userId="ce49ef87-c7e3-4d0f-9bdf-fe69029b02d5" providerId="ADAL" clId="{DC6DC12D-FBB2-4D32-8A7B-98D9F9B00F23}" dt="2024-10-07T10:40:46.026" v="2775" actId="478"/>
          <ac:spMkLst>
            <pc:docMk/>
            <pc:sldMk cId="2090051884" sldId="311"/>
            <ac:spMk id="5" creationId="{1DB298FE-5F25-2A6B-EE91-AB83D229C9EF}"/>
          </ac:spMkLst>
        </pc:spChg>
        <pc:spChg chg="del">
          <ac:chgData name="MARIA INMACULADA SANTAMARIA VALENZUELA" userId="ce49ef87-c7e3-4d0f-9bdf-fe69029b02d5" providerId="ADAL" clId="{DC6DC12D-FBB2-4D32-8A7B-98D9F9B00F23}" dt="2024-10-07T10:40:43.079" v="2774" actId="478"/>
          <ac:spMkLst>
            <pc:docMk/>
            <pc:sldMk cId="2090051884" sldId="311"/>
            <ac:spMk id="112" creationId="{00000000-0000-0000-0000-000000000000}"/>
          </ac:spMkLst>
        </pc:spChg>
        <pc:picChg chg="del">
          <ac:chgData name="MARIA INMACULADA SANTAMARIA VALENZUELA" userId="ce49ef87-c7e3-4d0f-9bdf-fe69029b02d5" providerId="ADAL" clId="{DC6DC12D-FBB2-4D32-8A7B-98D9F9B00F23}" dt="2024-10-07T10:40:37.602" v="2772" actId="478"/>
          <ac:picMkLst>
            <pc:docMk/>
            <pc:sldMk cId="2090051884" sldId="311"/>
            <ac:picMk id="4" creationId="{2C97BA3A-40A7-2D65-575B-23A78350AF66}"/>
          </ac:picMkLst>
        </pc:picChg>
      </pc:sldChg>
      <pc:sldChg chg="modSp add del mod">
        <pc:chgData name="MARIA INMACULADA SANTAMARIA VALENZUELA" userId="ce49ef87-c7e3-4d0f-9bdf-fe69029b02d5" providerId="ADAL" clId="{DC6DC12D-FBB2-4D32-8A7B-98D9F9B00F23}" dt="2024-10-07T10:49:12.743" v="3116" actId="47"/>
        <pc:sldMkLst>
          <pc:docMk/>
          <pc:sldMk cId="2729258142" sldId="312"/>
        </pc:sldMkLst>
        <pc:spChg chg="mod">
          <ac:chgData name="MARIA INMACULADA SANTAMARIA VALENZUELA" userId="ce49ef87-c7e3-4d0f-9bdf-fe69029b02d5" providerId="ADAL" clId="{DC6DC12D-FBB2-4D32-8A7B-98D9F9B00F23}" dt="2024-10-07T10:48:26.507" v="3056" actId="20577"/>
          <ac:spMkLst>
            <pc:docMk/>
            <pc:sldMk cId="2729258142" sldId="312"/>
            <ac:spMk id="105" creationId="{00000000-0000-0000-0000-000000000000}"/>
          </ac:spMkLst>
        </pc:spChg>
      </pc:sldChg>
      <pc:sldChg chg="modSp add mod ord">
        <pc:chgData name="MARIA INMACULADA SANTAMARIA VALENZUELA" userId="ce49ef87-c7e3-4d0f-9bdf-fe69029b02d5" providerId="ADAL" clId="{DC6DC12D-FBB2-4D32-8A7B-98D9F9B00F23}" dt="2024-10-07T10:54:43.511" v="3379" actId="20577"/>
        <pc:sldMkLst>
          <pc:docMk/>
          <pc:sldMk cId="1092713393" sldId="313"/>
        </pc:sldMkLst>
        <pc:spChg chg="mod">
          <ac:chgData name="MARIA INMACULADA SANTAMARIA VALENZUELA" userId="ce49ef87-c7e3-4d0f-9bdf-fe69029b02d5" providerId="ADAL" clId="{DC6DC12D-FBB2-4D32-8A7B-98D9F9B00F23}" dt="2024-10-07T10:54:43.511" v="3379" actId="20577"/>
          <ac:spMkLst>
            <pc:docMk/>
            <pc:sldMk cId="1092713393" sldId="313"/>
            <ac:spMk id="2" creationId="{4215FC13-3815-5D79-65CF-C476E9D050B8}"/>
          </ac:spMkLst>
        </pc:spChg>
      </pc:sldChg>
      <pc:sldChg chg="modSp add mod">
        <pc:chgData name="MARIA INMACULADA SANTAMARIA VALENZUELA" userId="ce49ef87-c7e3-4d0f-9bdf-fe69029b02d5" providerId="ADAL" clId="{DC6DC12D-FBB2-4D32-8A7B-98D9F9B00F23}" dt="2024-10-07T10:53:40.143" v="3295" actId="20577"/>
        <pc:sldMkLst>
          <pc:docMk/>
          <pc:sldMk cId="2243238510" sldId="314"/>
        </pc:sldMkLst>
        <pc:spChg chg="mod">
          <ac:chgData name="MARIA INMACULADA SANTAMARIA VALENZUELA" userId="ce49ef87-c7e3-4d0f-9bdf-fe69029b02d5" providerId="ADAL" clId="{DC6DC12D-FBB2-4D32-8A7B-98D9F9B00F23}" dt="2024-10-07T10:53:40.143" v="3295" actId="20577"/>
          <ac:spMkLst>
            <pc:docMk/>
            <pc:sldMk cId="2243238510" sldId="314"/>
            <ac:spMk id="105" creationId="{00000000-0000-0000-0000-000000000000}"/>
          </ac:spMkLst>
        </pc:spChg>
      </pc:sldChg>
      <pc:sldChg chg="add del">
        <pc:chgData name="MARIA INMACULADA SANTAMARIA VALENZUELA" userId="ce49ef87-c7e3-4d0f-9bdf-fe69029b02d5" providerId="ADAL" clId="{DC6DC12D-FBB2-4D32-8A7B-98D9F9B00F23}" dt="2024-10-07T10:53:54.424" v="3301" actId="47"/>
        <pc:sldMkLst>
          <pc:docMk/>
          <pc:sldMk cId="1401757915" sldId="315"/>
        </pc:sldMkLst>
      </pc:sldChg>
      <pc:sldChg chg="modSp add mod">
        <pc:chgData name="MARIA INMACULADA SANTAMARIA VALENZUELA" userId="ce49ef87-c7e3-4d0f-9bdf-fe69029b02d5" providerId="ADAL" clId="{DC6DC12D-FBB2-4D32-8A7B-98D9F9B00F23}" dt="2024-10-07T10:55:53.561" v="3577" actId="20577"/>
        <pc:sldMkLst>
          <pc:docMk/>
          <pc:sldMk cId="2553001814" sldId="315"/>
        </pc:sldMkLst>
        <pc:spChg chg="mod">
          <ac:chgData name="MARIA INMACULADA SANTAMARIA VALENZUELA" userId="ce49ef87-c7e3-4d0f-9bdf-fe69029b02d5" providerId="ADAL" clId="{DC6DC12D-FBB2-4D32-8A7B-98D9F9B00F23}" dt="2024-10-07T10:55:53.561" v="3577" actId="20577"/>
          <ac:spMkLst>
            <pc:docMk/>
            <pc:sldMk cId="2553001814" sldId="315"/>
            <ac:spMk id="2" creationId="{4215FC13-3815-5D79-65CF-C476E9D050B8}"/>
          </ac:spMkLst>
        </pc:spChg>
        <pc:spChg chg="mod">
          <ac:chgData name="MARIA INMACULADA SANTAMARIA VALENZUELA" userId="ce49ef87-c7e3-4d0f-9bdf-fe69029b02d5" providerId="ADAL" clId="{DC6DC12D-FBB2-4D32-8A7B-98D9F9B00F23}" dt="2024-10-07T10:54:50.133" v="3395" actId="20577"/>
          <ac:spMkLst>
            <pc:docMk/>
            <pc:sldMk cId="2553001814" sldId="315"/>
            <ac:spMk id="111" creationId="{00000000-0000-0000-0000-000000000000}"/>
          </ac:spMkLst>
        </pc:spChg>
      </pc:sldChg>
      <pc:sldChg chg="modSp add mod">
        <pc:chgData name="MARIA INMACULADA SANTAMARIA VALENZUELA" userId="ce49ef87-c7e3-4d0f-9bdf-fe69029b02d5" providerId="ADAL" clId="{DC6DC12D-FBB2-4D32-8A7B-98D9F9B00F23}" dt="2024-10-07T12:42:24.729" v="4121" actId="20577"/>
        <pc:sldMkLst>
          <pc:docMk/>
          <pc:sldMk cId="27486612" sldId="316"/>
        </pc:sldMkLst>
        <pc:spChg chg="mod">
          <ac:chgData name="MARIA INMACULADA SANTAMARIA VALENZUELA" userId="ce49ef87-c7e3-4d0f-9bdf-fe69029b02d5" providerId="ADAL" clId="{DC6DC12D-FBB2-4D32-8A7B-98D9F9B00F23}" dt="2024-10-07T12:42:12.906" v="4100" actId="20577"/>
          <ac:spMkLst>
            <pc:docMk/>
            <pc:sldMk cId="27486612" sldId="316"/>
            <ac:spMk id="98" creationId="{00000000-0000-0000-0000-000000000000}"/>
          </ac:spMkLst>
        </pc:spChg>
        <pc:spChg chg="mod">
          <ac:chgData name="MARIA INMACULADA SANTAMARIA VALENZUELA" userId="ce49ef87-c7e3-4d0f-9bdf-fe69029b02d5" providerId="ADAL" clId="{DC6DC12D-FBB2-4D32-8A7B-98D9F9B00F23}" dt="2024-10-07T12:42:24.729" v="4121" actId="20577"/>
          <ac:spMkLst>
            <pc:docMk/>
            <pc:sldMk cId="27486612" sldId="316"/>
            <ac:spMk id="99" creationId="{00000000-0000-0000-0000-000000000000}"/>
          </ac:spMkLst>
        </pc:spChg>
      </pc:sldChg>
      <pc:sldChg chg="addSp modSp add mod">
        <pc:chgData name="MARIA INMACULADA SANTAMARIA VALENZUELA" userId="ce49ef87-c7e3-4d0f-9bdf-fe69029b02d5" providerId="ADAL" clId="{DC6DC12D-FBB2-4D32-8A7B-98D9F9B00F23}" dt="2024-10-07T12:44:02.586" v="4186" actId="1076"/>
        <pc:sldMkLst>
          <pc:docMk/>
          <pc:sldMk cId="13889198" sldId="317"/>
        </pc:sldMkLst>
        <pc:spChg chg="mod">
          <ac:chgData name="MARIA INMACULADA SANTAMARIA VALENZUELA" userId="ce49ef87-c7e3-4d0f-9bdf-fe69029b02d5" providerId="ADAL" clId="{DC6DC12D-FBB2-4D32-8A7B-98D9F9B00F23}" dt="2024-10-07T12:43:33.640" v="4165" actId="1076"/>
          <ac:spMkLst>
            <pc:docMk/>
            <pc:sldMk cId="13889198" sldId="317"/>
            <ac:spMk id="2" creationId="{4215FC13-3815-5D79-65CF-C476E9D050B8}"/>
          </ac:spMkLst>
        </pc:spChg>
        <pc:spChg chg="add mod">
          <ac:chgData name="MARIA INMACULADA SANTAMARIA VALENZUELA" userId="ce49ef87-c7e3-4d0f-9bdf-fe69029b02d5" providerId="ADAL" clId="{DC6DC12D-FBB2-4D32-8A7B-98D9F9B00F23}" dt="2024-10-07T12:44:02.586" v="4186" actId="1076"/>
          <ac:spMkLst>
            <pc:docMk/>
            <pc:sldMk cId="13889198" sldId="317"/>
            <ac:spMk id="5" creationId="{9887892D-C21D-50CA-0003-5B5D2B0E79F3}"/>
          </ac:spMkLst>
        </pc:spChg>
        <pc:spChg chg="mod">
          <ac:chgData name="MARIA INMACULADA SANTAMARIA VALENZUELA" userId="ce49ef87-c7e3-4d0f-9bdf-fe69029b02d5" providerId="ADAL" clId="{DC6DC12D-FBB2-4D32-8A7B-98D9F9B00F23}" dt="2024-10-07T12:42:43.321" v="4141" actId="20577"/>
          <ac:spMkLst>
            <pc:docMk/>
            <pc:sldMk cId="13889198" sldId="317"/>
            <ac:spMk id="111" creationId="{00000000-0000-0000-0000-000000000000}"/>
          </ac:spMkLst>
        </pc:spChg>
        <pc:graphicFrameChg chg="add mod">
          <ac:chgData name="MARIA INMACULADA SANTAMARIA VALENZUELA" userId="ce49ef87-c7e3-4d0f-9bdf-fe69029b02d5" providerId="ADAL" clId="{DC6DC12D-FBB2-4D32-8A7B-98D9F9B00F23}" dt="2024-10-07T10:59:41.053" v="3673" actId="1076"/>
          <ac:graphicFrameMkLst>
            <pc:docMk/>
            <pc:sldMk cId="13889198" sldId="317"/>
            <ac:graphicFrameMk id="3" creationId="{7683865D-6619-5263-28CC-CCC5F97C300C}"/>
          </ac:graphicFrameMkLst>
        </pc:graphicFrameChg>
        <pc:graphicFrameChg chg="add mod modGraphic">
          <ac:chgData name="MARIA INMACULADA SANTAMARIA VALENZUELA" userId="ce49ef87-c7e3-4d0f-9bdf-fe69029b02d5" providerId="ADAL" clId="{DC6DC12D-FBB2-4D32-8A7B-98D9F9B00F23}" dt="2024-10-07T12:39:40.464" v="4085" actId="20577"/>
          <ac:graphicFrameMkLst>
            <pc:docMk/>
            <pc:sldMk cId="13889198" sldId="317"/>
            <ac:graphicFrameMk id="4" creationId="{147413C3-A5E9-CE92-D3F7-0B0377AB9583}"/>
          </ac:graphicFrameMkLst>
        </pc:graphicFrameChg>
      </pc:sldChg>
      <pc:sldChg chg="modSp add mod ord">
        <pc:chgData name="MARIA INMACULADA SANTAMARIA VALENZUELA" userId="ce49ef87-c7e3-4d0f-9bdf-fe69029b02d5" providerId="ADAL" clId="{DC6DC12D-FBB2-4D32-8A7B-98D9F9B00F23}" dt="2024-10-07T12:35:26.893" v="3836" actId="20577"/>
        <pc:sldMkLst>
          <pc:docMk/>
          <pc:sldMk cId="57903762" sldId="318"/>
        </pc:sldMkLst>
        <pc:spChg chg="mod">
          <ac:chgData name="MARIA INMACULADA SANTAMARIA VALENZUELA" userId="ce49ef87-c7e3-4d0f-9bdf-fe69029b02d5" providerId="ADAL" clId="{DC6DC12D-FBB2-4D32-8A7B-98D9F9B00F23}" dt="2024-10-07T12:35:26.893" v="3836" actId="20577"/>
          <ac:spMkLst>
            <pc:docMk/>
            <pc:sldMk cId="57903762" sldId="318"/>
            <ac:spMk id="105" creationId="{00000000-0000-0000-0000-000000000000}"/>
          </ac:spMkLst>
        </pc:spChg>
      </pc:sldChg>
      <pc:sldChg chg="addSp delSp modSp add del mod">
        <pc:chgData name="MARIA INMACULADA SANTAMARIA VALENZUELA" userId="ce49ef87-c7e3-4d0f-9bdf-fe69029b02d5" providerId="ADAL" clId="{DC6DC12D-FBB2-4D32-8A7B-98D9F9B00F23}" dt="2024-10-07T12:34:34.045" v="3782" actId="47"/>
        <pc:sldMkLst>
          <pc:docMk/>
          <pc:sldMk cId="3457712993" sldId="318"/>
        </pc:sldMkLst>
        <pc:picChg chg="add del mod">
          <ac:chgData name="MARIA INMACULADA SANTAMARIA VALENZUELA" userId="ce49ef87-c7e3-4d0f-9bdf-fe69029b02d5" providerId="ADAL" clId="{DC6DC12D-FBB2-4D32-8A7B-98D9F9B00F23}" dt="2024-10-07T12:34:31.391" v="3781" actId="478"/>
          <ac:picMkLst>
            <pc:docMk/>
            <pc:sldMk cId="3457712993" sldId="318"/>
            <ac:picMk id="3" creationId="{ABB4B084-A543-4E70-87C0-FB30564D30A0}"/>
          </ac:picMkLst>
        </pc:picChg>
        <pc:picChg chg="del">
          <ac:chgData name="MARIA INMACULADA SANTAMARIA VALENZUELA" userId="ce49ef87-c7e3-4d0f-9bdf-fe69029b02d5" providerId="ADAL" clId="{DC6DC12D-FBB2-4D32-8A7B-98D9F9B00F23}" dt="2024-10-07T12:34:23.757" v="3777" actId="478"/>
          <ac:picMkLst>
            <pc:docMk/>
            <pc:sldMk cId="3457712993" sldId="318"/>
            <ac:picMk id="4" creationId="{2C97BA3A-40A7-2D65-575B-23A78350AF66}"/>
          </ac:picMkLst>
        </pc:picChg>
      </pc:sldChg>
      <pc:sldChg chg="modSp add mod ord">
        <pc:chgData name="MARIA INMACULADA SANTAMARIA VALENZUELA" userId="ce49ef87-c7e3-4d0f-9bdf-fe69029b02d5" providerId="ADAL" clId="{DC6DC12D-FBB2-4D32-8A7B-98D9F9B00F23}" dt="2024-10-07T12:39:02.200" v="4075" actId="20577"/>
        <pc:sldMkLst>
          <pc:docMk/>
          <pc:sldMk cId="1981503963" sldId="319"/>
        </pc:sldMkLst>
        <pc:spChg chg="mod">
          <ac:chgData name="MARIA INMACULADA SANTAMARIA VALENZUELA" userId="ce49ef87-c7e3-4d0f-9bdf-fe69029b02d5" providerId="ADAL" clId="{DC6DC12D-FBB2-4D32-8A7B-98D9F9B00F23}" dt="2024-10-07T12:39:02.200" v="4075" actId="20577"/>
          <ac:spMkLst>
            <pc:docMk/>
            <pc:sldMk cId="1981503963" sldId="319"/>
            <ac:spMk id="2" creationId="{4215FC13-3815-5D79-65CF-C476E9D050B8}"/>
          </ac:spMkLst>
        </pc:spChg>
      </pc:sldChg>
      <pc:sldChg chg="addSp delSp modSp add mod">
        <pc:chgData name="MARIA INMACULADA SANTAMARIA VALENZUELA" userId="ce49ef87-c7e3-4d0f-9bdf-fe69029b02d5" providerId="ADAL" clId="{DC6DC12D-FBB2-4D32-8A7B-98D9F9B00F23}" dt="2024-10-07T13:35:42.386" v="4544" actId="1076"/>
        <pc:sldMkLst>
          <pc:docMk/>
          <pc:sldMk cId="3900878580" sldId="320"/>
        </pc:sldMkLst>
        <pc:spChg chg="mod">
          <ac:chgData name="MARIA INMACULADA SANTAMARIA VALENZUELA" userId="ce49ef87-c7e3-4d0f-9bdf-fe69029b02d5" providerId="ADAL" clId="{DC6DC12D-FBB2-4D32-8A7B-98D9F9B00F23}" dt="2024-10-07T13:34:26.735" v="4436" actId="1076"/>
          <ac:spMkLst>
            <pc:docMk/>
            <pc:sldMk cId="3900878580" sldId="320"/>
            <ac:spMk id="2" creationId="{4215FC13-3815-5D79-65CF-C476E9D050B8}"/>
          </ac:spMkLst>
        </pc:spChg>
        <pc:spChg chg="mod">
          <ac:chgData name="MARIA INMACULADA SANTAMARIA VALENZUELA" userId="ce49ef87-c7e3-4d0f-9bdf-fe69029b02d5" providerId="ADAL" clId="{DC6DC12D-FBB2-4D32-8A7B-98D9F9B00F23}" dt="2024-10-07T13:32:11.893" v="4392" actId="20577"/>
          <ac:spMkLst>
            <pc:docMk/>
            <pc:sldMk cId="3900878580" sldId="320"/>
            <ac:spMk id="5" creationId="{9887892D-C21D-50CA-0003-5B5D2B0E79F3}"/>
          </ac:spMkLst>
        </pc:spChg>
        <pc:graphicFrameChg chg="mod modGraphic">
          <ac:chgData name="MARIA INMACULADA SANTAMARIA VALENZUELA" userId="ce49ef87-c7e3-4d0f-9bdf-fe69029b02d5" providerId="ADAL" clId="{DC6DC12D-FBB2-4D32-8A7B-98D9F9B00F23}" dt="2024-10-07T12:51:04.406" v="4325" actId="1076"/>
          <ac:graphicFrameMkLst>
            <pc:docMk/>
            <pc:sldMk cId="3900878580" sldId="320"/>
            <ac:graphicFrameMk id="3" creationId="{7683865D-6619-5263-28CC-CCC5F97C300C}"/>
          </ac:graphicFrameMkLst>
        </pc:graphicFrameChg>
        <pc:graphicFrameChg chg="del">
          <ac:chgData name="MARIA INMACULADA SANTAMARIA VALENZUELA" userId="ce49ef87-c7e3-4d0f-9bdf-fe69029b02d5" providerId="ADAL" clId="{DC6DC12D-FBB2-4D32-8A7B-98D9F9B00F23}" dt="2024-10-07T12:51:12.725" v="4326" actId="478"/>
          <ac:graphicFrameMkLst>
            <pc:docMk/>
            <pc:sldMk cId="3900878580" sldId="320"/>
            <ac:graphicFrameMk id="4" creationId="{147413C3-A5E9-CE92-D3F7-0B0377AB9583}"/>
          </ac:graphicFrameMkLst>
        </pc:graphicFrameChg>
        <pc:graphicFrameChg chg="add del mod modGraphic">
          <ac:chgData name="MARIA INMACULADA SANTAMARIA VALENZUELA" userId="ce49ef87-c7e3-4d0f-9bdf-fe69029b02d5" providerId="ADAL" clId="{DC6DC12D-FBB2-4D32-8A7B-98D9F9B00F23}" dt="2024-10-07T13:35:42.386" v="4544" actId="1076"/>
          <ac:graphicFrameMkLst>
            <pc:docMk/>
            <pc:sldMk cId="3900878580" sldId="320"/>
            <ac:graphicFrameMk id="6" creationId="{8FB3EC79-0021-7CE4-844A-5EC3942D8673}"/>
          </ac:graphicFrameMkLst>
        </pc:graphicFrameChg>
      </pc:sldChg>
      <pc:sldChg chg="addSp delSp modSp add mod modNotesTx">
        <pc:chgData name="MARIA INMACULADA SANTAMARIA VALENZUELA" userId="ce49ef87-c7e3-4d0f-9bdf-fe69029b02d5" providerId="ADAL" clId="{DC6DC12D-FBB2-4D32-8A7B-98D9F9B00F23}" dt="2024-10-07T15:04:01.208" v="4721" actId="1076"/>
        <pc:sldMkLst>
          <pc:docMk/>
          <pc:sldMk cId="494565659" sldId="321"/>
        </pc:sldMkLst>
        <pc:spChg chg="del">
          <ac:chgData name="MARIA INMACULADA SANTAMARIA VALENZUELA" userId="ce49ef87-c7e3-4d0f-9bdf-fe69029b02d5" providerId="ADAL" clId="{DC6DC12D-FBB2-4D32-8A7B-98D9F9B00F23}" dt="2024-10-07T13:50:42.079" v="4563" actId="478"/>
          <ac:spMkLst>
            <pc:docMk/>
            <pc:sldMk cId="494565659" sldId="321"/>
            <ac:spMk id="2" creationId="{4215FC13-3815-5D79-65CF-C476E9D050B8}"/>
          </ac:spMkLst>
        </pc:spChg>
        <pc:spChg chg="add mod">
          <ac:chgData name="MARIA INMACULADA SANTAMARIA VALENZUELA" userId="ce49ef87-c7e3-4d0f-9bdf-fe69029b02d5" providerId="ADAL" clId="{DC6DC12D-FBB2-4D32-8A7B-98D9F9B00F23}" dt="2024-10-07T15:03:46.445" v="4718" actId="27636"/>
          <ac:spMkLst>
            <pc:docMk/>
            <pc:sldMk cId="494565659" sldId="321"/>
            <ac:spMk id="4" creationId="{DCD83FEA-94FE-D707-11A3-14F45EF565AF}"/>
          </ac:spMkLst>
        </pc:spChg>
        <pc:spChg chg="del">
          <ac:chgData name="MARIA INMACULADA SANTAMARIA VALENZUELA" userId="ce49ef87-c7e3-4d0f-9bdf-fe69029b02d5" providerId="ADAL" clId="{DC6DC12D-FBB2-4D32-8A7B-98D9F9B00F23}" dt="2024-10-07T13:50:47.279" v="4565" actId="478"/>
          <ac:spMkLst>
            <pc:docMk/>
            <pc:sldMk cId="494565659" sldId="321"/>
            <ac:spMk id="5" creationId="{9887892D-C21D-50CA-0003-5B5D2B0E79F3}"/>
          </ac:spMkLst>
        </pc:spChg>
        <pc:spChg chg="mod">
          <ac:chgData name="MARIA INMACULADA SANTAMARIA VALENZUELA" userId="ce49ef87-c7e3-4d0f-9bdf-fe69029b02d5" providerId="ADAL" clId="{DC6DC12D-FBB2-4D32-8A7B-98D9F9B00F23}" dt="2024-10-07T13:50:23.807" v="4561" actId="20577"/>
          <ac:spMkLst>
            <pc:docMk/>
            <pc:sldMk cId="494565659" sldId="321"/>
            <ac:spMk id="111" creationId="{00000000-0000-0000-0000-000000000000}"/>
          </ac:spMkLst>
        </pc:spChg>
        <pc:graphicFrameChg chg="del">
          <ac:chgData name="MARIA INMACULADA SANTAMARIA VALENZUELA" userId="ce49ef87-c7e3-4d0f-9bdf-fe69029b02d5" providerId="ADAL" clId="{DC6DC12D-FBB2-4D32-8A7B-98D9F9B00F23}" dt="2024-10-07T13:50:39.644" v="4562" actId="478"/>
          <ac:graphicFrameMkLst>
            <pc:docMk/>
            <pc:sldMk cId="494565659" sldId="321"/>
            <ac:graphicFrameMk id="3" creationId="{7683865D-6619-5263-28CC-CCC5F97C300C}"/>
          </ac:graphicFrameMkLst>
        </pc:graphicFrameChg>
        <pc:graphicFrameChg chg="del">
          <ac:chgData name="MARIA INMACULADA SANTAMARIA VALENZUELA" userId="ce49ef87-c7e3-4d0f-9bdf-fe69029b02d5" providerId="ADAL" clId="{DC6DC12D-FBB2-4D32-8A7B-98D9F9B00F23}" dt="2024-10-07T13:50:44.547" v="4564" actId="478"/>
          <ac:graphicFrameMkLst>
            <pc:docMk/>
            <pc:sldMk cId="494565659" sldId="321"/>
            <ac:graphicFrameMk id="6" creationId="{8FB3EC79-0021-7CE4-844A-5EC3942D8673}"/>
          </ac:graphicFrameMkLst>
        </pc:graphicFrameChg>
        <pc:picChg chg="add del mod">
          <ac:chgData name="MARIA INMACULADA SANTAMARIA VALENZUELA" userId="ce49ef87-c7e3-4d0f-9bdf-fe69029b02d5" providerId="ADAL" clId="{DC6DC12D-FBB2-4D32-8A7B-98D9F9B00F23}" dt="2024-10-07T15:03:39.364" v="4714" actId="478"/>
          <ac:picMkLst>
            <pc:docMk/>
            <pc:sldMk cId="494565659" sldId="321"/>
            <ac:picMk id="2050" creationId="{C79FC70D-FFDD-B4CF-0B16-FA6C488F58E8}"/>
          </ac:picMkLst>
        </pc:picChg>
        <pc:picChg chg="add mod">
          <ac:chgData name="MARIA INMACULADA SANTAMARIA VALENZUELA" userId="ce49ef87-c7e3-4d0f-9bdf-fe69029b02d5" providerId="ADAL" clId="{DC6DC12D-FBB2-4D32-8A7B-98D9F9B00F23}" dt="2024-10-07T15:04:01.208" v="4721" actId="1076"/>
          <ac:picMkLst>
            <pc:docMk/>
            <pc:sldMk cId="494565659" sldId="321"/>
            <ac:picMk id="2052" creationId="{49D4AB97-9F2A-8446-89EB-15BA5D0EC36B}"/>
          </ac:picMkLst>
        </pc:picChg>
      </pc:sldChg>
      <pc:sldChg chg="add del ord">
        <pc:chgData name="MARIA INMACULADA SANTAMARIA VALENZUELA" userId="ce49ef87-c7e3-4d0f-9bdf-fe69029b02d5" providerId="ADAL" clId="{DC6DC12D-FBB2-4D32-8A7B-98D9F9B00F23}" dt="2024-10-07T13:50:16.934" v="4548" actId="47"/>
        <pc:sldMkLst>
          <pc:docMk/>
          <pc:sldMk cId="3407700318" sldId="321"/>
        </pc:sldMkLst>
      </pc:sldChg>
      <pc:sldChg chg="addSp delSp modSp add mod">
        <pc:chgData name="MARIA INMACULADA SANTAMARIA VALENZUELA" userId="ce49ef87-c7e3-4d0f-9bdf-fe69029b02d5" providerId="ADAL" clId="{DC6DC12D-FBB2-4D32-8A7B-98D9F9B00F23}" dt="2024-10-07T15:08:11.031" v="4736" actId="20577"/>
        <pc:sldMkLst>
          <pc:docMk/>
          <pc:sldMk cId="2034309131" sldId="322"/>
        </pc:sldMkLst>
        <pc:spChg chg="add del mod">
          <ac:chgData name="MARIA INMACULADA SANTAMARIA VALENZUELA" userId="ce49ef87-c7e3-4d0f-9bdf-fe69029b02d5" providerId="ADAL" clId="{DC6DC12D-FBB2-4D32-8A7B-98D9F9B00F23}" dt="2024-10-07T14:54:38.251" v="4627" actId="478"/>
          <ac:spMkLst>
            <pc:docMk/>
            <pc:sldMk cId="2034309131" sldId="322"/>
            <ac:spMk id="4" creationId="{DCD83FEA-94FE-D707-11A3-14F45EF565AF}"/>
          </ac:spMkLst>
        </pc:spChg>
        <pc:spChg chg="add del mod">
          <ac:chgData name="MARIA INMACULADA SANTAMARIA VALENZUELA" userId="ce49ef87-c7e3-4d0f-9bdf-fe69029b02d5" providerId="ADAL" clId="{DC6DC12D-FBB2-4D32-8A7B-98D9F9B00F23}" dt="2024-10-07T14:55:14.917" v="4645" actId="478"/>
          <ac:spMkLst>
            <pc:docMk/>
            <pc:sldMk cId="2034309131" sldId="322"/>
            <ac:spMk id="5" creationId="{CB6DF65F-2E9B-2D86-B810-1C4E49B64CE6}"/>
          </ac:spMkLst>
        </pc:spChg>
        <pc:spChg chg="add del mod">
          <ac:chgData name="MARIA INMACULADA SANTAMARIA VALENZUELA" userId="ce49ef87-c7e3-4d0f-9bdf-fe69029b02d5" providerId="ADAL" clId="{DC6DC12D-FBB2-4D32-8A7B-98D9F9B00F23}" dt="2024-10-07T14:56:43.438" v="4686" actId="478"/>
          <ac:spMkLst>
            <pc:docMk/>
            <pc:sldMk cId="2034309131" sldId="322"/>
            <ac:spMk id="6" creationId="{79471C09-17D6-F517-AE06-8909E535FE3A}"/>
          </ac:spMkLst>
        </pc:spChg>
        <pc:spChg chg="mod">
          <ac:chgData name="MARIA INMACULADA SANTAMARIA VALENZUELA" userId="ce49ef87-c7e3-4d0f-9bdf-fe69029b02d5" providerId="ADAL" clId="{DC6DC12D-FBB2-4D32-8A7B-98D9F9B00F23}" dt="2024-10-07T15:08:11.031" v="4736" actId="20577"/>
          <ac:spMkLst>
            <pc:docMk/>
            <pc:sldMk cId="2034309131" sldId="322"/>
            <ac:spMk id="111" creationId="{00000000-0000-0000-0000-000000000000}"/>
          </ac:spMkLst>
        </pc:spChg>
        <pc:picChg chg="add del mod">
          <ac:chgData name="MARIA INMACULADA SANTAMARIA VALENZUELA" userId="ce49ef87-c7e3-4d0f-9bdf-fe69029b02d5" providerId="ADAL" clId="{DC6DC12D-FBB2-4D32-8A7B-98D9F9B00F23}" dt="2024-10-07T14:54:39.918" v="4628" actId="478"/>
          <ac:picMkLst>
            <pc:docMk/>
            <pc:sldMk cId="2034309131" sldId="322"/>
            <ac:picMk id="2" creationId="{BE40C3D4-608A-E8ED-DEB4-60BE60FC0FCA}"/>
          </ac:picMkLst>
        </pc:picChg>
        <pc:picChg chg="add del mod">
          <ac:chgData name="MARIA INMACULADA SANTAMARIA VALENZUELA" userId="ce49ef87-c7e3-4d0f-9bdf-fe69029b02d5" providerId="ADAL" clId="{DC6DC12D-FBB2-4D32-8A7B-98D9F9B00F23}" dt="2024-10-07T14:54:43.413" v="4630" actId="478"/>
          <ac:picMkLst>
            <pc:docMk/>
            <pc:sldMk cId="2034309131" sldId="322"/>
            <ac:picMk id="3" creationId="{C275735F-5EAD-76BD-443A-5E159DFF6360}"/>
          </ac:picMkLst>
        </pc:picChg>
        <pc:picChg chg="add del mod">
          <ac:chgData name="MARIA INMACULADA SANTAMARIA VALENZUELA" userId="ce49ef87-c7e3-4d0f-9bdf-fe69029b02d5" providerId="ADAL" clId="{DC6DC12D-FBB2-4D32-8A7B-98D9F9B00F23}" dt="2024-10-07T15:08:10.717" v="4735" actId="478"/>
          <ac:picMkLst>
            <pc:docMk/>
            <pc:sldMk cId="2034309131" sldId="322"/>
            <ac:picMk id="8" creationId="{9F293A47-EEE4-6F81-9C62-BDF946858032}"/>
          </ac:picMkLst>
        </pc:picChg>
        <pc:picChg chg="add del mod">
          <ac:chgData name="MARIA INMACULADA SANTAMARIA VALENZUELA" userId="ce49ef87-c7e3-4d0f-9bdf-fe69029b02d5" providerId="ADAL" clId="{DC6DC12D-FBB2-4D32-8A7B-98D9F9B00F23}" dt="2024-10-07T15:08:10.340" v="4734" actId="478"/>
          <ac:picMkLst>
            <pc:docMk/>
            <pc:sldMk cId="2034309131" sldId="322"/>
            <ac:picMk id="10" creationId="{C7A4D6B7-8848-C429-2186-969F073016BE}"/>
          </ac:picMkLst>
        </pc:picChg>
        <pc:picChg chg="add del mod">
          <ac:chgData name="MARIA INMACULADA SANTAMARIA VALENZUELA" userId="ce49ef87-c7e3-4d0f-9bdf-fe69029b02d5" providerId="ADAL" clId="{DC6DC12D-FBB2-4D32-8A7B-98D9F9B00F23}" dt="2024-10-07T15:08:09.614" v="4732" actId="478"/>
          <ac:picMkLst>
            <pc:docMk/>
            <pc:sldMk cId="2034309131" sldId="322"/>
            <ac:picMk id="12" creationId="{0EAB8C11-ECF0-AD04-BB08-4EAA29CBF158}"/>
          </ac:picMkLst>
        </pc:picChg>
        <pc:picChg chg="add del mod">
          <ac:chgData name="MARIA INMACULADA SANTAMARIA VALENZUELA" userId="ce49ef87-c7e3-4d0f-9bdf-fe69029b02d5" providerId="ADAL" clId="{DC6DC12D-FBB2-4D32-8A7B-98D9F9B00F23}" dt="2024-10-07T15:08:10.196" v="4733" actId="478"/>
          <ac:picMkLst>
            <pc:docMk/>
            <pc:sldMk cId="2034309131" sldId="322"/>
            <ac:picMk id="14" creationId="{939F2D7D-65C8-A6E0-8DE9-5687F5F05CD4}"/>
          </ac:picMkLst>
        </pc:picChg>
        <pc:picChg chg="del">
          <ac:chgData name="MARIA INMACULADA SANTAMARIA VALENZUELA" userId="ce49ef87-c7e3-4d0f-9bdf-fe69029b02d5" providerId="ADAL" clId="{DC6DC12D-FBB2-4D32-8A7B-98D9F9B00F23}" dt="2024-10-07T14:49:02.268" v="4595" actId="478"/>
          <ac:picMkLst>
            <pc:docMk/>
            <pc:sldMk cId="2034309131" sldId="322"/>
            <ac:picMk id="2050" creationId="{C79FC70D-FFDD-B4CF-0B16-FA6C488F58E8}"/>
          </ac:picMkLst>
        </pc:picChg>
        <pc:picChg chg="add del">
          <ac:chgData name="MARIA INMACULADA SANTAMARIA VALENZUELA" userId="ce49ef87-c7e3-4d0f-9bdf-fe69029b02d5" providerId="ADAL" clId="{DC6DC12D-FBB2-4D32-8A7B-98D9F9B00F23}" dt="2024-10-07T14:49:07.130" v="4597" actId="478"/>
          <ac:picMkLst>
            <pc:docMk/>
            <pc:sldMk cId="2034309131" sldId="322"/>
            <ac:picMk id="11266" creationId="{FBB7DA76-5DCE-D348-A3DC-68AECB2DE6E1}"/>
          </ac:picMkLst>
        </pc:picChg>
        <pc:picChg chg="add">
          <ac:chgData name="MARIA INMACULADA SANTAMARIA VALENZUELA" userId="ce49ef87-c7e3-4d0f-9bdf-fe69029b02d5" providerId="ADAL" clId="{DC6DC12D-FBB2-4D32-8A7B-98D9F9B00F23}" dt="2024-10-07T14:51:10.379" v="4598"/>
          <ac:picMkLst>
            <pc:docMk/>
            <pc:sldMk cId="2034309131" sldId="322"/>
            <ac:picMk id="11268" creationId="{9C26D0FC-FF79-5B4C-7226-7FDC742C4BAC}"/>
          </ac:picMkLst>
        </pc:picChg>
        <pc:picChg chg="add del">
          <ac:chgData name="MARIA INMACULADA SANTAMARIA VALENZUELA" userId="ce49ef87-c7e3-4d0f-9bdf-fe69029b02d5" providerId="ADAL" clId="{DC6DC12D-FBB2-4D32-8A7B-98D9F9B00F23}" dt="2024-10-07T14:52:24.051" v="4600" actId="478"/>
          <ac:picMkLst>
            <pc:docMk/>
            <pc:sldMk cId="2034309131" sldId="322"/>
            <ac:picMk id="11270" creationId="{4C7A2050-AEBA-0673-94F8-0046FC846D03}"/>
          </ac:picMkLst>
        </pc:picChg>
        <pc:picChg chg="add del mod">
          <ac:chgData name="MARIA INMACULADA SANTAMARIA VALENZUELA" userId="ce49ef87-c7e3-4d0f-9bdf-fe69029b02d5" providerId="ADAL" clId="{DC6DC12D-FBB2-4D32-8A7B-98D9F9B00F23}" dt="2024-10-07T14:58:17.855" v="4687" actId="478"/>
          <ac:picMkLst>
            <pc:docMk/>
            <pc:sldMk cId="2034309131" sldId="322"/>
            <ac:picMk id="11272" creationId="{1F30AC8F-BFF1-F7DE-EB6F-16E547FA7F8B}"/>
          </ac:picMkLst>
        </pc:picChg>
      </pc:sldChg>
      <pc:sldChg chg="addSp delSp modSp add mod">
        <pc:chgData name="MARIA INMACULADA SANTAMARIA VALENZUELA" userId="ce49ef87-c7e3-4d0f-9bdf-fe69029b02d5" providerId="ADAL" clId="{DC6DC12D-FBB2-4D32-8A7B-98D9F9B00F23}" dt="2024-10-07T15:19:14.450" v="4973" actId="1076"/>
        <pc:sldMkLst>
          <pc:docMk/>
          <pc:sldMk cId="1308888901" sldId="323"/>
        </pc:sldMkLst>
        <pc:spChg chg="add mod">
          <ac:chgData name="MARIA INMACULADA SANTAMARIA VALENZUELA" userId="ce49ef87-c7e3-4d0f-9bdf-fe69029b02d5" providerId="ADAL" clId="{DC6DC12D-FBB2-4D32-8A7B-98D9F9B00F23}" dt="2024-10-07T15:08:34.418" v="4773" actId="20577"/>
          <ac:spMkLst>
            <pc:docMk/>
            <pc:sldMk cId="1308888901" sldId="323"/>
            <ac:spMk id="2" creationId="{FB54AB4B-606D-4E9B-59A6-94FB70263D70}"/>
          </ac:spMkLst>
        </pc:spChg>
        <pc:spChg chg="add del mod">
          <ac:chgData name="MARIA INMACULADA SANTAMARIA VALENZUELA" userId="ce49ef87-c7e3-4d0f-9bdf-fe69029b02d5" providerId="ADAL" clId="{DC6DC12D-FBB2-4D32-8A7B-98D9F9B00F23}" dt="2024-10-07T15:10:46.189" v="4777" actId="22"/>
          <ac:spMkLst>
            <pc:docMk/>
            <pc:sldMk cId="1308888901" sldId="323"/>
            <ac:spMk id="4" creationId="{D56E0D57-42D2-C2D5-73FC-F59CE833A30A}"/>
          </ac:spMkLst>
        </pc:spChg>
        <pc:spChg chg="add mod">
          <ac:chgData name="MARIA INMACULADA SANTAMARIA VALENZUELA" userId="ce49ef87-c7e3-4d0f-9bdf-fe69029b02d5" providerId="ADAL" clId="{DC6DC12D-FBB2-4D32-8A7B-98D9F9B00F23}" dt="2024-10-07T15:18:06.461" v="4944"/>
          <ac:spMkLst>
            <pc:docMk/>
            <pc:sldMk cId="1308888901" sldId="323"/>
            <ac:spMk id="9" creationId="{8ADF1E03-C944-F218-7731-11CC3D380F15}"/>
          </ac:spMkLst>
        </pc:spChg>
        <pc:spChg chg="add del mod">
          <ac:chgData name="MARIA INMACULADA SANTAMARIA VALENZUELA" userId="ce49ef87-c7e3-4d0f-9bdf-fe69029b02d5" providerId="ADAL" clId="{DC6DC12D-FBB2-4D32-8A7B-98D9F9B00F23}" dt="2024-10-07T15:18:52.847" v="4969" actId="478"/>
          <ac:spMkLst>
            <pc:docMk/>
            <pc:sldMk cId="1308888901" sldId="323"/>
            <ac:spMk id="11" creationId="{A0E23913-DD62-6082-0F68-C5580915CB7F}"/>
          </ac:spMkLst>
        </pc:spChg>
        <pc:spChg chg="add mod">
          <ac:chgData name="MARIA INMACULADA SANTAMARIA VALENZUELA" userId="ce49ef87-c7e3-4d0f-9bdf-fe69029b02d5" providerId="ADAL" clId="{DC6DC12D-FBB2-4D32-8A7B-98D9F9B00F23}" dt="2024-10-07T15:18:53.461" v="4970"/>
          <ac:spMkLst>
            <pc:docMk/>
            <pc:sldMk cId="1308888901" sldId="323"/>
            <ac:spMk id="13" creationId="{1297D2D4-DE45-2080-14B1-AF2A0246ACC2}"/>
          </ac:spMkLst>
        </pc:spChg>
        <pc:spChg chg="mod">
          <ac:chgData name="MARIA INMACULADA SANTAMARIA VALENZUELA" userId="ce49ef87-c7e3-4d0f-9bdf-fe69029b02d5" providerId="ADAL" clId="{DC6DC12D-FBB2-4D32-8A7B-98D9F9B00F23}" dt="2024-10-07T15:08:17.527" v="4743" actId="20577"/>
          <ac:spMkLst>
            <pc:docMk/>
            <pc:sldMk cId="1308888901" sldId="323"/>
            <ac:spMk id="111" creationId="{00000000-0000-0000-0000-000000000000}"/>
          </ac:spMkLst>
        </pc:spChg>
        <pc:graphicFrameChg chg="add mod modGraphic">
          <ac:chgData name="MARIA INMACULADA SANTAMARIA VALENZUELA" userId="ce49ef87-c7e3-4d0f-9bdf-fe69029b02d5" providerId="ADAL" clId="{DC6DC12D-FBB2-4D32-8A7B-98D9F9B00F23}" dt="2024-10-07T15:12:39.476" v="4830" actId="14734"/>
          <ac:graphicFrameMkLst>
            <pc:docMk/>
            <pc:sldMk cId="1308888901" sldId="323"/>
            <ac:graphicFrameMk id="5" creationId="{701A9260-981F-2F26-8170-4F4CCE275564}"/>
          </ac:graphicFrameMkLst>
        </pc:graphicFrameChg>
        <pc:picChg chg="add mod">
          <ac:chgData name="MARIA INMACULADA SANTAMARIA VALENZUELA" userId="ce49ef87-c7e3-4d0f-9bdf-fe69029b02d5" providerId="ADAL" clId="{DC6DC12D-FBB2-4D32-8A7B-98D9F9B00F23}" dt="2024-10-07T15:19:14.450" v="4973" actId="1076"/>
          <ac:picMkLst>
            <pc:docMk/>
            <pc:sldMk cId="1308888901" sldId="323"/>
            <ac:picMk id="7" creationId="{90F780FD-93F1-2A73-339F-2E2F735A2DC4}"/>
          </ac:picMkLst>
        </pc:picChg>
        <pc:picChg chg="del">
          <ac:chgData name="MARIA INMACULADA SANTAMARIA VALENZUELA" userId="ce49ef87-c7e3-4d0f-9bdf-fe69029b02d5" providerId="ADAL" clId="{DC6DC12D-FBB2-4D32-8A7B-98D9F9B00F23}" dt="2024-10-07T15:08:21.063" v="4745" actId="478"/>
          <ac:picMkLst>
            <pc:docMk/>
            <pc:sldMk cId="1308888901" sldId="323"/>
            <ac:picMk id="8" creationId="{9F293A47-EEE4-6F81-9C62-BDF946858032}"/>
          </ac:picMkLst>
        </pc:picChg>
        <pc:picChg chg="del">
          <ac:chgData name="MARIA INMACULADA SANTAMARIA VALENZUELA" userId="ce49ef87-c7e3-4d0f-9bdf-fe69029b02d5" providerId="ADAL" clId="{DC6DC12D-FBB2-4D32-8A7B-98D9F9B00F23}" dt="2024-10-07T15:08:24.281" v="4747" actId="478"/>
          <ac:picMkLst>
            <pc:docMk/>
            <pc:sldMk cId="1308888901" sldId="323"/>
            <ac:picMk id="10" creationId="{C7A4D6B7-8848-C429-2186-969F073016BE}"/>
          </ac:picMkLst>
        </pc:picChg>
        <pc:picChg chg="del">
          <ac:chgData name="MARIA INMACULADA SANTAMARIA VALENZUELA" userId="ce49ef87-c7e3-4d0f-9bdf-fe69029b02d5" providerId="ADAL" clId="{DC6DC12D-FBB2-4D32-8A7B-98D9F9B00F23}" dt="2024-10-07T15:08:22.747" v="4746" actId="478"/>
          <ac:picMkLst>
            <pc:docMk/>
            <pc:sldMk cId="1308888901" sldId="323"/>
            <ac:picMk id="12" creationId="{0EAB8C11-ECF0-AD04-BB08-4EAA29CBF158}"/>
          </ac:picMkLst>
        </pc:picChg>
        <pc:picChg chg="del">
          <ac:chgData name="MARIA INMACULADA SANTAMARIA VALENZUELA" userId="ce49ef87-c7e3-4d0f-9bdf-fe69029b02d5" providerId="ADAL" clId="{DC6DC12D-FBB2-4D32-8A7B-98D9F9B00F23}" dt="2024-10-07T15:08:25.513" v="4748" actId="478"/>
          <ac:picMkLst>
            <pc:docMk/>
            <pc:sldMk cId="1308888901" sldId="323"/>
            <ac:picMk id="14" creationId="{939F2D7D-65C8-A6E0-8DE9-5687F5F05CD4}"/>
          </ac:picMkLst>
        </pc:picChg>
      </pc:sldChg>
      <pc:sldChg chg="addSp delSp modSp add mod">
        <pc:chgData name="MARIA INMACULADA SANTAMARIA VALENZUELA" userId="ce49ef87-c7e3-4d0f-9bdf-fe69029b02d5" providerId="ADAL" clId="{DC6DC12D-FBB2-4D32-8A7B-98D9F9B00F23}" dt="2024-10-07T15:19:46.038" v="4981" actId="1076"/>
        <pc:sldMkLst>
          <pc:docMk/>
          <pc:sldMk cId="3492889259" sldId="324"/>
        </pc:sldMkLst>
        <pc:spChg chg="mod">
          <ac:chgData name="MARIA INMACULADA SANTAMARIA VALENZUELA" userId="ce49ef87-c7e3-4d0f-9bdf-fe69029b02d5" providerId="ADAL" clId="{DC6DC12D-FBB2-4D32-8A7B-98D9F9B00F23}" dt="2024-10-07T15:13:16.442" v="4856" actId="20577"/>
          <ac:spMkLst>
            <pc:docMk/>
            <pc:sldMk cId="3492889259" sldId="324"/>
            <ac:spMk id="2" creationId="{FB54AB4B-606D-4E9B-59A6-94FB70263D70}"/>
          </ac:spMkLst>
        </pc:spChg>
        <pc:spChg chg="add mod">
          <ac:chgData name="MARIA INMACULADA SANTAMARIA VALENZUELA" userId="ce49ef87-c7e3-4d0f-9bdf-fe69029b02d5" providerId="ADAL" clId="{DC6DC12D-FBB2-4D32-8A7B-98D9F9B00F23}" dt="2024-10-07T15:18:45.731" v="4968" actId="14100"/>
          <ac:spMkLst>
            <pc:docMk/>
            <pc:sldMk cId="3492889259" sldId="324"/>
            <ac:spMk id="4" creationId="{4582C100-9469-5DFC-E6CA-7BC650A62241}"/>
          </ac:spMkLst>
        </pc:spChg>
        <pc:graphicFrameChg chg="add mod modGraphic">
          <ac:chgData name="MARIA INMACULADA SANTAMARIA VALENZUELA" userId="ce49ef87-c7e3-4d0f-9bdf-fe69029b02d5" providerId="ADAL" clId="{DC6DC12D-FBB2-4D32-8A7B-98D9F9B00F23}" dt="2024-10-07T15:17:20.715" v="4936" actId="20577"/>
          <ac:graphicFrameMkLst>
            <pc:docMk/>
            <pc:sldMk cId="3492889259" sldId="324"/>
            <ac:graphicFrameMk id="3" creationId="{C6D69D8D-4B9A-D656-4CD5-78C85B43886B}"/>
          </ac:graphicFrameMkLst>
        </pc:graphicFrameChg>
        <pc:graphicFrameChg chg="del modGraphic">
          <ac:chgData name="MARIA INMACULADA SANTAMARIA VALENZUELA" userId="ce49ef87-c7e3-4d0f-9bdf-fe69029b02d5" providerId="ADAL" clId="{DC6DC12D-FBB2-4D32-8A7B-98D9F9B00F23}" dt="2024-10-07T15:16:18.504" v="4902" actId="478"/>
          <ac:graphicFrameMkLst>
            <pc:docMk/>
            <pc:sldMk cId="3492889259" sldId="324"/>
            <ac:graphicFrameMk id="5" creationId="{701A9260-981F-2F26-8170-4F4CCE275564}"/>
          </ac:graphicFrameMkLst>
        </pc:graphicFrameChg>
        <pc:picChg chg="add mod">
          <ac:chgData name="MARIA INMACULADA SANTAMARIA VALENZUELA" userId="ce49ef87-c7e3-4d0f-9bdf-fe69029b02d5" providerId="ADAL" clId="{DC6DC12D-FBB2-4D32-8A7B-98D9F9B00F23}" dt="2024-10-07T15:19:46.038" v="4981" actId="1076"/>
          <ac:picMkLst>
            <pc:docMk/>
            <pc:sldMk cId="3492889259" sldId="324"/>
            <ac:picMk id="7" creationId="{EDDBB31A-EE81-19B0-26E8-CFF0D6F6ED6D}"/>
          </ac:picMkLst>
        </pc:picChg>
      </pc:sldChg>
      <pc:sldChg chg="addSp modSp add mod">
        <pc:chgData name="MARIA INMACULADA SANTAMARIA VALENZUELA" userId="ce49ef87-c7e3-4d0f-9bdf-fe69029b02d5" providerId="ADAL" clId="{DC6DC12D-FBB2-4D32-8A7B-98D9F9B00F23}" dt="2024-10-07T15:20:03.178" v="4986" actId="1076"/>
        <pc:sldMkLst>
          <pc:docMk/>
          <pc:sldMk cId="2837745485" sldId="325"/>
        </pc:sldMkLst>
        <pc:spChg chg="add mod">
          <ac:chgData name="MARIA INMACULADA SANTAMARIA VALENZUELA" userId="ce49ef87-c7e3-4d0f-9bdf-fe69029b02d5" providerId="ADAL" clId="{DC6DC12D-FBB2-4D32-8A7B-98D9F9B00F23}" dt="2024-10-07T15:18:56.950" v="4971"/>
          <ac:spMkLst>
            <pc:docMk/>
            <pc:sldMk cId="2837745485" sldId="325"/>
            <ac:spMk id="3" creationId="{A208BA15-04D7-9199-B977-0A504C3845F6}"/>
          </ac:spMkLst>
        </pc:spChg>
        <pc:graphicFrameChg chg="mod modGraphic">
          <ac:chgData name="MARIA INMACULADA SANTAMARIA VALENZUELA" userId="ce49ef87-c7e3-4d0f-9bdf-fe69029b02d5" providerId="ADAL" clId="{DC6DC12D-FBB2-4D32-8A7B-98D9F9B00F23}" dt="2024-10-07T15:16:01.209" v="4900" actId="20577"/>
          <ac:graphicFrameMkLst>
            <pc:docMk/>
            <pc:sldMk cId="2837745485" sldId="325"/>
            <ac:graphicFrameMk id="5" creationId="{701A9260-981F-2F26-8170-4F4CCE275564}"/>
          </ac:graphicFrameMkLst>
        </pc:graphicFrameChg>
        <pc:picChg chg="add mod">
          <ac:chgData name="MARIA INMACULADA SANTAMARIA VALENZUELA" userId="ce49ef87-c7e3-4d0f-9bdf-fe69029b02d5" providerId="ADAL" clId="{DC6DC12D-FBB2-4D32-8A7B-98D9F9B00F23}" dt="2024-10-07T15:20:03.178" v="4986" actId="1076"/>
          <ac:picMkLst>
            <pc:docMk/>
            <pc:sldMk cId="2837745485" sldId="325"/>
            <ac:picMk id="6" creationId="{5C972BC0-C85F-A78B-C015-F6C8BD02C4C1}"/>
          </ac:picMkLst>
        </pc:picChg>
      </pc:sldChg>
      <pc:sldChg chg="addSp delSp modSp add mod">
        <pc:chgData name="MARIA INMACULADA SANTAMARIA VALENZUELA" userId="ce49ef87-c7e3-4d0f-9bdf-fe69029b02d5" providerId="ADAL" clId="{DC6DC12D-FBB2-4D32-8A7B-98D9F9B00F23}" dt="2024-10-07T15:30:30.787" v="5144" actId="14100"/>
        <pc:sldMkLst>
          <pc:docMk/>
          <pc:sldMk cId="4287396899" sldId="326"/>
        </pc:sldMkLst>
        <pc:spChg chg="del">
          <ac:chgData name="MARIA INMACULADA SANTAMARIA VALENZUELA" userId="ce49ef87-c7e3-4d0f-9bdf-fe69029b02d5" providerId="ADAL" clId="{DC6DC12D-FBB2-4D32-8A7B-98D9F9B00F23}" dt="2024-10-07T15:21:06.183" v="4995" actId="478"/>
          <ac:spMkLst>
            <pc:docMk/>
            <pc:sldMk cId="4287396899" sldId="326"/>
            <ac:spMk id="2" creationId="{FB54AB4B-606D-4E9B-59A6-94FB70263D70}"/>
          </ac:spMkLst>
        </pc:spChg>
        <pc:spChg chg="mod">
          <ac:chgData name="MARIA INMACULADA SANTAMARIA VALENZUELA" userId="ce49ef87-c7e3-4d0f-9bdf-fe69029b02d5" providerId="ADAL" clId="{DC6DC12D-FBB2-4D32-8A7B-98D9F9B00F23}" dt="2024-10-07T15:21:29.830" v="5015" actId="20577"/>
          <ac:spMkLst>
            <pc:docMk/>
            <pc:sldMk cId="4287396899" sldId="326"/>
            <ac:spMk id="3" creationId="{A208BA15-04D7-9199-B977-0A504C3845F6}"/>
          </ac:spMkLst>
        </pc:spChg>
        <pc:spChg chg="add mod">
          <ac:chgData name="MARIA INMACULADA SANTAMARIA VALENZUELA" userId="ce49ef87-c7e3-4d0f-9bdf-fe69029b02d5" providerId="ADAL" clId="{DC6DC12D-FBB2-4D32-8A7B-98D9F9B00F23}" dt="2024-10-07T15:21:42.984" v="5025" actId="27636"/>
          <ac:spMkLst>
            <pc:docMk/>
            <pc:sldMk cId="4287396899" sldId="326"/>
            <ac:spMk id="4" creationId="{6D0CF3FF-2458-8A00-49D3-ABD7541647B0}"/>
          </ac:spMkLst>
        </pc:spChg>
        <pc:spChg chg="add mod">
          <ac:chgData name="MARIA INMACULADA SANTAMARIA VALENZUELA" userId="ce49ef87-c7e3-4d0f-9bdf-fe69029b02d5" providerId="ADAL" clId="{DC6DC12D-FBB2-4D32-8A7B-98D9F9B00F23}" dt="2024-10-07T15:24:32.501" v="5054" actId="164"/>
          <ac:spMkLst>
            <pc:docMk/>
            <pc:sldMk cId="4287396899" sldId="326"/>
            <ac:spMk id="21" creationId="{BFBCA29B-E8B8-D394-BE9A-DBE26AD8CFB6}"/>
          </ac:spMkLst>
        </pc:spChg>
        <pc:spChg chg="mod">
          <ac:chgData name="MARIA INMACULADA SANTAMARIA VALENZUELA" userId="ce49ef87-c7e3-4d0f-9bdf-fe69029b02d5" providerId="ADAL" clId="{DC6DC12D-FBB2-4D32-8A7B-98D9F9B00F23}" dt="2024-10-07T15:24:33.556" v="5055"/>
          <ac:spMkLst>
            <pc:docMk/>
            <pc:sldMk cId="4287396899" sldId="326"/>
            <ac:spMk id="25" creationId="{D5356A18-CBE9-5A38-9309-862934A05832}"/>
          </ac:spMkLst>
        </pc:spChg>
        <pc:spChg chg="mod">
          <ac:chgData name="MARIA INMACULADA SANTAMARIA VALENZUELA" userId="ce49ef87-c7e3-4d0f-9bdf-fe69029b02d5" providerId="ADAL" clId="{DC6DC12D-FBB2-4D32-8A7B-98D9F9B00F23}" dt="2024-10-07T15:24:39.438" v="5057"/>
          <ac:spMkLst>
            <pc:docMk/>
            <pc:sldMk cId="4287396899" sldId="326"/>
            <ac:spMk id="28" creationId="{41E84F2A-7157-A56F-3475-2CAD2DCB0753}"/>
          </ac:spMkLst>
        </pc:spChg>
        <pc:spChg chg="mod">
          <ac:chgData name="MARIA INMACULADA SANTAMARIA VALENZUELA" userId="ce49ef87-c7e3-4d0f-9bdf-fe69029b02d5" providerId="ADAL" clId="{DC6DC12D-FBB2-4D32-8A7B-98D9F9B00F23}" dt="2024-10-07T15:24:44.254" v="5059"/>
          <ac:spMkLst>
            <pc:docMk/>
            <pc:sldMk cId="4287396899" sldId="326"/>
            <ac:spMk id="31" creationId="{F308D64C-A360-FCFA-03E4-C316B2D337D8}"/>
          </ac:spMkLst>
        </pc:spChg>
        <pc:spChg chg="mod">
          <ac:chgData name="MARIA INMACULADA SANTAMARIA VALENZUELA" userId="ce49ef87-c7e3-4d0f-9bdf-fe69029b02d5" providerId="ADAL" clId="{DC6DC12D-FBB2-4D32-8A7B-98D9F9B00F23}" dt="2024-10-07T15:27:24.496" v="5090"/>
          <ac:spMkLst>
            <pc:docMk/>
            <pc:sldMk cId="4287396899" sldId="326"/>
            <ac:spMk id="34" creationId="{7796FD8E-5BC3-B2C2-0DA1-71B006F6D82C}"/>
          </ac:spMkLst>
        </pc:spChg>
        <pc:spChg chg="mod">
          <ac:chgData name="MARIA INMACULADA SANTAMARIA VALENZUELA" userId="ce49ef87-c7e3-4d0f-9bdf-fe69029b02d5" providerId="ADAL" clId="{DC6DC12D-FBB2-4D32-8A7B-98D9F9B00F23}" dt="2024-10-07T15:27:28.094" v="5092"/>
          <ac:spMkLst>
            <pc:docMk/>
            <pc:sldMk cId="4287396899" sldId="326"/>
            <ac:spMk id="37" creationId="{B65F4ECA-A0A6-1705-503C-9A1D8538B111}"/>
          </ac:spMkLst>
        </pc:spChg>
        <pc:spChg chg="mod">
          <ac:chgData name="MARIA INMACULADA SANTAMARIA VALENZUELA" userId="ce49ef87-c7e3-4d0f-9bdf-fe69029b02d5" providerId="ADAL" clId="{DC6DC12D-FBB2-4D32-8A7B-98D9F9B00F23}" dt="2024-10-07T15:27:32.655" v="5094"/>
          <ac:spMkLst>
            <pc:docMk/>
            <pc:sldMk cId="4287396899" sldId="326"/>
            <ac:spMk id="40" creationId="{78F3189B-1E59-D1B3-C58A-2D4EB0B69C89}"/>
          </ac:spMkLst>
        </pc:spChg>
        <pc:spChg chg="mod">
          <ac:chgData name="MARIA INMACULADA SANTAMARIA VALENZUELA" userId="ce49ef87-c7e3-4d0f-9bdf-fe69029b02d5" providerId="ADAL" clId="{DC6DC12D-FBB2-4D32-8A7B-98D9F9B00F23}" dt="2024-10-07T15:27:39.656" v="5096"/>
          <ac:spMkLst>
            <pc:docMk/>
            <pc:sldMk cId="4287396899" sldId="326"/>
            <ac:spMk id="43" creationId="{F6DE45AB-9BC1-906E-CBA5-0A3CBA11FF05}"/>
          </ac:spMkLst>
        </pc:spChg>
        <pc:spChg chg="mod">
          <ac:chgData name="MARIA INMACULADA SANTAMARIA VALENZUELA" userId="ce49ef87-c7e3-4d0f-9bdf-fe69029b02d5" providerId="ADAL" clId="{DC6DC12D-FBB2-4D32-8A7B-98D9F9B00F23}" dt="2024-10-07T15:30:16.138" v="5136" actId="14100"/>
          <ac:spMkLst>
            <pc:docMk/>
            <pc:sldMk cId="4287396899" sldId="326"/>
            <ac:spMk id="46" creationId="{E8D9554C-20E4-B7A4-04CD-AC1C3BEC1181}"/>
          </ac:spMkLst>
        </pc:spChg>
        <pc:spChg chg="mod">
          <ac:chgData name="MARIA INMACULADA SANTAMARIA VALENZUELA" userId="ce49ef87-c7e3-4d0f-9bdf-fe69029b02d5" providerId="ADAL" clId="{DC6DC12D-FBB2-4D32-8A7B-98D9F9B00F23}" dt="2024-10-07T15:30:27.611" v="5143" actId="14100"/>
          <ac:spMkLst>
            <pc:docMk/>
            <pc:sldMk cId="4287396899" sldId="326"/>
            <ac:spMk id="49" creationId="{EBCA29E7-B620-28B8-5FE1-99843F250AD5}"/>
          </ac:spMkLst>
        </pc:spChg>
        <pc:spChg chg="mod">
          <ac:chgData name="MARIA INMACULADA SANTAMARIA VALENZUELA" userId="ce49ef87-c7e3-4d0f-9bdf-fe69029b02d5" providerId="ADAL" clId="{DC6DC12D-FBB2-4D32-8A7B-98D9F9B00F23}" dt="2024-10-07T15:29:13.367" v="5115"/>
          <ac:spMkLst>
            <pc:docMk/>
            <pc:sldMk cId="4287396899" sldId="326"/>
            <ac:spMk id="52" creationId="{DC650918-D6B5-6EE8-2CFE-B5609E7670E4}"/>
          </ac:spMkLst>
        </pc:spChg>
        <pc:spChg chg="mod">
          <ac:chgData name="MARIA INMACULADA SANTAMARIA VALENZUELA" userId="ce49ef87-c7e3-4d0f-9bdf-fe69029b02d5" providerId="ADAL" clId="{DC6DC12D-FBB2-4D32-8A7B-98D9F9B00F23}" dt="2024-10-07T15:21:08.434" v="4997" actId="1076"/>
          <ac:spMkLst>
            <pc:docMk/>
            <pc:sldMk cId="4287396899" sldId="326"/>
            <ac:spMk id="111" creationId="{00000000-0000-0000-0000-000000000000}"/>
          </ac:spMkLst>
        </pc:spChg>
        <pc:grpChg chg="add mod">
          <ac:chgData name="MARIA INMACULADA SANTAMARIA VALENZUELA" userId="ce49ef87-c7e3-4d0f-9bdf-fe69029b02d5" providerId="ADAL" clId="{DC6DC12D-FBB2-4D32-8A7B-98D9F9B00F23}" dt="2024-10-07T15:28:25.225" v="5105" actId="1076"/>
          <ac:grpSpMkLst>
            <pc:docMk/>
            <pc:sldMk cId="4287396899" sldId="326"/>
            <ac:grpSpMk id="22" creationId="{599D0E6A-F5C1-177F-B527-BBC3B1D76984}"/>
          </ac:grpSpMkLst>
        </pc:grpChg>
        <pc:grpChg chg="add mod">
          <ac:chgData name="MARIA INMACULADA SANTAMARIA VALENZUELA" userId="ce49ef87-c7e3-4d0f-9bdf-fe69029b02d5" providerId="ADAL" clId="{DC6DC12D-FBB2-4D32-8A7B-98D9F9B00F23}" dt="2024-10-07T15:28:28.719" v="5106" actId="1076"/>
          <ac:grpSpMkLst>
            <pc:docMk/>
            <pc:sldMk cId="4287396899" sldId="326"/>
            <ac:grpSpMk id="23" creationId="{6AECE918-E4EF-9A53-2899-7F31A68C099A}"/>
          </ac:grpSpMkLst>
        </pc:grpChg>
        <pc:grpChg chg="add mod">
          <ac:chgData name="MARIA INMACULADA SANTAMARIA VALENZUELA" userId="ce49ef87-c7e3-4d0f-9bdf-fe69029b02d5" providerId="ADAL" clId="{DC6DC12D-FBB2-4D32-8A7B-98D9F9B00F23}" dt="2024-10-07T15:28:31.457" v="5107" actId="1076"/>
          <ac:grpSpMkLst>
            <pc:docMk/>
            <pc:sldMk cId="4287396899" sldId="326"/>
            <ac:grpSpMk id="26" creationId="{D7288BC3-6D17-B03E-EDEC-991AE76885F8}"/>
          </ac:grpSpMkLst>
        </pc:grpChg>
        <pc:grpChg chg="add mod">
          <ac:chgData name="MARIA INMACULADA SANTAMARIA VALENZUELA" userId="ce49ef87-c7e3-4d0f-9bdf-fe69029b02d5" providerId="ADAL" clId="{DC6DC12D-FBB2-4D32-8A7B-98D9F9B00F23}" dt="2024-10-07T15:28:33.860" v="5108" actId="1076"/>
          <ac:grpSpMkLst>
            <pc:docMk/>
            <pc:sldMk cId="4287396899" sldId="326"/>
            <ac:grpSpMk id="29" creationId="{41FAF2CC-4EFF-CECA-9FC6-3086E2D4F77A}"/>
          </ac:grpSpMkLst>
        </pc:grpChg>
        <pc:grpChg chg="add mod">
          <ac:chgData name="MARIA INMACULADA SANTAMARIA VALENZUELA" userId="ce49ef87-c7e3-4d0f-9bdf-fe69029b02d5" providerId="ADAL" clId="{DC6DC12D-FBB2-4D32-8A7B-98D9F9B00F23}" dt="2024-10-07T15:29:33.966" v="5118" actId="1076"/>
          <ac:grpSpMkLst>
            <pc:docMk/>
            <pc:sldMk cId="4287396899" sldId="326"/>
            <ac:grpSpMk id="32" creationId="{2A590CD7-B397-3852-EB5E-E013361A36FA}"/>
          </ac:grpSpMkLst>
        </pc:grpChg>
        <pc:grpChg chg="add mod">
          <ac:chgData name="MARIA INMACULADA SANTAMARIA VALENZUELA" userId="ce49ef87-c7e3-4d0f-9bdf-fe69029b02d5" providerId="ADAL" clId="{DC6DC12D-FBB2-4D32-8A7B-98D9F9B00F23}" dt="2024-10-07T15:29:37.134" v="5119" actId="1076"/>
          <ac:grpSpMkLst>
            <pc:docMk/>
            <pc:sldMk cId="4287396899" sldId="326"/>
            <ac:grpSpMk id="35" creationId="{9457E99C-D275-C38F-8714-A3EC0F9408CD}"/>
          </ac:grpSpMkLst>
        </pc:grpChg>
        <pc:grpChg chg="add mod">
          <ac:chgData name="MARIA INMACULADA SANTAMARIA VALENZUELA" userId="ce49ef87-c7e3-4d0f-9bdf-fe69029b02d5" providerId="ADAL" clId="{DC6DC12D-FBB2-4D32-8A7B-98D9F9B00F23}" dt="2024-10-07T15:27:45.329" v="5099" actId="1076"/>
          <ac:grpSpMkLst>
            <pc:docMk/>
            <pc:sldMk cId="4287396899" sldId="326"/>
            <ac:grpSpMk id="38" creationId="{9221C0B8-C67B-D63E-5423-C377B5F7606D}"/>
          </ac:grpSpMkLst>
        </pc:grpChg>
        <pc:grpChg chg="add mod">
          <ac:chgData name="MARIA INMACULADA SANTAMARIA VALENZUELA" userId="ce49ef87-c7e3-4d0f-9bdf-fe69029b02d5" providerId="ADAL" clId="{DC6DC12D-FBB2-4D32-8A7B-98D9F9B00F23}" dt="2024-10-07T15:27:44.660" v="5098" actId="1076"/>
          <ac:grpSpMkLst>
            <pc:docMk/>
            <pc:sldMk cId="4287396899" sldId="326"/>
            <ac:grpSpMk id="41" creationId="{9DE1D0CE-4DF4-243C-2D8E-64E47CC6658C}"/>
          </ac:grpSpMkLst>
        </pc:grpChg>
        <pc:grpChg chg="add mod">
          <ac:chgData name="MARIA INMACULADA SANTAMARIA VALENZUELA" userId="ce49ef87-c7e3-4d0f-9bdf-fe69029b02d5" providerId="ADAL" clId="{DC6DC12D-FBB2-4D32-8A7B-98D9F9B00F23}" dt="2024-10-07T15:30:30.787" v="5144" actId="14100"/>
          <ac:grpSpMkLst>
            <pc:docMk/>
            <pc:sldMk cId="4287396899" sldId="326"/>
            <ac:grpSpMk id="44" creationId="{BE910D52-780E-B948-D08B-66F959A06832}"/>
          </ac:grpSpMkLst>
        </pc:grpChg>
        <pc:grpChg chg="add mod">
          <ac:chgData name="MARIA INMACULADA SANTAMARIA VALENZUELA" userId="ce49ef87-c7e3-4d0f-9bdf-fe69029b02d5" providerId="ADAL" clId="{DC6DC12D-FBB2-4D32-8A7B-98D9F9B00F23}" dt="2024-10-07T15:29:51.838" v="5125" actId="1076"/>
          <ac:grpSpMkLst>
            <pc:docMk/>
            <pc:sldMk cId="4287396899" sldId="326"/>
            <ac:grpSpMk id="47" creationId="{D709A8DA-1D80-2B65-1EFA-29199963DA39}"/>
          </ac:grpSpMkLst>
        </pc:grpChg>
        <pc:grpChg chg="add mod">
          <ac:chgData name="MARIA INMACULADA SANTAMARIA VALENZUELA" userId="ce49ef87-c7e3-4d0f-9bdf-fe69029b02d5" providerId="ADAL" clId="{DC6DC12D-FBB2-4D32-8A7B-98D9F9B00F23}" dt="2024-10-07T15:29:49.004" v="5124" actId="1076"/>
          <ac:grpSpMkLst>
            <pc:docMk/>
            <pc:sldMk cId="4287396899" sldId="326"/>
            <ac:grpSpMk id="50" creationId="{9197A8E8-4312-C06C-5A5C-A913A2DDA132}"/>
          </ac:grpSpMkLst>
        </pc:grpChg>
        <pc:graphicFrameChg chg="del">
          <ac:chgData name="MARIA INMACULADA SANTAMARIA VALENZUELA" userId="ce49ef87-c7e3-4d0f-9bdf-fe69029b02d5" providerId="ADAL" clId="{DC6DC12D-FBB2-4D32-8A7B-98D9F9B00F23}" dt="2024-10-07T15:21:19.378" v="4998" actId="478"/>
          <ac:graphicFrameMkLst>
            <pc:docMk/>
            <pc:sldMk cId="4287396899" sldId="326"/>
            <ac:graphicFrameMk id="5" creationId="{701A9260-981F-2F26-8170-4F4CCE275564}"/>
          </ac:graphicFrameMkLst>
        </pc:graphicFrameChg>
        <pc:graphicFrameChg chg="add mod modGraphic">
          <ac:chgData name="MARIA INMACULADA SANTAMARIA VALENZUELA" userId="ce49ef87-c7e3-4d0f-9bdf-fe69029b02d5" providerId="ADAL" clId="{DC6DC12D-FBB2-4D32-8A7B-98D9F9B00F23}" dt="2024-10-07T15:27:18.565" v="5087" actId="20577"/>
          <ac:graphicFrameMkLst>
            <pc:docMk/>
            <pc:sldMk cId="4287396899" sldId="326"/>
            <ac:graphicFrameMk id="8" creationId="{7BC812BA-A72E-3E8A-3EB8-13501C4C3B5F}"/>
          </ac:graphicFrameMkLst>
        </pc:graphicFrameChg>
        <pc:graphicFrameChg chg="add mod modGraphic">
          <ac:chgData name="MARIA INMACULADA SANTAMARIA VALENZUELA" userId="ce49ef87-c7e3-4d0f-9bdf-fe69029b02d5" providerId="ADAL" clId="{DC6DC12D-FBB2-4D32-8A7B-98D9F9B00F23}" dt="2024-10-07T15:29:39.723" v="5121" actId="1076"/>
          <ac:graphicFrameMkLst>
            <pc:docMk/>
            <pc:sldMk cId="4287396899" sldId="326"/>
            <ac:graphicFrameMk id="9" creationId="{3B723559-D9D9-59E5-9C78-6C54A5FF60D1}"/>
          </ac:graphicFrameMkLst>
        </pc:graphicFrameChg>
        <pc:picChg chg="del">
          <ac:chgData name="MARIA INMACULADA SANTAMARIA VALENZUELA" userId="ce49ef87-c7e3-4d0f-9bdf-fe69029b02d5" providerId="ADAL" clId="{DC6DC12D-FBB2-4D32-8A7B-98D9F9B00F23}" dt="2024-10-07T15:21:20.903" v="4999" actId="478"/>
          <ac:picMkLst>
            <pc:docMk/>
            <pc:sldMk cId="4287396899" sldId="326"/>
            <ac:picMk id="6" creationId="{5C972BC0-C85F-A78B-C015-F6C8BD02C4C1}"/>
          </ac:picMkLst>
        </pc:picChg>
        <pc:picChg chg="add mod">
          <ac:chgData name="MARIA INMACULADA SANTAMARIA VALENZUELA" userId="ce49ef87-c7e3-4d0f-9bdf-fe69029b02d5" providerId="ADAL" clId="{DC6DC12D-FBB2-4D32-8A7B-98D9F9B00F23}" dt="2024-10-07T15:21:59.110" v="5028" actId="1076"/>
          <ac:picMkLst>
            <pc:docMk/>
            <pc:sldMk cId="4287396899" sldId="326"/>
            <ac:picMk id="7" creationId="{1D56265D-C693-5DCA-1EC3-A11B758AECBB}"/>
          </ac:picMkLst>
        </pc:picChg>
        <pc:cxnChg chg="add del mod">
          <ac:chgData name="MARIA INMACULADA SANTAMARIA VALENZUELA" userId="ce49ef87-c7e3-4d0f-9bdf-fe69029b02d5" providerId="ADAL" clId="{DC6DC12D-FBB2-4D32-8A7B-98D9F9B00F23}" dt="2024-10-07T15:23:36.844" v="5041" actId="478"/>
          <ac:cxnSpMkLst>
            <pc:docMk/>
            <pc:sldMk cId="4287396899" sldId="326"/>
            <ac:cxnSpMk id="11" creationId="{E862647E-6AFB-1D0F-536C-A0E5D4A47581}"/>
          </ac:cxnSpMkLst>
        </pc:cxnChg>
        <pc:cxnChg chg="add mod">
          <ac:chgData name="MARIA INMACULADA SANTAMARIA VALENZUELA" userId="ce49ef87-c7e3-4d0f-9bdf-fe69029b02d5" providerId="ADAL" clId="{DC6DC12D-FBB2-4D32-8A7B-98D9F9B00F23}" dt="2024-10-07T15:24:32.501" v="5054" actId="164"/>
          <ac:cxnSpMkLst>
            <pc:docMk/>
            <pc:sldMk cId="4287396899" sldId="326"/>
            <ac:cxnSpMk id="19" creationId="{92BB4866-1FE5-D8D5-C452-5D872625D420}"/>
          </ac:cxnSpMkLst>
        </pc:cxnChg>
        <pc:cxnChg chg="mod">
          <ac:chgData name="MARIA INMACULADA SANTAMARIA VALENZUELA" userId="ce49ef87-c7e3-4d0f-9bdf-fe69029b02d5" providerId="ADAL" clId="{DC6DC12D-FBB2-4D32-8A7B-98D9F9B00F23}" dt="2024-10-07T15:24:33.556" v="5055"/>
          <ac:cxnSpMkLst>
            <pc:docMk/>
            <pc:sldMk cId="4287396899" sldId="326"/>
            <ac:cxnSpMk id="24" creationId="{3638A109-3759-2ED1-22DE-15E021E7D027}"/>
          </ac:cxnSpMkLst>
        </pc:cxnChg>
        <pc:cxnChg chg="mod">
          <ac:chgData name="MARIA INMACULADA SANTAMARIA VALENZUELA" userId="ce49ef87-c7e3-4d0f-9bdf-fe69029b02d5" providerId="ADAL" clId="{DC6DC12D-FBB2-4D32-8A7B-98D9F9B00F23}" dt="2024-10-07T15:24:39.438" v="5057"/>
          <ac:cxnSpMkLst>
            <pc:docMk/>
            <pc:sldMk cId="4287396899" sldId="326"/>
            <ac:cxnSpMk id="27" creationId="{234984E4-C19F-102D-73E4-46DA32EB9732}"/>
          </ac:cxnSpMkLst>
        </pc:cxnChg>
        <pc:cxnChg chg="mod">
          <ac:chgData name="MARIA INMACULADA SANTAMARIA VALENZUELA" userId="ce49ef87-c7e3-4d0f-9bdf-fe69029b02d5" providerId="ADAL" clId="{DC6DC12D-FBB2-4D32-8A7B-98D9F9B00F23}" dt="2024-10-07T15:24:44.254" v="5059"/>
          <ac:cxnSpMkLst>
            <pc:docMk/>
            <pc:sldMk cId="4287396899" sldId="326"/>
            <ac:cxnSpMk id="30" creationId="{8CA6DADA-674B-ABAA-07B0-F150E9637421}"/>
          </ac:cxnSpMkLst>
        </pc:cxnChg>
        <pc:cxnChg chg="mod">
          <ac:chgData name="MARIA INMACULADA SANTAMARIA VALENZUELA" userId="ce49ef87-c7e3-4d0f-9bdf-fe69029b02d5" providerId="ADAL" clId="{DC6DC12D-FBB2-4D32-8A7B-98D9F9B00F23}" dt="2024-10-07T15:27:24.496" v="5090"/>
          <ac:cxnSpMkLst>
            <pc:docMk/>
            <pc:sldMk cId="4287396899" sldId="326"/>
            <ac:cxnSpMk id="33" creationId="{35F4E6FB-5C06-3A3B-B520-37CC00BCB939}"/>
          </ac:cxnSpMkLst>
        </pc:cxnChg>
        <pc:cxnChg chg="mod">
          <ac:chgData name="MARIA INMACULADA SANTAMARIA VALENZUELA" userId="ce49ef87-c7e3-4d0f-9bdf-fe69029b02d5" providerId="ADAL" clId="{DC6DC12D-FBB2-4D32-8A7B-98D9F9B00F23}" dt="2024-10-07T15:27:28.094" v="5092"/>
          <ac:cxnSpMkLst>
            <pc:docMk/>
            <pc:sldMk cId="4287396899" sldId="326"/>
            <ac:cxnSpMk id="36" creationId="{5371CE4C-0315-F0FF-9A00-83059ACFE474}"/>
          </ac:cxnSpMkLst>
        </pc:cxnChg>
        <pc:cxnChg chg="mod">
          <ac:chgData name="MARIA INMACULADA SANTAMARIA VALENZUELA" userId="ce49ef87-c7e3-4d0f-9bdf-fe69029b02d5" providerId="ADAL" clId="{DC6DC12D-FBB2-4D32-8A7B-98D9F9B00F23}" dt="2024-10-07T15:27:32.655" v="5094"/>
          <ac:cxnSpMkLst>
            <pc:docMk/>
            <pc:sldMk cId="4287396899" sldId="326"/>
            <ac:cxnSpMk id="39" creationId="{C79763B2-04FE-3A06-F1A6-C4AE28D1A662}"/>
          </ac:cxnSpMkLst>
        </pc:cxnChg>
        <pc:cxnChg chg="mod">
          <ac:chgData name="MARIA INMACULADA SANTAMARIA VALENZUELA" userId="ce49ef87-c7e3-4d0f-9bdf-fe69029b02d5" providerId="ADAL" clId="{DC6DC12D-FBB2-4D32-8A7B-98D9F9B00F23}" dt="2024-10-07T15:27:39.656" v="5096"/>
          <ac:cxnSpMkLst>
            <pc:docMk/>
            <pc:sldMk cId="4287396899" sldId="326"/>
            <ac:cxnSpMk id="42" creationId="{289C525B-A892-71DB-8718-71FBB674DA1F}"/>
          </ac:cxnSpMkLst>
        </pc:cxnChg>
        <pc:cxnChg chg="mod">
          <ac:chgData name="MARIA INMACULADA SANTAMARIA VALENZUELA" userId="ce49ef87-c7e3-4d0f-9bdf-fe69029b02d5" providerId="ADAL" clId="{DC6DC12D-FBB2-4D32-8A7B-98D9F9B00F23}" dt="2024-10-07T15:27:49.386" v="5101"/>
          <ac:cxnSpMkLst>
            <pc:docMk/>
            <pc:sldMk cId="4287396899" sldId="326"/>
            <ac:cxnSpMk id="45" creationId="{A9F6A462-93EA-27B6-2731-A938E852C950}"/>
          </ac:cxnSpMkLst>
        </pc:cxnChg>
        <pc:cxnChg chg="mod">
          <ac:chgData name="MARIA INMACULADA SANTAMARIA VALENZUELA" userId="ce49ef87-c7e3-4d0f-9bdf-fe69029b02d5" providerId="ADAL" clId="{DC6DC12D-FBB2-4D32-8A7B-98D9F9B00F23}" dt="2024-10-07T15:27:58.664" v="5103"/>
          <ac:cxnSpMkLst>
            <pc:docMk/>
            <pc:sldMk cId="4287396899" sldId="326"/>
            <ac:cxnSpMk id="48" creationId="{102A7315-9E36-845C-D50F-4EB6D7E0617E}"/>
          </ac:cxnSpMkLst>
        </pc:cxnChg>
        <pc:cxnChg chg="mod">
          <ac:chgData name="MARIA INMACULADA SANTAMARIA VALENZUELA" userId="ce49ef87-c7e3-4d0f-9bdf-fe69029b02d5" providerId="ADAL" clId="{DC6DC12D-FBB2-4D32-8A7B-98D9F9B00F23}" dt="2024-10-07T15:29:13.367" v="5115"/>
          <ac:cxnSpMkLst>
            <pc:docMk/>
            <pc:sldMk cId="4287396899" sldId="326"/>
            <ac:cxnSpMk id="51" creationId="{CFCA113E-4FB4-119A-40D6-E57F88CBA254}"/>
          </ac:cxnSpMkLst>
        </pc:cxnChg>
      </pc:sldChg>
      <pc:sldChg chg="add del">
        <pc:chgData name="MARIA INMACULADA SANTAMARIA VALENZUELA" userId="ce49ef87-c7e3-4d0f-9bdf-fe69029b02d5" providerId="ADAL" clId="{DC6DC12D-FBB2-4D32-8A7B-98D9F9B00F23}" dt="2024-10-07T15:31:54.571" v="5146" actId="47"/>
        <pc:sldMkLst>
          <pc:docMk/>
          <pc:sldMk cId="1391376491" sldId="327"/>
        </pc:sldMkLst>
      </pc:sldChg>
      <pc:sldChg chg="add">
        <pc:chgData name="MARIA INMACULADA SANTAMARIA VALENZUELA" userId="ce49ef87-c7e3-4d0f-9bdf-fe69029b02d5" providerId="ADAL" clId="{DC6DC12D-FBB2-4D32-8A7B-98D9F9B00F23}" dt="2024-10-07T16:57:23.588" v="6542"/>
        <pc:sldMkLst>
          <pc:docMk/>
          <pc:sldMk cId="1755923471" sldId="327"/>
        </pc:sldMkLst>
      </pc:sldChg>
      <pc:sldChg chg="add del">
        <pc:chgData name="MARIA INMACULADA SANTAMARIA VALENZUELA" userId="ce49ef87-c7e3-4d0f-9bdf-fe69029b02d5" providerId="ADAL" clId="{DC6DC12D-FBB2-4D32-8A7B-98D9F9B00F23}" dt="2024-10-07T16:57:20.147" v="6541" actId="2696"/>
        <pc:sldMkLst>
          <pc:docMk/>
          <pc:sldMk cId="2446855968" sldId="327"/>
        </pc:sldMkLst>
      </pc:sldChg>
      <pc:sldChg chg="modSp add del mod">
        <pc:chgData name="MARIA INMACULADA SANTAMARIA VALENZUELA" userId="ce49ef87-c7e3-4d0f-9bdf-fe69029b02d5" providerId="ADAL" clId="{DC6DC12D-FBB2-4D32-8A7B-98D9F9B00F23}" dt="2024-10-07T16:57:10.797" v="6539" actId="2696"/>
        <pc:sldMkLst>
          <pc:docMk/>
          <pc:sldMk cId="3944415043" sldId="327"/>
        </pc:sldMkLst>
        <pc:spChg chg="mod">
          <ac:chgData name="MARIA INMACULADA SANTAMARIA VALENZUELA" userId="ce49ef87-c7e3-4d0f-9bdf-fe69029b02d5" providerId="ADAL" clId="{DC6DC12D-FBB2-4D32-8A7B-98D9F9B00F23}" dt="2024-10-07T15:32:20.192" v="5173" actId="20577"/>
          <ac:spMkLst>
            <pc:docMk/>
            <pc:sldMk cId="3944415043" sldId="327"/>
            <ac:spMk id="105" creationId="{00000000-0000-0000-0000-000000000000}"/>
          </ac:spMkLst>
        </pc:spChg>
      </pc:sldChg>
      <pc:sldChg chg="modSp add del mod">
        <pc:chgData name="MARIA INMACULADA SANTAMARIA VALENZUELA" userId="ce49ef87-c7e3-4d0f-9bdf-fe69029b02d5" providerId="ADAL" clId="{DC6DC12D-FBB2-4D32-8A7B-98D9F9B00F23}" dt="2024-10-07T16:56:47.148" v="6538" actId="47"/>
        <pc:sldMkLst>
          <pc:docMk/>
          <pc:sldMk cId="3124131586" sldId="328"/>
        </pc:sldMkLst>
        <pc:spChg chg="mod">
          <ac:chgData name="MARIA INMACULADA SANTAMARIA VALENZUELA" userId="ce49ef87-c7e3-4d0f-9bdf-fe69029b02d5" providerId="ADAL" clId="{DC6DC12D-FBB2-4D32-8A7B-98D9F9B00F23}" dt="2024-10-07T15:39:19.833" v="5800" actId="20577"/>
          <ac:spMkLst>
            <pc:docMk/>
            <pc:sldMk cId="3124131586" sldId="328"/>
            <ac:spMk id="2" creationId="{4215FC13-3815-5D79-65CF-C476E9D050B8}"/>
          </ac:spMkLst>
        </pc:spChg>
        <pc:spChg chg="mod">
          <ac:chgData name="MARIA INMACULADA SANTAMARIA VALENZUELA" userId="ce49ef87-c7e3-4d0f-9bdf-fe69029b02d5" providerId="ADAL" clId="{DC6DC12D-FBB2-4D32-8A7B-98D9F9B00F23}" dt="2024-10-07T15:32:55.464" v="5187" actId="20577"/>
          <ac:spMkLst>
            <pc:docMk/>
            <pc:sldMk cId="3124131586" sldId="328"/>
            <ac:spMk id="111" creationId="{00000000-0000-0000-0000-000000000000}"/>
          </ac:spMkLst>
        </pc:spChg>
      </pc:sldChg>
      <pc:sldChg chg="add">
        <pc:chgData name="MARIA INMACULADA SANTAMARIA VALENZUELA" userId="ce49ef87-c7e3-4d0f-9bdf-fe69029b02d5" providerId="ADAL" clId="{DC6DC12D-FBB2-4D32-8A7B-98D9F9B00F23}" dt="2024-10-07T16:57:17.524" v="6540"/>
        <pc:sldMkLst>
          <pc:docMk/>
          <pc:sldMk cId="1282584288" sldId="329"/>
        </pc:sldMkLst>
      </pc:sldChg>
      <pc:sldChg chg="modSp add del mod ord">
        <pc:chgData name="MARIA INMACULADA SANTAMARIA VALENZUELA" userId="ce49ef87-c7e3-4d0f-9bdf-fe69029b02d5" providerId="ADAL" clId="{DC6DC12D-FBB2-4D32-8A7B-98D9F9B00F23}" dt="2024-10-07T16:57:10.797" v="6539" actId="2696"/>
        <pc:sldMkLst>
          <pc:docMk/>
          <pc:sldMk cId="2719266771" sldId="329"/>
        </pc:sldMkLst>
        <pc:spChg chg="mod">
          <ac:chgData name="MARIA INMACULADA SANTAMARIA VALENZUELA" userId="ce49ef87-c7e3-4d0f-9bdf-fe69029b02d5" providerId="ADAL" clId="{DC6DC12D-FBB2-4D32-8A7B-98D9F9B00F23}" dt="2024-10-07T15:44:49.448" v="5862" actId="20577"/>
          <ac:spMkLst>
            <pc:docMk/>
            <pc:sldMk cId="2719266771" sldId="329"/>
            <ac:spMk id="105" creationId="{00000000-0000-0000-0000-000000000000}"/>
          </ac:spMkLst>
        </pc:spChg>
      </pc:sldChg>
      <pc:sldChg chg="modSp add del mod">
        <pc:chgData name="MARIA INMACULADA SANTAMARIA VALENZUELA" userId="ce49ef87-c7e3-4d0f-9bdf-fe69029b02d5" providerId="ADAL" clId="{DC6DC12D-FBB2-4D32-8A7B-98D9F9B00F23}" dt="2024-10-07T16:57:10.797" v="6539" actId="2696"/>
        <pc:sldMkLst>
          <pc:docMk/>
          <pc:sldMk cId="1152091799" sldId="330"/>
        </pc:sldMkLst>
        <pc:spChg chg="mod">
          <ac:chgData name="MARIA INMACULADA SANTAMARIA VALENZUELA" userId="ce49ef87-c7e3-4d0f-9bdf-fe69029b02d5" providerId="ADAL" clId="{DC6DC12D-FBB2-4D32-8A7B-98D9F9B00F23}" dt="2024-10-07T15:45:58.472" v="5969" actId="20577"/>
          <ac:spMkLst>
            <pc:docMk/>
            <pc:sldMk cId="1152091799" sldId="330"/>
            <ac:spMk id="2" creationId="{4215FC13-3815-5D79-65CF-C476E9D050B8}"/>
          </ac:spMkLst>
        </pc:spChg>
        <pc:spChg chg="mod">
          <ac:chgData name="MARIA INMACULADA SANTAMARIA VALENZUELA" userId="ce49ef87-c7e3-4d0f-9bdf-fe69029b02d5" providerId="ADAL" clId="{DC6DC12D-FBB2-4D32-8A7B-98D9F9B00F23}" dt="2024-10-07T15:44:45.803" v="5859" actId="20577"/>
          <ac:spMkLst>
            <pc:docMk/>
            <pc:sldMk cId="1152091799" sldId="330"/>
            <ac:spMk id="111" creationId="{00000000-0000-0000-0000-000000000000}"/>
          </ac:spMkLst>
        </pc:spChg>
      </pc:sldChg>
      <pc:sldChg chg="add">
        <pc:chgData name="MARIA INMACULADA SANTAMARIA VALENZUELA" userId="ce49ef87-c7e3-4d0f-9bdf-fe69029b02d5" providerId="ADAL" clId="{DC6DC12D-FBB2-4D32-8A7B-98D9F9B00F23}" dt="2024-10-07T16:57:17.524" v="6540"/>
        <pc:sldMkLst>
          <pc:docMk/>
          <pc:sldMk cId="2150175417" sldId="330"/>
        </pc:sldMkLst>
      </pc:sldChg>
      <pc:sldChg chg="add">
        <pc:chgData name="MARIA INMACULADA SANTAMARIA VALENZUELA" userId="ce49ef87-c7e3-4d0f-9bdf-fe69029b02d5" providerId="ADAL" clId="{DC6DC12D-FBB2-4D32-8A7B-98D9F9B00F23}" dt="2024-10-07T16:55:56" v="6497"/>
        <pc:sldMkLst>
          <pc:docMk/>
          <pc:sldMk cId="1875984746" sldId="331"/>
        </pc:sldMkLst>
      </pc:sldChg>
      <pc:sldChg chg="modSp add del mod">
        <pc:chgData name="MARIA INMACULADA SANTAMARIA VALENZUELA" userId="ce49ef87-c7e3-4d0f-9bdf-fe69029b02d5" providerId="ADAL" clId="{DC6DC12D-FBB2-4D32-8A7B-98D9F9B00F23}" dt="2024-10-07T16:55:45.427" v="6496" actId="2696"/>
        <pc:sldMkLst>
          <pc:docMk/>
          <pc:sldMk cId="2662867305" sldId="331"/>
        </pc:sldMkLst>
        <pc:spChg chg="mod">
          <ac:chgData name="MARIA INMACULADA SANTAMARIA VALENZUELA" userId="ce49ef87-c7e3-4d0f-9bdf-fe69029b02d5" providerId="ADAL" clId="{DC6DC12D-FBB2-4D32-8A7B-98D9F9B00F23}" dt="2024-10-07T16:42:18.771" v="6373" actId="1036"/>
          <ac:spMkLst>
            <pc:docMk/>
            <pc:sldMk cId="2662867305" sldId="331"/>
            <ac:spMk id="2" creationId="{4215FC13-3815-5D79-65CF-C476E9D050B8}"/>
          </ac:spMkLst>
        </pc:spChg>
        <pc:spChg chg="mod">
          <ac:chgData name="MARIA INMACULADA SANTAMARIA VALENZUELA" userId="ce49ef87-c7e3-4d0f-9bdf-fe69029b02d5" providerId="ADAL" clId="{DC6DC12D-FBB2-4D32-8A7B-98D9F9B00F23}" dt="2024-10-07T15:48:23.248" v="6020" actId="20577"/>
          <ac:spMkLst>
            <pc:docMk/>
            <pc:sldMk cId="2662867305" sldId="331"/>
            <ac:spMk id="111" creationId="{00000000-0000-0000-0000-000000000000}"/>
          </ac:spMkLst>
        </pc:spChg>
      </pc:sldChg>
      <pc:sldChg chg="addSp delSp modSp add del mod">
        <pc:chgData name="MARIA INMACULADA SANTAMARIA VALENZUELA" userId="ce49ef87-c7e3-4d0f-9bdf-fe69029b02d5" providerId="ADAL" clId="{DC6DC12D-FBB2-4D32-8A7B-98D9F9B00F23}" dt="2024-10-07T16:55:45.427" v="6496" actId="2696"/>
        <pc:sldMkLst>
          <pc:docMk/>
          <pc:sldMk cId="294265207" sldId="332"/>
        </pc:sldMkLst>
        <pc:spChg chg="del">
          <ac:chgData name="MARIA INMACULADA SANTAMARIA VALENZUELA" userId="ce49ef87-c7e3-4d0f-9bdf-fe69029b02d5" providerId="ADAL" clId="{DC6DC12D-FBB2-4D32-8A7B-98D9F9B00F23}" dt="2024-10-07T16:42:28.783" v="6375" actId="478"/>
          <ac:spMkLst>
            <pc:docMk/>
            <pc:sldMk cId="294265207" sldId="332"/>
            <ac:spMk id="2" creationId="{4215FC13-3815-5D79-65CF-C476E9D050B8}"/>
          </ac:spMkLst>
        </pc:spChg>
        <pc:spChg chg="add mod">
          <ac:chgData name="MARIA INMACULADA SANTAMARIA VALENZUELA" userId="ce49ef87-c7e3-4d0f-9bdf-fe69029b02d5" providerId="ADAL" clId="{DC6DC12D-FBB2-4D32-8A7B-98D9F9B00F23}" dt="2024-10-07T16:45:47.551" v="6414" actId="1076"/>
          <ac:spMkLst>
            <pc:docMk/>
            <pc:sldMk cId="294265207" sldId="332"/>
            <ac:spMk id="7" creationId="{9EC4E688-5535-7218-C141-AB97EEFE03FF}"/>
          </ac:spMkLst>
        </pc:spChg>
        <pc:spChg chg="add mod">
          <ac:chgData name="MARIA INMACULADA SANTAMARIA VALENZUELA" userId="ce49ef87-c7e3-4d0f-9bdf-fe69029b02d5" providerId="ADAL" clId="{DC6DC12D-FBB2-4D32-8A7B-98D9F9B00F23}" dt="2024-10-07T16:46:05.719" v="6419" actId="1076"/>
          <ac:spMkLst>
            <pc:docMk/>
            <pc:sldMk cId="294265207" sldId="332"/>
            <ac:spMk id="8" creationId="{7D89B418-E176-8915-8C7F-5F0433A872A0}"/>
          </ac:spMkLst>
        </pc:spChg>
        <pc:spChg chg="add mod">
          <ac:chgData name="MARIA INMACULADA SANTAMARIA VALENZUELA" userId="ce49ef87-c7e3-4d0f-9bdf-fe69029b02d5" providerId="ADAL" clId="{DC6DC12D-FBB2-4D32-8A7B-98D9F9B00F23}" dt="2024-10-07T16:46:18.867" v="6423" actId="1076"/>
          <ac:spMkLst>
            <pc:docMk/>
            <pc:sldMk cId="294265207" sldId="332"/>
            <ac:spMk id="11" creationId="{2B648C11-91C2-18AB-BFB8-BAD3BFFC98B5}"/>
          </ac:spMkLst>
        </pc:spChg>
        <pc:spChg chg="add mod">
          <ac:chgData name="MARIA INMACULADA SANTAMARIA VALENZUELA" userId="ce49ef87-c7e3-4d0f-9bdf-fe69029b02d5" providerId="ADAL" clId="{DC6DC12D-FBB2-4D32-8A7B-98D9F9B00F23}" dt="2024-10-07T16:45:58.828" v="6417" actId="1076"/>
          <ac:spMkLst>
            <pc:docMk/>
            <pc:sldMk cId="294265207" sldId="332"/>
            <ac:spMk id="14" creationId="{0C2D8B48-9877-0DB5-C779-90F926FD83CB}"/>
          </ac:spMkLst>
        </pc:spChg>
        <pc:spChg chg="add mod">
          <ac:chgData name="MARIA INMACULADA SANTAMARIA VALENZUELA" userId="ce49ef87-c7e3-4d0f-9bdf-fe69029b02d5" providerId="ADAL" clId="{DC6DC12D-FBB2-4D32-8A7B-98D9F9B00F23}" dt="2024-10-07T16:46:54.260" v="6426" actId="6549"/>
          <ac:spMkLst>
            <pc:docMk/>
            <pc:sldMk cId="294265207" sldId="332"/>
            <ac:spMk id="15" creationId="{F0ADB097-92ED-DBA6-439E-522319B3F189}"/>
          </ac:spMkLst>
        </pc:spChg>
        <pc:picChg chg="add del">
          <ac:chgData name="MARIA INMACULADA SANTAMARIA VALENZUELA" userId="ce49ef87-c7e3-4d0f-9bdf-fe69029b02d5" providerId="ADAL" clId="{DC6DC12D-FBB2-4D32-8A7B-98D9F9B00F23}" dt="2024-10-07T16:42:30.405" v="6377" actId="22"/>
          <ac:picMkLst>
            <pc:docMk/>
            <pc:sldMk cId="294265207" sldId="332"/>
            <ac:picMk id="4" creationId="{073A0FC0-A27C-04B5-7611-B9550B8B26FA}"/>
          </ac:picMkLst>
        </pc:picChg>
        <pc:picChg chg="add mod">
          <ac:chgData name="MARIA INMACULADA SANTAMARIA VALENZUELA" userId="ce49ef87-c7e3-4d0f-9bdf-fe69029b02d5" providerId="ADAL" clId="{DC6DC12D-FBB2-4D32-8A7B-98D9F9B00F23}" dt="2024-10-07T16:45:43.812" v="6413" actId="1076"/>
          <ac:picMkLst>
            <pc:docMk/>
            <pc:sldMk cId="294265207" sldId="332"/>
            <ac:picMk id="6" creationId="{E1E786E2-1A3A-1A1E-8A89-A67486EA6E53}"/>
          </ac:picMkLst>
        </pc:picChg>
        <pc:picChg chg="add mod">
          <ac:chgData name="MARIA INMACULADA SANTAMARIA VALENZUELA" userId="ce49ef87-c7e3-4d0f-9bdf-fe69029b02d5" providerId="ADAL" clId="{DC6DC12D-FBB2-4D32-8A7B-98D9F9B00F23}" dt="2024-10-07T16:45:50.129" v="6415" actId="1076"/>
          <ac:picMkLst>
            <pc:docMk/>
            <pc:sldMk cId="294265207" sldId="332"/>
            <ac:picMk id="10" creationId="{AF42E820-141C-E149-2887-F9DC5A4FA111}"/>
          </ac:picMkLst>
        </pc:picChg>
        <pc:picChg chg="add mod">
          <ac:chgData name="MARIA INMACULADA SANTAMARIA VALENZUELA" userId="ce49ef87-c7e3-4d0f-9bdf-fe69029b02d5" providerId="ADAL" clId="{DC6DC12D-FBB2-4D32-8A7B-98D9F9B00F23}" dt="2024-10-07T16:46:02.494" v="6418" actId="1076"/>
          <ac:picMkLst>
            <pc:docMk/>
            <pc:sldMk cId="294265207" sldId="332"/>
            <ac:picMk id="13" creationId="{02419F7F-9947-76D9-90DF-5C2DE105AAFF}"/>
          </ac:picMkLst>
        </pc:picChg>
        <pc:picChg chg="add del mod">
          <ac:chgData name="MARIA INMACULADA SANTAMARIA VALENZUELA" userId="ce49ef87-c7e3-4d0f-9bdf-fe69029b02d5" providerId="ADAL" clId="{DC6DC12D-FBB2-4D32-8A7B-98D9F9B00F23}" dt="2024-10-07T16:47:06.995" v="6429" actId="478"/>
          <ac:picMkLst>
            <pc:docMk/>
            <pc:sldMk cId="294265207" sldId="332"/>
            <ac:picMk id="17" creationId="{F5184FA0-441D-1B59-3CDE-5DFFD857C1F4}"/>
          </ac:picMkLst>
        </pc:picChg>
      </pc:sldChg>
      <pc:sldChg chg="add">
        <pc:chgData name="MARIA INMACULADA SANTAMARIA VALENZUELA" userId="ce49ef87-c7e3-4d0f-9bdf-fe69029b02d5" providerId="ADAL" clId="{DC6DC12D-FBB2-4D32-8A7B-98D9F9B00F23}" dt="2024-10-07T16:55:56" v="6497"/>
        <pc:sldMkLst>
          <pc:docMk/>
          <pc:sldMk cId="3785832858" sldId="332"/>
        </pc:sldMkLst>
      </pc:sldChg>
      <pc:sldChg chg="addSp delSp modSp add del mod">
        <pc:chgData name="MARIA INMACULADA SANTAMARIA VALENZUELA" userId="ce49ef87-c7e3-4d0f-9bdf-fe69029b02d5" providerId="ADAL" clId="{DC6DC12D-FBB2-4D32-8A7B-98D9F9B00F23}" dt="2024-10-07T16:55:45.427" v="6496" actId="2696"/>
        <pc:sldMkLst>
          <pc:docMk/>
          <pc:sldMk cId="1079810039" sldId="333"/>
        </pc:sldMkLst>
        <pc:spChg chg="add mod">
          <ac:chgData name="MARIA INMACULADA SANTAMARIA VALENZUELA" userId="ce49ef87-c7e3-4d0f-9bdf-fe69029b02d5" providerId="ADAL" clId="{DC6DC12D-FBB2-4D32-8A7B-98D9F9B00F23}" dt="2024-10-07T16:49:42.066" v="6437"/>
          <ac:spMkLst>
            <pc:docMk/>
            <pc:sldMk cId="1079810039" sldId="333"/>
            <ac:spMk id="4" creationId="{B47B224C-D78D-0071-7C6D-53F7002B3C25}"/>
          </ac:spMkLst>
        </pc:spChg>
        <pc:spChg chg="mod">
          <ac:chgData name="MARIA INMACULADA SANTAMARIA VALENZUELA" userId="ce49ef87-c7e3-4d0f-9bdf-fe69029b02d5" providerId="ADAL" clId="{DC6DC12D-FBB2-4D32-8A7B-98D9F9B00F23}" dt="2024-10-07T16:50:31.133" v="6447" actId="1076"/>
          <ac:spMkLst>
            <pc:docMk/>
            <pc:sldMk cId="1079810039" sldId="333"/>
            <ac:spMk id="8" creationId="{7D89B418-E176-8915-8C7F-5F0433A872A0}"/>
          </ac:spMkLst>
        </pc:spChg>
        <pc:spChg chg="mod">
          <ac:chgData name="MARIA INMACULADA SANTAMARIA VALENZUELA" userId="ce49ef87-c7e3-4d0f-9bdf-fe69029b02d5" providerId="ADAL" clId="{DC6DC12D-FBB2-4D32-8A7B-98D9F9B00F23}" dt="2024-10-07T16:50:35.076" v="6449" actId="20577"/>
          <ac:spMkLst>
            <pc:docMk/>
            <pc:sldMk cId="1079810039" sldId="333"/>
            <ac:spMk id="11" creationId="{2B648C11-91C2-18AB-BFB8-BAD3BFFC98B5}"/>
          </ac:spMkLst>
        </pc:spChg>
        <pc:spChg chg="mod">
          <ac:chgData name="MARIA INMACULADA SANTAMARIA VALENZUELA" userId="ce49ef87-c7e3-4d0f-9bdf-fe69029b02d5" providerId="ADAL" clId="{DC6DC12D-FBB2-4D32-8A7B-98D9F9B00F23}" dt="2024-10-07T16:50:45.388" v="6452" actId="20577"/>
          <ac:spMkLst>
            <pc:docMk/>
            <pc:sldMk cId="1079810039" sldId="333"/>
            <ac:spMk id="14" creationId="{0C2D8B48-9877-0DB5-C779-90F926FD83CB}"/>
          </ac:spMkLst>
        </pc:spChg>
        <pc:spChg chg="mod">
          <ac:chgData name="MARIA INMACULADA SANTAMARIA VALENZUELA" userId="ce49ef87-c7e3-4d0f-9bdf-fe69029b02d5" providerId="ADAL" clId="{DC6DC12D-FBB2-4D32-8A7B-98D9F9B00F23}" dt="2024-10-07T16:55:26.031" v="6495" actId="1036"/>
          <ac:spMkLst>
            <pc:docMk/>
            <pc:sldMk cId="1079810039" sldId="333"/>
            <ac:spMk id="15" creationId="{F0ADB097-92ED-DBA6-439E-522319B3F189}"/>
          </ac:spMkLst>
        </pc:spChg>
        <pc:picChg chg="add del mod">
          <ac:chgData name="MARIA INMACULADA SANTAMARIA VALENZUELA" userId="ce49ef87-c7e3-4d0f-9bdf-fe69029b02d5" providerId="ADAL" clId="{DC6DC12D-FBB2-4D32-8A7B-98D9F9B00F23}" dt="2024-10-07T16:49:48.172" v="6438" actId="21"/>
          <ac:picMkLst>
            <pc:docMk/>
            <pc:sldMk cId="1079810039" sldId="333"/>
            <ac:picMk id="3" creationId="{97BB87BA-F166-6E45-66A1-4E2C4A19DA12}"/>
          </ac:picMkLst>
        </pc:picChg>
        <pc:picChg chg="add mod ord">
          <ac:chgData name="MARIA INMACULADA SANTAMARIA VALENZUELA" userId="ce49ef87-c7e3-4d0f-9bdf-fe69029b02d5" providerId="ADAL" clId="{DC6DC12D-FBB2-4D32-8A7B-98D9F9B00F23}" dt="2024-10-07T16:50:18.039" v="6443" actId="167"/>
          <ac:picMkLst>
            <pc:docMk/>
            <pc:sldMk cId="1079810039" sldId="333"/>
            <ac:picMk id="5" creationId="{97BB87BA-F166-6E45-66A1-4E2C4A19DA12}"/>
          </ac:picMkLst>
        </pc:picChg>
        <pc:picChg chg="del">
          <ac:chgData name="MARIA INMACULADA SANTAMARIA VALENZUELA" userId="ce49ef87-c7e3-4d0f-9bdf-fe69029b02d5" providerId="ADAL" clId="{DC6DC12D-FBB2-4D32-8A7B-98D9F9B00F23}" dt="2024-10-07T16:49:52.379" v="6439" actId="478"/>
          <ac:picMkLst>
            <pc:docMk/>
            <pc:sldMk cId="1079810039" sldId="333"/>
            <ac:picMk id="6" creationId="{E1E786E2-1A3A-1A1E-8A89-A67486EA6E53}"/>
          </ac:picMkLst>
        </pc:picChg>
        <pc:picChg chg="add mod">
          <ac:chgData name="MARIA INMACULADA SANTAMARIA VALENZUELA" userId="ce49ef87-c7e3-4d0f-9bdf-fe69029b02d5" providerId="ADAL" clId="{DC6DC12D-FBB2-4D32-8A7B-98D9F9B00F23}" dt="2024-10-07T16:51:18.097" v="6463" actId="1076"/>
          <ac:picMkLst>
            <pc:docMk/>
            <pc:sldMk cId="1079810039" sldId="333"/>
            <ac:picMk id="9" creationId="{E7CFC549-A8F7-09B8-F315-0B7892D537DF}"/>
          </ac:picMkLst>
        </pc:picChg>
        <pc:picChg chg="del">
          <ac:chgData name="MARIA INMACULADA SANTAMARIA VALENZUELA" userId="ce49ef87-c7e3-4d0f-9bdf-fe69029b02d5" providerId="ADAL" clId="{DC6DC12D-FBB2-4D32-8A7B-98D9F9B00F23}" dt="2024-10-07T16:50:37.341" v="6450" actId="478"/>
          <ac:picMkLst>
            <pc:docMk/>
            <pc:sldMk cId="1079810039" sldId="333"/>
            <ac:picMk id="10" creationId="{AF42E820-141C-E149-2887-F9DC5A4FA111}"/>
          </ac:picMkLst>
        </pc:picChg>
        <pc:picChg chg="add mod">
          <ac:chgData name="MARIA INMACULADA SANTAMARIA VALENZUELA" userId="ce49ef87-c7e3-4d0f-9bdf-fe69029b02d5" providerId="ADAL" clId="{DC6DC12D-FBB2-4D32-8A7B-98D9F9B00F23}" dt="2024-10-07T16:51:38.511" v="6466" actId="1076"/>
          <ac:picMkLst>
            <pc:docMk/>
            <pc:sldMk cId="1079810039" sldId="333"/>
            <ac:picMk id="12" creationId="{B6ECB0AB-2E8F-F2D8-A678-BF21CBA2F095}"/>
          </ac:picMkLst>
        </pc:picChg>
        <pc:picChg chg="mod">
          <ac:chgData name="MARIA INMACULADA SANTAMARIA VALENZUELA" userId="ce49ef87-c7e3-4d0f-9bdf-fe69029b02d5" providerId="ADAL" clId="{DC6DC12D-FBB2-4D32-8A7B-98D9F9B00F23}" dt="2024-10-07T16:50:41.521" v="6451" actId="1076"/>
          <ac:picMkLst>
            <pc:docMk/>
            <pc:sldMk cId="1079810039" sldId="333"/>
            <ac:picMk id="13" creationId="{02419F7F-9947-76D9-90DF-5C2DE105AAFF}"/>
          </ac:picMkLst>
        </pc:picChg>
        <pc:picChg chg="add mod">
          <ac:chgData name="MARIA INMACULADA SANTAMARIA VALENZUELA" userId="ce49ef87-c7e3-4d0f-9bdf-fe69029b02d5" providerId="ADAL" clId="{DC6DC12D-FBB2-4D32-8A7B-98D9F9B00F23}" dt="2024-10-07T16:52:13.015" v="6477" actId="1076"/>
          <ac:picMkLst>
            <pc:docMk/>
            <pc:sldMk cId="1079810039" sldId="333"/>
            <ac:picMk id="17" creationId="{3E6D04CE-A1EB-F9EF-631C-67E02D2E48B5}"/>
          </ac:picMkLst>
        </pc:picChg>
      </pc:sldChg>
      <pc:sldChg chg="modSp add mod">
        <pc:chgData name="MARIA INMACULADA SANTAMARIA VALENZUELA" userId="ce49ef87-c7e3-4d0f-9bdf-fe69029b02d5" providerId="ADAL" clId="{DC6DC12D-FBB2-4D32-8A7B-98D9F9B00F23}" dt="2024-10-07T16:56:33.080" v="6537" actId="1037"/>
        <pc:sldMkLst>
          <pc:docMk/>
          <pc:sldMk cId="3641649589" sldId="333"/>
        </pc:sldMkLst>
        <pc:picChg chg="mod">
          <ac:chgData name="MARIA INMACULADA SANTAMARIA VALENZUELA" userId="ce49ef87-c7e3-4d0f-9bdf-fe69029b02d5" providerId="ADAL" clId="{DC6DC12D-FBB2-4D32-8A7B-98D9F9B00F23}" dt="2024-10-07T16:56:33.080" v="6537" actId="1037"/>
          <ac:picMkLst>
            <pc:docMk/>
            <pc:sldMk cId="3641649589" sldId="333"/>
            <ac:picMk id="12" creationId="{B6ECB0AB-2E8F-F2D8-A678-BF21CBA2F095}"/>
          </ac:picMkLst>
        </pc:picChg>
      </pc:sldChg>
      <pc:sldChg chg="modSp add mod">
        <pc:chgData name="MARIA INMACULADA SANTAMARIA VALENZUELA" userId="ce49ef87-c7e3-4d0f-9bdf-fe69029b02d5" providerId="ADAL" clId="{DC6DC12D-FBB2-4D32-8A7B-98D9F9B00F23}" dt="2024-10-07T17:04:58.510" v="7187" actId="20577"/>
        <pc:sldMkLst>
          <pc:docMk/>
          <pc:sldMk cId="376113202" sldId="334"/>
        </pc:sldMkLst>
        <pc:spChg chg="mod">
          <ac:chgData name="MARIA INMACULADA SANTAMARIA VALENZUELA" userId="ce49ef87-c7e3-4d0f-9bdf-fe69029b02d5" providerId="ADAL" clId="{DC6DC12D-FBB2-4D32-8A7B-98D9F9B00F23}" dt="2024-10-07T17:04:48.493" v="7181" actId="20577"/>
          <ac:spMkLst>
            <pc:docMk/>
            <pc:sldMk cId="376113202" sldId="334"/>
            <ac:spMk id="2" creationId="{4215FC13-3815-5D79-65CF-C476E9D050B8}"/>
          </ac:spMkLst>
        </pc:spChg>
        <pc:spChg chg="mod">
          <ac:chgData name="MARIA INMACULADA SANTAMARIA VALENZUELA" userId="ce49ef87-c7e3-4d0f-9bdf-fe69029b02d5" providerId="ADAL" clId="{DC6DC12D-FBB2-4D32-8A7B-98D9F9B00F23}" dt="2024-10-07T17:04:58.510" v="7187" actId="20577"/>
          <ac:spMkLst>
            <pc:docMk/>
            <pc:sldMk cId="376113202" sldId="334"/>
            <ac:spMk id="111" creationId="{00000000-0000-0000-0000-000000000000}"/>
          </ac:spMkLst>
        </pc:spChg>
      </pc:sldChg>
      <pc:sldChg chg="modSp add mod">
        <pc:chgData name="MARIA INMACULADA SANTAMARIA VALENZUELA" userId="ce49ef87-c7e3-4d0f-9bdf-fe69029b02d5" providerId="ADAL" clId="{DC6DC12D-FBB2-4D32-8A7B-98D9F9B00F23}" dt="2024-10-07T17:18:32.781" v="7793" actId="20577"/>
        <pc:sldMkLst>
          <pc:docMk/>
          <pc:sldMk cId="2602389416" sldId="335"/>
        </pc:sldMkLst>
        <pc:spChg chg="mod">
          <ac:chgData name="MARIA INMACULADA SANTAMARIA VALENZUELA" userId="ce49ef87-c7e3-4d0f-9bdf-fe69029b02d5" providerId="ADAL" clId="{DC6DC12D-FBB2-4D32-8A7B-98D9F9B00F23}" dt="2024-10-07T17:12:43.060" v="7320" actId="20577"/>
          <ac:spMkLst>
            <pc:docMk/>
            <pc:sldMk cId="2602389416" sldId="335"/>
            <ac:spMk id="98" creationId="{00000000-0000-0000-0000-000000000000}"/>
          </ac:spMkLst>
        </pc:spChg>
        <pc:spChg chg="mod">
          <ac:chgData name="MARIA INMACULADA SANTAMARIA VALENZUELA" userId="ce49ef87-c7e3-4d0f-9bdf-fe69029b02d5" providerId="ADAL" clId="{DC6DC12D-FBB2-4D32-8A7B-98D9F9B00F23}" dt="2024-10-07T17:18:32.781" v="7793" actId="20577"/>
          <ac:spMkLst>
            <pc:docMk/>
            <pc:sldMk cId="2602389416" sldId="335"/>
            <ac:spMk id="99" creationId="{00000000-0000-0000-0000-000000000000}"/>
          </ac:spMkLst>
        </pc:spChg>
      </pc:sldChg>
      <pc:sldChg chg="modSp add del mod">
        <pc:chgData name="MARIA INMACULADA SANTAMARIA VALENZUELA" userId="ce49ef87-c7e3-4d0f-9bdf-fe69029b02d5" providerId="ADAL" clId="{DC6DC12D-FBB2-4D32-8A7B-98D9F9B00F23}" dt="2024-10-07T17:17:22.457" v="7667" actId="47"/>
        <pc:sldMkLst>
          <pc:docMk/>
          <pc:sldMk cId="3336337485" sldId="336"/>
        </pc:sldMkLst>
        <pc:spChg chg="mod">
          <ac:chgData name="MARIA INMACULADA SANTAMARIA VALENZUELA" userId="ce49ef87-c7e3-4d0f-9bdf-fe69029b02d5" providerId="ADAL" clId="{DC6DC12D-FBB2-4D32-8A7B-98D9F9B00F23}" dt="2024-10-07T17:12:17.788" v="7275" actId="20577"/>
          <ac:spMkLst>
            <pc:docMk/>
            <pc:sldMk cId="3336337485" sldId="336"/>
            <ac:spMk id="98" creationId="{00000000-0000-0000-0000-000000000000}"/>
          </ac:spMkLst>
        </pc:spChg>
        <pc:spChg chg="mod">
          <ac:chgData name="MARIA INMACULADA SANTAMARIA VALENZUELA" userId="ce49ef87-c7e3-4d0f-9bdf-fe69029b02d5" providerId="ADAL" clId="{DC6DC12D-FBB2-4D32-8A7B-98D9F9B00F23}" dt="2024-10-07T17:12:29.038" v="7298" actId="20577"/>
          <ac:spMkLst>
            <pc:docMk/>
            <pc:sldMk cId="3336337485" sldId="336"/>
            <ac:spMk id="99" creationId="{00000000-0000-0000-0000-000000000000}"/>
          </ac:spMkLst>
        </pc:spChg>
      </pc:sldChg>
      <pc:sldChg chg="modSp add mod ord">
        <pc:chgData name="MARIA INMACULADA SANTAMARIA VALENZUELA" userId="ce49ef87-c7e3-4d0f-9bdf-fe69029b02d5" providerId="ADAL" clId="{DC6DC12D-FBB2-4D32-8A7B-98D9F9B00F23}" dt="2024-10-07T17:17:07.749" v="7665" actId="20577"/>
        <pc:sldMkLst>
          <pc:docMk/>
          <pc:sldMk cId="3576791689" sldId="337"/>
        </pc:sldMkLst>
        <pc:spChg chg="mod">
          <ac:chgData name="MARIA INMACULADA SANTAMARIA VALENZUELA" userId="ce49ef87-c7e3-4d0f-9bdf-fe69029b02d5" providerId="ADAL" clId="{DC6DC12D-FBB2-4D32-8A7B-98D9F9B00F23}" dt="2024-10-07T17:17:07.749" v="7665" actId="20577"/>
          <ac:spMkLst>
            <pc:docMk/>
            <pc:sldMk cId="3576791689" sldId="337"/>
            <ac:spMk id="2" creationId="{4215FC13-3815-5D79-65CF-C476E9D050B8}"/>
          </ac:spMkLst>
        </pc:spChg>
        <pc:spChg chg="mod">
          <ac:chgData name="MARIA INMACULADA SANTAMARIA VALENZUELA" userId="ce49ef87-c7e3-4d0f-9bdf-fe69029b02d5" providerId="ADAL" clId="{DC6DC12D-FBB2-4D32-8A7B-98D9F9B00F23}" dt="2024-10-07T17:13:19.426" v="7369" actId="20577"/>
          <ac:spMkLst>
            <pc:docMk/>
            <pc:sldMk cId="3576791689" sldId="337"/>
            <ac:spMk id="111" creationId="{00000000-0000-0000-0000-000000000000}"/>
          </ac:spMkLst>
        </pc:spChg>
      </pc:sldChg>
      <pc:sldChg chg="modSp add mod">
        <pc:chgData name="MARIA INMACULADA SANTAMARIA VALENZUELA" userId="ce49ef87-c7e3-4d0f-9bdf-fe69029b02d5" providerId="ADAL" clId="{DC6DC12D-FBB2-4D32-8A7B-98D9F9B00F23}" dt="2024-10-07T17:17:52.518" v="7762" actId="20577"/>
        <pc:sldMkLst>
          <pc:docMk/>
          <pc:sldMk cId="3751184997" sldId="338"/>
        </pc:sldMkLst>
        <pc:spChg chg="mod">
          <ac:chgData name="MARIA INMACULADA SANTAMARIA VALENZUELA" userId="ce49ef87-c7e3-4d0f-9bdf-fe69029b02d5" providerId="ADAL" clId="{DC6DC12D-FBB2-4D32-8A7B-98D9F9B00F23}" dt="2024-10-07T17:17:52.518" v="7762" actId="20577"/>
          <ac:spMkLst>
            <pc:docMk/>
            <pc:sldMk cId="3751184997" sldId="338"/>
            <ac:spMk id="2" creationId="{4215FC13-3815-5D79-65CF-C476E9D050B8}"/>
          </ac:spMkLst>
        </pc:spChg>
        <pc:spChg chg="mod">
          <ac:chgData name="MARIA INMACULADA SANTAMARIA VALENZUELA" userId="ce49ef87-c7e3-4d0f-9bdf-fe69029b02d5" providerId="ADAL" clId="{DC6DC12D-FBB2-4D32-8A7B-98D9F9B00F23}" dt="2024-10-07T17:17:32.197" v="7689" actId="20577"/>
          <ac:spMkLst>
            <pc:docMk/>
            <pc:sldMk cId="3751184997" sldId="338"/>
            <ac:spMk id="111" creationId="{00000000-0000-0000-0000-000000000000}"/>
          </ac:spMkLst>
        </pc:spChg>
      </pc:sldChg>
      <pc:sldChg chg="delSp modSp add mod">
        <pc:chgData name="MARIA INMACULADA SANTAMARIA VALENZUELA" userId="ce49ef87-c7e3-4d0f-9bdf-fe69029b02d5" providerId="ADAL" clId="{DC6DC12D-FBB2-4D32-8A7B-98D9F9B00F23}" dt="2024-10-07T17:19:59.484" v="7857" actId="20577"/>
        <pc:sldMkLst>
          <pc:docMk/>
          <pc:sldMk cId="2276329982" sldId="339"/>
        </pc:sldMkLst>
        <pc:spChg chg="mod">
          <ac:chgData name="MARIA INMACULADA SANTAMARIA VALENZUELA" userId="ce49ef87-c7e3-4d0f-9bdf-fe69029b02d5" providerId="ADAL" clId="{DC6DC12D-FBB2-4D32-8A7B-98D9F9B00F23}" dt="2024-10-07T17:19:35.384" v="7821" actId="5793"/>
          <ac:spMkLst>
            <pc:docMk/>
            <pc:sldMk cId="2276329982" sldId="339"/>
            <ac:spMk id="98" creationId="{00000000-0000-0000-0000-000000000000}"/>
          </ac:spMkLst>
        </pc:spChg>
        <pc:spChg chg="mod">
          <ac:chgData name="MARIA INMACULADA SANTAMARIA VALENZUELA" userId="ce49ef87-c7e3-4d0f-9bdf-fe69029b02d5" providerId="ADAL" clId="{DC6DC12D-FBB2-4D32-8A7B-98D9F9B00F23}" dt="2024-10-07T17:19:59.484" v="7857" actId="20577"/>
          <ac:spMkLst>
            <pc:docMk/>
            <pc:sldMk cId="2276329982" sldId="339"/>
            <ac:spMk id="99" creationId="{00000000-0000-0000-0000-000000000000}"/>
          </ac:spMkLst>
        </pc:spChg>
        <pc:spChg chg="del">
          <ac:chgData name="MARIA INMACULADA SANTAMARIA VALENZUELA" userId="ce49ef87-c7e3-4d0f-9bdf-fe69029b02d5" providerId="ADAL" clId="{DC6DC12D-FBB2-4D32-8A7B-98D9F9B00F23}" dt="2024-10-07T17:19:22.120" v="7795" actId="478"/>
          <ac:spMkLst>
            <pc:docMk/>
            <pc:sldMk cId="2276329982" sldId="339"/>
            <ac:spMk id="100" creationId="{00000000-0000-0000-0000-000000000000}"/>
          </ac:spMkLst>
        </pc:spChg>
      </pc:sldChg>
      <pc:sldChg chg="add">
        <pc:chgData name="MARIA INMACULADA SANTAMARIA VALENZUELA" userId="ce49ef87-c7e3-4d0f-9bdf-fe69029b02d5" providerId="ADAL" clId="{DC6DC12D-FBB2-4D32-8A7B-98D9F9B00F23}" dt="2024-10-07T17:20:46.512" v="7860"/>
        <pc:sldMkLst>
          <pc:docMk/>
          <pc:sldMk cId="3084586666" sldId="340"/>
        </pc:sldMkLst>
      </pc:sldChg>
      <pc:sldChg chg="add del">
        <pc:chgData name="MARIA INMACULADA SANTAMARIA VALENZUELA" userId="ce49ef87-c7e3-4d0f-9bdf-fe69029b02d5" providerId="ADAL" clId="{DC6DC12D-FBB2-4D32-8A7B-98D9F9B00F23}" dt="2024-10-07T17:20:39.435" v="7859"/>
        <pc:sldMkLst>
          <pc:docMk/>
          <pc:sldMk cId="4225105986" sldId="340"/>
        </pc:sldMkLst>
      </pc:sldChg>
      <pc:sldMasterChg chg="addSldLayout delSldLayout">
        <pc:chgData name="MARIA INMACULADA SANTAMARIA VALENZUELA" userId="ce49ef87-c7e3-4d0f-9bdf-fe69029b02d5" providerId="ADAL" clId="{DC6DC12D-FBB2-4D32-8A7B-98D9F9B00F23}" dt="2024-10-07T16:56:23.061" v="6533" actId="47"/>
        <pc:sldMasterMkLst>
          <pc:docMk/>
          <pc:sldMasterMk cId="0" sldId="2147483658"/>
        </pc:sldMasterMkLst>
        <pc:sldLayoutChg chg="add del">
          <pc:chgData name="MARIA INMACULADA SANTAMARIA VALENZUELA" userId="ce49ef87-c7e3-4d0f-9bdf-fe69029b02d5" providerId="ADAL" clId="{DC6DC12D-FBB2-4D32-8A7B-98D9F9B00F23}" dt="2024-10-07T16:56:03.056" v="6501" actId="47"/>
          <pc:sldLayoutMkLst>
            <pc:docMk/>
            <pc:sldMasterMk cId="0" sldId="2147483658"/>
            <pc:sldLayoutMk cId="0" sldId="2147483652"/>
          </pc:sldLayoutMkLst>
        </pc:sldLayoutChg>
        <pc:sldLayoutChg chg="del">
          <pc:chgData name="MARIA INMACULADA SANTAMARIA VALENZUELA" userId="ce49ef87-c7e3-4d0f-9bdf-fe69029b02d5" providerId="ADAL" clId="{DC6DC12D-FBB2-4D32-8A7B-98D9F9B00F23}" dt="2024-10-07T16:56:23.061" v="6533" actId="47"/>
          <pc:sldLayoutMkLst>
            <pc:docMk/>
            <pc:sldMasterMk cId="0" sldId="2147483658"/>
            <pc:sldLayoutMk cId="0" sldId="2147483654"/>
          </pc:sldLayoutMkLst>
        </pc:sldLayoutChg>
        <pc:sldLayoutChg chg="add del">
          <pc:chgData name="MARIA INMACULADA SANTAMARIA VALENZUELA" userId="ce49ef87-c7e3-4d0f-9bdf-fe69029b02d5" providerId="ADAL" clId="{DC6DC12D-FBB2-4D32-8A7B-98D9F9B00F23}" dt="2024-10-07T16:56:04.532" v="6503" actId="47"/>
          <pc:sldLayoutMkLst>
            <pc:docMk/>
            <pc:sldMasterMk cId="0" sldId="2147483658"/>
            <pc:sldLayoutMk cId="0" sldId="2147483655"/>
          </pc:sldLayoutMkLst>
        </pc:sldLayoutChg>
        <pc:sldLayoutChg chg="del">
          <pc:chgData name="MARIA INMACULADA SANTAMARIA VALENZUELA" userId="ce49ef87-c7e3-4d0f-9bdf-fe69029b02d5" providerId="ADAL" clId="{DC6DC12D-FBB2-4D32-8A7B-98D9F9B00F23}" dt="2024-10-07T16:56:07.895" v="6507" actId="47"/>
          <pc:sldLayoutMkLst>
            <pc:docMk/>
            <pc:sldMasterMk cId="0" sldId="2147483658"/>
            <pc:sldLayoutMk cId="0" sldId="2147483656"/>
          </pc:sldLayoutMkLst>
        </pc:sldLayoutChg>
        <pc:sldLayoutChg chg="del">
          <pc:chgData name="MARIA INMACULADA SANTAMARIA VALENZUELA" userId="ce49ef87-c7e3-4d0f-9bdf-fe69029b02d5" providerId="ADAL" clId="{DC6DC12D-FBB2-4D32-8A7B-98D9F9B00F23}" dt="2024-10-07T16:56:20.245" v="6528" actId="47"/>
          <pc:sldLayoutMkLst>
            <pc:docMk/>
            <pc:sldMasterMk cId="0" sldId="2147483658"/>
            <pc:sldLayoutMk cId="0" sldId="214748365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6247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969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5259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140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931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960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-150" y="4156675"/>
            <a:ext cx="9144000" cy="27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50" y="0"/>
            <a:ext cx="9144000" cy="4156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10800000">
            <a:off x="-150" y="3082200"/>
            <a:ext cx="9144000" cy="68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44425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2861613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878801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Char char="▹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⬞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Imagen 12" descr="Texto&#10;&#10;Descripción generada automáticamente con confianza baja">
            <a:extLst>
              <a:ext uri="{FF2B5EF4-FFF2-40B4-BE49-F238E27FC236}">
                <a16:creationId xmlns:a16="http://schemas.microsoft.com/office/drawing/2014/main" id="{12E5CF5E-C549-0442-C138-7119D0FC519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386738" y="69199"/>
            <a:ext cx="1650258" cy="606628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victor.rfernandez@upm.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mi.santamaria@upm.e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ctrTitle"/>
          </p:nvPr>
        </p:nvSpPr>
        <p:spPr>
          <a:xfrm>
            <a:off x="791300" y="1513739"/>
            <a:ext cx="4677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latin typeface="Montserrat"/>
                <a:ea typeface="Montserrat"/>
                <a:cs typeface="Montserrat"/>
                <a:sym typeface="Montserrat"/>
              </a:rPr>
              <a:t>Deep </a:t>
            </a:r>
            <a:r>
              <a:rPr lang="es-ES" sz="3600" b="1" dirty="0" err="1">
                <a:latin typeface="Montserrat"/>
                <a:ea typeface="Montserrat"/>
                <a:cs typeface="Montserrat"/>
                <a:sym typeface="Montserrat"/>
              </a:rPr>
              <a:t>Learning</a:t>
            </a:r>
            <a:r>
              <a:rPr lang="es-ES" sz="3600" b="1" dirty="0">
                <a:latin typeface="Montserrat"/>
                <a:ea typeface="Montserrat"/>
                <a:cs typeface="Montserrat"/>
                <a:sym typeface="Montserrat"/>
              </a:rPr>
              <a:t> para series temporales</a:t>
            </a:r>
            <a:endParaRPr sz="3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2"/>
          <p:cNvSpPr txBox="1"/>
          <p:nvPr/>
        </p:nvSpPr>
        <p:spPr>
          <a:xfrm>
            <a:off x="695388" y="3062825"/>
            <a:ext cx="49053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Part II</a:t>
            </a:r>
            <a:endParaRPr sz="16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2"/>
          <p:cNvSpPr txBox="1"/>
          <p:nvPr/>
        </p:nvSpPr>
        <p:spPr>
          <a:xfrm>
            <a:off x="695400" y="3587063"/>
            <a:ext cx="49053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Preprocessing and Analysis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8" name="Google Shape;7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84150"/>
            <a:ext cx="1478604" cy="686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n 17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796EB558-2C22-596B-87F3-25680CCB5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853" y="480064"/>
            <a:ext cx="3201222" cy="3201222"/>
          </a:xfrm>
          <a:prstGeom prst="rect">
            <a:avLst/>
          </a:prstGeom>
        </p:spPr>
      </p:pic>
      <p:pic>
        <p:nvPicPr>
          <p:cNvPr id="20" name="Imagen 19" descr="Texto&#10;&#10;Descripción generada automáticamente con confianza baja">
            <a:extLst>
              <a:ext uri="{FF2B5EF4-FFF2-40B4-BE49-F238E27FC236}">
                <a16:creationId xmlns:a16="http://schemas.microsoft.com/office/drawing/2014/main" id="{33E645A4-D3CF-8E92-8C71-2BE57102A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9525" y="4456937"/>
            <a:ext cx="1793681" cy="6593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Proffessors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6257644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s-ES" dirty="0"/>
              <a:t>Víctor Rodríguez Fernández </a:t>
            </a:r>
            <a:r>
              <a:rPr lang="es-ES" dirty="0">
                <a:hlinkClick r:id="rId3"/>
              </a:rPr>
              <a:t>victor.rfernandez@upm.es</a:t>
            </a:r>
            <a:endParaRPr lang="es-ES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s-ES" dirty="0"/>
              <a:t>María Inmaculada Santamaría Valenzuela </a:t>
            </a:r>
            <a:r>
              <a:rPr lang="es-ES" dirty="0">
                <a:hlinkClick r:id="rId4"/>
              </a:rPr>
              <a:t>mi.santamaria@upm.es</a:t>
            </a:r>
            <a:r>
              <a:rPr lang="es-ES" dirty="0"/>
              <a:t>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0433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308" name="Google Shape;308;p29"/>
          <p:cNvSpPr txBox="1">
            <a:spLocks noGrp="1"/>
          </p:cNvSpPr>
          <p:nvPr>
            <p:ph type="body" idx="1"/>
          </p:nvPr>
        </p:nvSpPr>
        <p:spPr>
          <a:xfrm>
            <a:off x="844425" y="1619250"/>
            <a:ext cx="2430000" cy="1305000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Part I: Introduction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Why am I here?</a:t>
            </a:r>
            <a:endParaRPr sz="1200" dirty="0"/>
          </a:p>
        </p:txBody>
      </p:sp>
      <p:sp>
        <p:nvSpPr>
          <p:cNvPr id="309" name="Google Shape;309;p29"/>
          <p:cNvSpPr txBox="1">
            <a:spLocks noGrp="1"/>
          </p:cNvSpPr>
          <p:nvPr>
            <p:ph type="body" idx="2"/>
          </p:nvPr>
        </p:nvSpPr>
        <p:spPr>
          <a:xfrm>
            <a:off x="3398952" y="1619250"/>
            <a:ext cx="2430000" cy="1305000"/>
          </a:xfrm>
          <a:prstGeom prst="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Part II: Preprocessing and analysis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ETL + First observations</a:t>
            </a:r>
          </a:p>
        </p:txBody>
      </p:sp>
      <p:sp>
        <p:nvSpPr>
          <p:cNvPr id="310" name="Google Shape;310;p29"/>
          <p:cNvSpPr txBox="1">
            <a:spLocks noGrp="1"/>
          </p:cNvSpPr>
          <p:nvPr>
            <p:ph type="body" idx="3"/>
          </p:nvPr>
        </p:nvSpPr>
        <p:spPr>
          <a:xfrm>
            <a:off x="5953479" y="1619250"/>
            <a:ext cx="2430000" cy="1305000"/>
          </a:xfrm>
          <a:prstGeom prst="rect">
            <a:avLst/>
          </a:prstGeom>
          <a:solidFill>
            <a:schemeClr val="accent5">
              <a:lumMod val="20000"/>
              <a:lumOff val="80000"/>
              <a:alpha val="4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Part III: Classification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dirty="0" err="1"/>
              <a:t>Labelling</a:t>
            </a:r>
            <a:r>
              <a:rPr lang="es-ES" sz="1200" dirty="0"/>
              <a:t> time series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11" name="Google Shape;311;p29"/>
          <p:cNvSpPr txBox="1">
            <a:spLocks noGrp="1"/>
          </p:cNvSpPr>
          <p:nvPr>
            <p:ph type="body" idx="1"/>
          </p:nvPr>
        </p:nvSpPr>
        <p:spPr>
          <a:xfrm>
            <a:off x="844425" y="3200400"/>
            <a:ext cx="2430000" cy="1305000"/>
          </a:xfrm>
          <a:prstGeom prst="rect">
            <a:avLst/>
          </a:prstGeom>
          <a:solidFill>
            <a:schemeClr val="accent5">
              <a:lumMod val="20000"/>
              <a:lumOff val="80000"/>
              <a:alpha val="4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 err="1"/>
              <a:t>Part</a:t>
            </a:r>
            <a:r>
              <a:rPr lang="es-ES" b="1" dirty="0"/>
              <a:t> IV: </a:t>
            </a:r>
            <a:r>
              <a:rPr lang="es-ES" b="1" dirty="0" err="1"/>
              <a:t>Segmentation</a:t>
            </a:r>
            <a:r>
              <a:rPr lang="es-ES" b="1" dirty="0"/>
              <a:t> &amp; </a:t>
            </a:r>
            <a:r>
              <a:rPr lang="es-ES" b="1" dirty="0" err="1"/>
              <a:t>Clustering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Identifying long-term behaviours</a:t>
            </a:r>
            <a:endParaRPr sz="1200" dirty="0"/>
          </a:p>
        </p:txBody>
      </p:sp>
      <p:sp>
        <p:nvSpPr>
          <p:cNvPr id="312" name="Google Shape;312;p29"/>
          <p:cNvSpPr txBox="1">
            <a:spLocks noGrp="1"/>
          </p:cNvSpPr>
          <p:nvPr>
            <p:ph type="body" idx="2"/>
          </p:nvPr>
        </p:nvSpPr>
        <p:spPr>
          <a:xfrm>
            <a:off x="3398952" y="3200400"/>
            <a:ext cx="2430000" cy="1305000"/>
          </a:xfrm>
          <a:prstGeom prst="rect">
            <a:avLst/>
          </a:prstGeom>
          <a:solidFill>
            <a:schemeClr val="accent5">
              <a:lumMod val="20000"/>
              <a:lumOff val="80000"/>
              <a:alpha val="4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 err="1"/>
              <a:t>Part</a:t>
            </a:r>
            <a:r>
              <a:rPr lang="es-ES" b="1" dirty="0"/>
              <a:t> V: </a:t>
            </a:r>
            <a:r>
              <a:rPr lang="es-ES" b="1" dirty="0" err="1"/>
              <a:t>Forecasting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Predicting the future</a:t>
            </a:r>
            <a:endParaRPr sz="1200" dirty="0"/>
          </a:p>
        </p:txBody>
      </p:sp>
      <p:sp>
        <p:nvSpPr>
          <p:cNvPr id="313" name="Google Shape;313;p29"/>
          <p:cNvSpPr txBox="1">
            <a:spLocks noGrp="1"/>
          </p:cNvSpPr>
          <p:nvPr>
            <p:ph type="body" idx="3"/>
          </p:nvPr>
        </p:nvSpPr>
        <p:spPr>
          <a:xfrm>
            <a:off x="5953479" y="3200400"/>
            <a:ext cx="2430000" cy="1305000"/>
          </a:xfrm>
          <a:prstGeom prst="rect">
            <a:avLst/>
          </a:prstGeom>
          <a:solidFill>
            <a:schemeClr val="accent5">
              <a:lumMod val="20000"/>
              <a:lumOff val="80000"/>
              <a:alpha val="4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 err="1"/>
              <a:t>Part</a:t>
            </a:r>
            <a:r>
              <a:rPr lang="es-ES" b="1" dirty="0"/>
              <a:t> VI: </a:t>
            </a:r>
            <a:r>
              <a:rPr lang="es-ES" b="1" dirty="0" err="1"/>
              <a:t>Other</a:t>
            </a:r>
            <a:r>
              <a:rPr lang="es-ES" b="1" dirty="0"/>
              <a:t> Deep </a:t>
            </a:r>
            <a:r>
              <a:rPr lang="es-ES" b="1" dirty="0" err="1"/>
              <a:t>Learning</a:t>
            </a:r>
            <a:r>
              <a:rPr lang="es-ES" b="1" dirty="0"/>
              <a:t> </a:t>
            </a:r>
            <a:r>
              <a:rPr lang="es-ES" b="1" dirty="0" err="1"/>
              <a:t>tasks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dirty="0" err="1"/>
              <a:t>What</a:t>
            </a:r>
            <a:r>
              <a:rPr lang="es-ES" sz="1200" dirty="0"/>
              <a:t> more can </a:t>
            </a:r>
            <a:r>
              <a:rPr lang="es-ES" sz="1200" dirty="0" err="1"/>
              <a:t>we</a:t>
            </a:r>
            <a:r>
              <a:rPr lang="es-ES" sz="1200" dirty="0"/>
              <a:t> do?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14" name="Google Shape;314;p2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699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685799" y="1907659"/>
            <a:ext cx="6075727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Prepocessing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Preprocess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</a:t>
            </a:r>
            <a:endParaRPr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1640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ETL </a:t>
            </a:r>
            <a:r>
              <a:rPr lang="es-ES" dirty="0">
                <a:sym typeface="Wingdings" panose="05000000000000000000" pitchFamily="2" charset="2"/>
              </a:rPr>
              <a:t> EATL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6257644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s-ES" dirty="0" err="1"/>
              <a:t>Extract</a:t>
            </a:r>
            <a:r>
              <a:rPr lang="es-ES" dirty="0"/>
              <a:t> + </a:t>
            </a:r>
            <a:r>
              <a:rPr lang="es-ES" dirty="0" err="1"/>
              <a:t>Transform</a:t>
            </a:r>
            <a:r>
              <a:rPr lang="es-ES" dirty="0"/>
              <a:t> + Load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s-ES" dirty="0" err="1"/>
              <a:t>Extract</a:t>
            </a:r>
            <a:r>
              <a:rPr lang="es-ES" dirty="0"/>
              <a:t> + </a:t>
            </a:r>
            <a:r>
              <a:rPr lang="es-ES" dirty="0" err="1"/>
              <a:t>Analyze</a:t>
            </a:r>
            <a:r>
              <a:rPr lang="es-ES" dirty="0"/>
              <a:t> + </a:t>
            </a:r>
            <a:r>
              <a:rPr lang="es-ES" dirty="0" err="1"/>
              <a:t>Transform</a:t>
            </a:r>
            <a:r>
              <a:rPr lang="es-ES" dirty="0"/>
              <a:t> + Load</a:t>
            </a:r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Google Shape;112;p17">
            <a:extLst>
              <a:ext uri="{FF2B5EF4-FFF2-40B4-BE49-F238E27FC236}">
                <a16:creationId xmlns:a16="http://schemas.microsoft.com/office/drawing/2014/main" id="{E42160C9-B7F2-95E1-285D-ACD5CA8EA0A1}"/>
              </a:ext>
            </a:extLst>
          </p:cNvPr>
          <p:cNvSpPr txBox="1">
            <a:spLocks/>
          </p:cNvSpPr>
          <p:nvPr/>
        </p:nvSpPr>
        <p:spPr>
          <a:xfrm>
            <a:off x="961871" y="2571750"/>
            <a:ext cx="833373" cy="74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None/>
            </a:pPr>
            <a:r>
              <a:rPr lang="es-ES" dirty="0"/>
              <a:t>.</a:t>
            </a:r>
            <a:r>
              <a:rPr lang="es-ES" dirty="0" err="1"/>
              <a:t>csv</a:t>
            </a:r>
            <a:endParaRPr lang="es-ES" dirty="0"/>
          </a:p>
        </p:txBody>
      </p:sp>
      <p:sp>
        <p:nvSpPr>
          <p:cNvPr id="5" name="Google Shape;112;p17">
            <a:extLst>
              <a:ext uri="{FF2B5EF4-FFF2-40B4-BE49-F238E27FC236}">
                <a16:creationId xmlns:a16="http://schemas.microsoft.com/office/drawing/2014/main" id="{05DAD6B8-9824-098B-702F-EE1B8C30A4A7}"/>
              </a:ext>
            </a:extLst>
          </p:cNvPr>
          <p:cNvSpPr txBox="1">
            <a:spLocks/>
          </p:cNvSpPr>
          <p:nvPr/>
        </p:nvSpPr>
        <p:spPr>
          <a:xfrm>
            <a:off x="961871" y="2970135"/>
            <a:ext cx="833373" cy="74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None/>
            </a:pPr>
            <a:r>
              <a:rPr lang="es-ES" dirty="0"/>
              <a:t>.</a:t>
            </a:r>
            <a:r>
              <a:rPr lang="es-ES" dirty="0" err="1"/>
              <a:t>txt</a:t>
            </a:r>
            <a:endParaRPr lang="es-ES" dirty="0"/>
          </a:p>
        </p:txBody>
      </p:sp>
      <p:sp>
        <p:nvSpPr>
          <p:cNvPr id="6" name="Google Shape;112;p17">
            <a:extLst>
              <a:ext uri="{FF2B5EF4-FFF2-40B4-BE49-F238E27FC236}">
                <a16:creationId xmlns:a16="http://schemas.microsoft.com/office/drawing/2014/main" id="{2E746671-1114-248C-436C-6CB693A952B2}"/>
              </a:ext>
            </a:extLst>
          </p:cNvPr>
          <p:cNvSpPr txBox="1">
            <a:spLocks/>
          </p:cNvSpPr>
          <p:nvPr/>
        </p:nvSpPr>
        <p:spPr>
          <a:xfrm>
            <a:off x="961870" y="3340942"/>
            <a:ext cx="833373" cy="74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None/>
            </a:pPr>
            <a:r>
              <a:rPr lang="es-ES" dirty="0"/>
              <a:t>.</a:t>
            </a:r>
            <a:r>
              <a:rPr lang="es-ES" dirty="0" err="1"/>
              <a:t>tsf</a:t>
            </a:r>
            <a:endParaRPr lang="es-ES" dirty="0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4F06CE69-690B-EA2A-2856-D78BE3AC69EF}"/>
              </a:ext>
            </a:extLst>
          </p:cNvPr>
          <p:cNvSpPr/>
          <p:nvPr/>
        </p:nvSpPr>
        <p:spPr>
          <a:xfrm>
            <a:off x="1912689" y="3245530"/>
            <a:ext cx="478172" cy="2076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Google Shape;112;p17">
            <a:extLst>
              <a:ext uri="{FF2B5EF4-FFF2-40B4-BE49-F238E27FC236}">
                <a16:creationId xmlns:a16="http://schemas.microsoft.com/office/drawing/2014/main" id="{545499D7-79D7-D76B-CD58-FCACF69FA314}"/>
              </a:ext>
            </a:extLst>
          </p:cNvPr>
          <p:cNvSpPr txBox="1">
            <a:spLocks/>
          </p:cNvSpPr>
          <p:nvPr/>
        </p:nvSpPr>
        <p:spPr>
          <a:xfrm>
            <a:off x="2584510" y="2970135"/>
            <a:ext cx="2219723" cy="74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None/>
            </a:pPr>
            <a:r>
              <a:rPr lang="es-ES" dirty="0" err="1"/>
              <a:t>PandasDataset</a:t>
            </a:r>
            <a:endParaRPr lang="es-ES" dirty="0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1734E391-AFB6-B89B-12A2-E7686D811F7B}"/>
              </a:ext>
            </a:extLst>
          </p:cNvPr>
          <p:cNvSpPr/>
          <p:nvPr/>
        </p:nvSpPr>
        <p:spPr>
          <a:xfrm>
            <a:off x="4992846" y="3237141"/>
            <a:ext cx="478172" cy="2076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Google Shape;112;p17">
            <a:extLst>
              <a:ext uri="{FF2B5EF4-FFF2-40B4-BE49-F238E27FC236}">
                <a16:creationId xmlns:a16="http://schemas.microsoft.com/office/drawing/2014/main" id="{4B94AD28-5672-11E1-01BF-411D4EA6922D}"/>
              </a:ext>
            </a:extLst>
          </p:cNvPr>
          <p:cNvSpPr txBox="1">
            <a:spLocks/>
          </p:cNvSpPr>
          <p:nvPr/>
        </p:nvSpPr>
        <p:spPr>
          <a:xfrm>
            <a:off x="5471018" y="2945149"/>
            <a:ext cx="1324065" cy="74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None/>
            </a:pPr>
            <a:r>
              <a:rPr lang="es-ES" dirty="0" err="1"/>
              <a:t>Analyze</a:t>
            </a:r>
            <a:endParaRPr lang="es-ES" dirty="0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BCB8464B-60C7-2885-AD4D-0D0CA5FC0ADC}"/>
              </a:ext>
            </a:extLst>
          </p:cNvPr>
          <p:cNvSpPr/>
          <p:nvPr/>
        </p:nvSpPr>
        <p:spPr>
          <a:xfrm>
            <a:off x="6947481" y="3200452"/>
            <a:ext cx="478172" cy="2076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477EFA2B-244E-B48E-9EA6-F6C4B21A653C}"/>
              </a:ext>
            </a:extLst>
          </p:cNvPr>
          <p:cNvSpPr/>
          <p:nvPr/>
        </p:nvSpPr>
        <p:spPr>
          <a:xfrm>
            <a:off x="1139470" y="4209074"/>
            <a:ext cx="478172" cy="2076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Google Shape;112;p17">
            <a:extLst>
              <a:ext uri="{FF2B5EF4-FFF2-40B4-BE49-F238E27FC236}">
                <a16:creationId xmlns:a16="http://schemas.microsoft.com/office/drawing/2014/main" id="{705D396D-6C58-D75B-597F-643142EE47AC}"/>
              </a:ext>
            </a:extLst>
          </p:cNvPr>
          <p:cNvSpPr txBox="1">
            <a:spLocks/>
          </p:cNvSpPr>
          <p:nvPr/>
        </p:nvSpPr>
        <p:spPr>
          <a:xfrm>
            <a:off x="1617642" y="3942066"/>
            <a:ext cx="2954358" cy="74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None/>
            </a:pPr>
            <a:r>
              <a:rPr lang="es-ES" dirty="0" err="1"/>
              <a:t>Transform</a:t>
            </a:r>
            <a:r>
              <a:rPr lang="es-ES" dirty="0"/>
              <a:t> as </a:t>
            </a:r>
            <a:r>
              <a:rPr lang="es-ES" dirty="0" err="1"/>
              <a:t>needed</a:t>
            </a:r>
            <a:endParaRPr lang="es-ES" dirty="0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D9D2DD19-A452-A7F2-ADC0-93B9C8F599E2}"/>
              </a:ext>
            </a:extLst>
          </p:cNvPr>
          <p:cNvSpPr/>
          <p:nvPr/>
        </p:nvSpPr>
        <p:spPr>
          <a:xfrm>
            <a:off x="4667074" y="4209072"/>
            <a:ext cx="478172" cy="2076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Google Shape;112;p17">
            <a:extLst>
              <a:ext uri="{FF2B5EF4-FFF2-40B4-BE49-F238E27FC236}">
                <a16:creationId xmlns:a16="http://schemas.microsoft.com/office/drawing/2014/main" id="{E2E34FB2-760A-D10E-1E02-561E4E5228B2}"/>
              </a:ext>
            </a:extLst>
          </p:cNvPr>
          <p:cNvSpPr txBox="1">
            <a:spLocks/>
          </p:cNvSpPr>
          <p:nvPr/>
        </p:nvSpPr>
        <p:spPr>
          <a:xfrm>
            <a:off x="5227771" y="3942066"/>
            <a:ext cx="3029329" cy="74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None/>
            </a:pPr>
            <a:r>
              <a:rPr lang="es-ES" dirty="0"/>
              <a:t>Load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database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579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be continued…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</a:t>
            </a:r>
            <a:r>
              <a:rPr lang="en" dirty="0"/>
              <a:t>uestions? mi.santamaria@upm.es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6329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ctrTitle"/>
          </p:nvPr>
        </p:nvSpPr>
        <p:spPr>
          <a:xfrm>
            <a:off x="791300" y="1513739"/>
            <a:ext cx="4677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latin typeface="Montserrat"/>
                <a:ea typeface="Montserrat"/>
                <a:cs typeface="Montserrat"/>
                <a:sym typeface="Montserrat"/>
              </a:rPr>
              <a:t>Deep </a:t>
            </a:r>
            <a:r>
              <a:rPr lang="es-ES" sz="3600" b="1" dirty="0" err="1">
                <a:latin typeface="Montserrat"/>
                <a:ea typeface="Montserrat"/>
                <a:cs typeface="Montserrat"/>
                <a:sym typeface="Montserrat"/>
              </a:rPr>
              <a:t>Learning</a:t>
            </a:r>
            <a:r>
              <a:rPr lang="es-ES" sz="3600" b="1" dirty="0">
                <a:latin typeface="Montserrat"/>
                <a:ea typeface="Montserrat"/>
                <a:cs typeface="Montserrat"/>
                <a:sym typeface="Montserrat"/>
              </a:rPr>
              <a:t> para series temporales</a:t>
            </a:r>
            <a:endParaRPr sz="3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2"/>
          <p:cNvSpPr txBox="1"/>
          <p:nvPr/>
        </p:nvSpPr>
        <p:spPr>
          <a:xfrm>
            <a:off x="695388" y="3062825"/>
            <a:ext cx="49053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Part II</a:t>
            </a:r>
            <a:endParaRPr sz="16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2"/>
          <p:cNvSpPr txBox="1"/>
          <p:nvPr/>
        </p:nvSpPr>
        <p:spPr>
          <a:xfrm>
            <a:off x="695400" y="3587063"/>
            <a:ext cx="49053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Preprocessing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8" name="Google Shape;7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84150"/>
            <a:ext cx="1478604" cy="686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n 17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796EB558-2C22-596B-87F3-25680CCB5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853" y="480064"/>
            <a:ext cx="3201222" cy="3201222"/>
          </a:xfrm>
          <a:prstGeom prst="rect">
            <a:avLst/>
          </a:prstGeom>
        </p:spPr>
      </p:pic>
      <p:pic>
        <p:nvPicPr>
          <p:cNvPr id="20" name="Imagen 19" descr="Texto&#10;&#10;Descripción generada automáticamente con confianza baja">
            <a:extLst>
              <a:ext uri="{FF2B5EF4-FFF2-40B4-BE49-F238E27FC236}">
                <a16:creationId xmlns:a16="http://schemas.microsoft.com/office/drawing/2014/main" id="{33E645A4-D3CF-8E92-8C71-2BE57102A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9525" y="4456937"/>
            <a:ext cx="1793681" cy="65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86666"/>
      </p:ext>
    </p:extLst>
  </p:cSld>
  <p:clrMapOvr>
    <a:masterClrMapping/>
  </p:clrMapOvr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415665"/>
      </a:dk1>
      <a:lt1>
        <a:srgbClr val="FFFFFF"/>
      </a:lt1>
      <a:dk2>
        <a:srgbClr val="0DB7C4"/>
      </a:dk2>
      <a:lt2>
        <a:srgbClr val="F6F6F6"/>
      </a:lt2>
      <a:accent1>
        <a:srgbClr val="0A95B0"/>
      </a:accent1>
      <a:accent2>
        <a:srgbClr val="A7E5E9"/>
      </a:accent2>
      <a:accent3>
        <a:srgbClr val="A9D039"/>
      </a:accent3>
      <a:accent4>
        <a:srgbClr val="FFBC00"/>
      </a:accent4>
      <a:accent5>
        <a:srgbClr val="F24745"/>
      </a:accent5>
      <a:accent6>
        <a:srgbClr val="B3B3B3"/>
      </a:accent6>
      <a:hlink>
        <a:srgbClr val="0DB7C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148</Words>
  <Application>Microsoft Office PowerPoint</Application>
  <PresentationFormat>On-screen Show (16:9)</PresentationFormat>
  <Paragraphs>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Wingdings</vt:lpstr>
      <vt:lpstr>Arial</vt:lpstr>
      <vt:lpstr>Dosis</vt:lpstr>
      <vt:lpstr>Source Sans Pro</vt:lpstr>
      <vt:lpstr>Montserrat</vt:lpstr>
      <vt:lpstr>Cerimon template</vt:lpstr>
      <vt:lpstr>Deep Learning para series temporales</vt:lpstr>
      <vt:lpstr>Proffessors</vt:lpstr>
      <vt:lpstr>Contents</vt:lpstr>
      <vt:lpstr>Prepocessing</vt:lpstr>
      <vt:lpstr>ETL  EATL</vt:lpstr>
      <vt:lpstr>To be continued…</vt:lpstr>
      <vt:lpstr>Deep Learning para series temporales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Malicious actors profiling and detection in Online Social Networks through Artificial Intelligence</dc:title>
  <cp:lastModifiedBy>MARIA INMACULADA SANTAMARIA VALENZUELA</cp:lastModifiedBy>
  <cp:revision>4</cp:revision>
  <dcterms:modified xsi:type="dcterms:W3CDTF">2024-10-08T05:22:00Z</dcterms:modified>
</cp:coreProperties>
</file>