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25" r:id="rId3"/>
  </p:sldMasterIdLst>
  <p:notesMasterIdLst>
    <p:notesMasterId r:id="rId22"/>
  </p:notesMasterIdLst>
  <p:sldIdLst>
    <p:sldId id="2134805457" r:id="rId4"/>
    <p:sldId id="1629" r:id="rId5"/>
    <p:sldId id="2134805466" r:id="rId6"/>
    <p:sldId id="256" r:id="rId7"/>
    <p:sldId id="1630" r:id="rId8"/>
    <p:sldId id="2134805467" r:id="rId9"/>
    <p:sldId id="257" r:id="rId10"/>
    <p:sldId id="1631" r:id="rId11"/>
    <p:sldId id="2134805468" r:id="rId12"/>
    <p:sldId id="258" r:id="rId13"/>
    <p:sldId id="2134805459" r:id="rId14"/>
    <p:sldId id="2134805460" r:id="rId15"/>
    <p:sldId id="2134805461" r:id="rId16"/>
    <p:sldId id="2134805462" r:id="rId17"/>
    <p:sldId id="2134805463" r:id="rId18"/>
    <p:sldId id="2134805464" r:id="rId19"/>
    <p:sldId id="2134805465" r:id="rId20"/>
    <p:sldId id="2134805456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86AF3-8960-4962-9FE8-20C5E321C1FC}" v="3" dt="2022-09-01T22:19:2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0952" autoAdjust="0"/>
  </p:normalViewPr>
  <p:slideViewPr>
    <p:cSldViewPr snapToGrid="0">
      <p:cViewPr varScale="1">
        <p:scale>
          <a:sx n="68" d="100"/>
          <a:sy n="68" d="100"/>
        </p:scale>
        <p:origin x="12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Santibañez" userId="552c9fac-9363-411d-9972-22fea21bddb4" providerId="ADAL" clId="{94686AF3-8960-4962-9FE8-20C5E321C1FC}"/>
    <pc:docChg chg="custSel addSld delSld modSld delMainMaster">
      <pc:chgData name="Michelle Santibañez" userId="552c9fac-9363-411d-9972-22fea21bddb4" providerId="ADAL" clId="{94686AF3-8960-4962-9FE8-20C5E321C1FC}" dt="2022-09-01T22:19:20.360" v="10"/>
      <pc:docMkLst>
        <pc:docMk/>
      </pc:docMkLst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3312518286" sldId="256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2757907109" sldId="257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2524656498" sldId="258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1086266910" sldId="1629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2140441472" sldId="1630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543614401" sldId="1631"/>
        </pc:sldMkLst>
      </pc:sldChg>
      <pc:sldChg chg="del">
        <pc:chgData name="Michelle Santibañez" userId="552c9fac-9363-411d-9972-22fea21bddb4" providerId="ADAL" clId="{94686AF3-8960-4962-9FE8-20C5E321C1FC}" dt="2022-09-01T22:18:19.268" v="1" actId="47"/>
        <pc:sldMkLst>
          <pc:docMk/>
          <pc:sldMk cId="4096198554" sldId="2076136708"/>
        </pc:sldMkLst>
      </pc:sldChg>
      <pc:sldChg chg="del">
        <pc:chgData name="Michelle Santibañez" userId="552c9fac-9363-411d-9972-22fea21bddb4" providerId="ADAL" clId="{94686AF3-8960-4962-9FE8-20C5E321C1FC}" dt="2022-09-01T22:18:19.574" v="2" actId="47"/>
        <pc:sldMkLst>
          <pc:docMk/>
          <pc:sldMk cId="1089126518" sldId="2076136709"/>
        </pc:sldMkLst>
      </pc:sldChg>
      <pc:sldChg chg="del">
        <pc:chgData name="Michelle Santibañez" userId="552c9fac-9363-411d-9972-22fea21bddb4" providerId="ADAL" clId="{94686AF3-8960-4962-9FE8-20C5E321C1FC}" dt="2022-09-01T22:18:19.854" v="3" actId="47"/>
        <pc:sldMkLst>
          <pc:docMk/>
          <pc:sldMk cId="4031277341" sldId="2076136710"/>
        </pc:sldMkLst>
      </pc:sldChg>
      <pc:sldChg chg="del">
        <pc:chgData name="Michelle Santibañez" userId="552c9fac-9363-411d-9972-22fea21bddb4" providerId="ADAL" clId="{94686AF3-8960-4962-9FE8-20C5E321C1FC}" dt="2022-09-01T22:18:20.674" v="4" actId="47"/>
        <pc:sldMkLst>
          <pc:docMk/>
          <pc:sldMk cId="139927086" sldId="2076136711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3681778392" sldId="2134805456"/>
        </pc:sldMkLst>
      </pc:sldChg>
      <pc:sldChg chg="addSp delSp modSp add del mod">
        <pc:chgData name="Michelle Santibañez" userId="552c9fac-9363-411d-9972-22fea21bddb4" providerId="ADAL" clId="{94686AF3-8960-4962-9FE8-20C5E321C1FC}" dt="2022-09-01T22:19:20.360" v="10"/>
        <pc:sldMkLst>
          <pc:docMk/>
          <pc:sldMk cId="3668963524" sldId="2134805457"/>
        </pc:sldMkLst>
        <pc:spChg chg="del">
          <ac:chgData name="Michelle Santibañez" userId="552c9fac-9363-411d-9972-22fea21bddb4" providerId="ADAL" clId="{94686AF3-8960-4962-9FE8-20C5E321C1FC}" dt="2022-09-01T22:18:27.408" v="5" actId="478"/>
          <ac:spMkLst>
            <pc:docMk/>
            <pc:sldMk cId="3668963524" sldId="2134805457"/>
            <ac:spMk id="3" creationId="{D444BC21-4E66-456E-AE64-932FF10E175F}"/>
          </ac:spMkLst>
        </pc:spChg>
        <pc:spChg chg="add del mod">
          <ac:chgData name="Michelle Santibañez" userId="552c9fac-9363-411d-9972-22fea21bddb4" providerId="ADAL" clId="{94686AF3-8960-4962-9FE8-20C5E321C1FC}" dt="2022-09-01T22:18:30.245" v="6" actId="478"/>
          <ac:spMkLst>
            <pc:docMk/>
            <pc:sldMk cId="3668963524" sldId="2134805457"/>
            <ac:spMk id="5" creationId="{3382E331-0DBA-EF2D-E0E8-C0755E1066C4}"/>
          </ac:spMkLst>
        </pc:spChg>
      </pc:sldChg>
      <pc:sldChg chg="del">
        <pc:chgData name="Michelle Santibañez" userId="552c9fac-9363-411d-9972-22fea21bddb4" providerId="ADAL" clId="{94686AF3-8960-4962-9FE8-20C5E321C1FC}" dt="2022-09-01T22:18:18.894" v="0" actId="47"/>
        <pc:sldMkLst>
          <pc:docMk/>
          <pc:sldMk cId="2535960751" sldId="2134805458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379158343" sldId="2134805459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1886086479" sldId="2134805460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2617780057" sldId="2134805461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3021207327" sldId="2134805462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1676748703" sldId="2134805463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937477918" sldId="2134805464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1053499187" sldId="2134805465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2598275418" sldId="2134805466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367058021" sldId="2134805467"/>
        </pc:sldMkLst>
      </pc:sldChg>
      <pc:sldChg chg="add del">
        <pc:chgData name="Michelle Santibañez" userId="552c9fac-9363-411d-9972-22fea21bddb4" providerId="ADAL" clId="{94686AF3-8960-4962-9FE8-20C5E321C1FC}" dt="2022-09-01T22:19:20.360" v="10"/>
        <pc:sldMkLst>
          <pc:docMk/>
          <pc:sldMk cId="1983193035" sldId="2134805468"/>
        </pc:sldMkLst>
      </pc:sldChg>
      <pc:sldMasterChg chg="del delSldLayout">
        <pc:chgData name="Michelle Santibañez" userId="552c9fac-9363-411d-9972-22fea21bddb4" providerId="ADAL" clId="{94686AF3-8960-4962-9FE8-20C5E321C1FC}" dt="2022-09-01T22:19:06.116" v="7" actId="47"/>
        <pc:sldMasterMkLst>
          <pc:docMk/>
          <pc:sldMasterMk cId="3214084867" sldId="2147483648"/>
        </pc:sldMasterMkLst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248455258" sldId="2147483649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3690747120" sldId="2147483650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3839520542" sldId="2147483651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728044071" sldId="2147483652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3901428528" sldId="2147483653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2514040896" sldId="2147483654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495232753" sldId="2147483655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4243779872" sldId="2147483656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3485000709" sldId="2147483657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2012735797" sldId="2147483658"/>
          </pc:sldLayoutMkLst>
        </pc:sldLayoutChg>
        <pc:sldLayoutChg chg="del">
          <pc:chgData name="Michelle Santibañez" userId="552c9fac-9363-411d-9972-22fea21bddb4" providerId="ADAL" clId="{94686AF3-8960-4962-9FE8-20C5E321C1FC}" dt="2022-09-01T22:19:06.116" v="7" actId="47"/>
          <pc:sldLayoutMkLst>
            <pc:docMk/>
            <pc:sldMasterMk cId="3214084867" sldId="2147483648"/>
            <pc:sldLayoutMk cId="1378414240" sldId="2147483659"/>
          </pc:sldLayoutMkLst>
        </pc:sldLayoutChg>
      </pc:sldMasterChg>
    </pc:docChg>
  </pc:docChgLst>
  <pc:docChgLst>
    <pc:chgData name="Michelle Santibañez" userId="552c9fac-9363-411d-9972-22fea21bddb4" providerId="ADAL" clId="{A6584B82-38D5-4BCE-916E-B55F5E7DFE2E}"/>
    <pc:docChg chg="undo custSel addSld delSld modSld modMainMaster">
      <pc:chgData name="Michelle Santibañez" userId="552c9fac-9363-411d-9972-22fea21bddb4" providerId="ADAL" clId="{A6584B82-38D5-4BCE-916E-B55F5E7DFE2E}" dt="2022-02-18T06:44:17.393" v="192" actId="700"/>
      <pc:docMkLst>
        <pc:docMk/>
      </pc:docMkLst>
      <pc:sldChg chg="modAnim">
        <pc:chgData name="Michelle Santibañez" userId="552c9fac-9363-411d-9972-22fea21bddb4" providerId="ADAL" clId="{A6584B82-38D5-4BCE-916E-B55F5E7DFE2E}" dt="2022-02-18T06:36:23.352" v="0"/>
        <pc:sldMkLst>
          <pc:docMk/>
          <pc:sldMk cId="2757907109" sldId="257"/>
        </pc:sldMkLst>
      </pc:sldChg>
      <pc:sldChg chg="addSp modSp mod modAnim">
        <pc:chgData name="Michelle Santibañez" userId="552c9fac-9363-411d-9972-22fea21bddb4" providerId="ADAL" clId="{A6584B82-38D5-4BCE-916E-B55F5E7DFE2E}" dt="2022-02-18T06:40:52.368" v="67"/>
        <pc:sldMkLst>
          <pc:docMk/>
          <pc:sldMk cId="2524656498" sldId="258"/>
        </pc:sldMkLst>
        <pc:spChg chg="mod">
          <ac:chgData name="Michelle Santibañez" userId="552c9fac-9363-411d-9972-22fea21bddb4" providerId="ADAL" clId="{A6584B82-38D5-4BCE-916E-B55F5E7DFE2E}" dt="2022-02-18T06:39:33.624" v="49" actId="14100"/>
          <ac:spMkLst>
            <pc:docMk/>
            <pc:sldMk cId="2524656498" sldId="258"/>
            <ac:spMk id="5" creationId="{DE4527E5-DD83-41B3-B82A-DD12429E9709}"/>
          </ac:spMkLst>
        </pc:spChg>
        <pc:spChg chg="mod">
          <ac:chgData name="Michelle Santibañez" userId="552c9fac-9363-411d-9972-22fea21bddb4" providerId="ADAL" clId="{A6584B82-38D5-4BCE-916E-B55F5E7DFE2E}" dt="2022-02-18T06:39:39.498" v="50" actId="1076"/>
          <ac:spMkLst>
            <pc:docMk/>
            <pc:sldMk cId="2524656498" sldId="258"/>
            <ac:spMk id="7" creationId="{54DE62F4-8678-46FA-BF6E-38E1F1E96FC2}"/>
          </ac:spMkLst>
        </pc:spChg>
        <pc:spChg chg="add">
          <ac:chgData name="Michelle Santibañez" userId="552c9fac-9363-411d-9972-22fea21bddb4" providerId="ADAL" clId="{A6584B82-38D5-4BCE-916E-B55F5E7DFE2E}" dt="2022-02-18T06:40:34.983" v="51" actId="11529"/>
          <ac:spMkLst>
            <pc:docMk/>
            <pc:sldMk cId="2524656498" sldId="258"/>
            <ac:spMk id="15" creationId="{256E2258-3C60-4F49-B0C5-2F135553FD56}"/>
          </ac:spMkLst>
        </pc:spChg>
        <pc:spChg chg="add mod">
          <ac:chgData name="Michelle Santibañez" userId="552c9fac-9363-411d-9972-22fea21bddb4" providerId="ADAL" clId="{A6584B82-38D5-4BCE-916E-B55F5E7DFE2E}" dt="2022-02-18T06:40:48.036" v="65" actId="1076"/>
          <ac:spMkLst>
            <pc:docMk/>
            <pc:sldMk cId="2524656498" sldId="258"/>
            <ac:spMk id="17" creationId="{B5899D27-F8BA-44D1-B0D9-61C5102D7F4B}"/>
          </ac:spMkLst>
        </pc:spChg>
        <pc:grpChg chg="mod">
          <ac:chgData name="Michelle Santibañez" userId="552c9fac-9363-411d-9972-22fea21bddb4" providerId="ADAL" clId="{A6584B82-38D5-4BCE-916E-B55F5E7DFE2E}" dt="2022-02-18T06:38:54.928" v="1" actId="1076"/>
          <ac:grpSpMkLst>
            <pc:docMk/>
            <pc:sldMk cId="2524656498" sldId="258"/>
            <ac:grpSpMk id="9" creationId="{430C1C06-7367-4E08-90BC-D665C0A8FC1F}"/>
          </ac:grpSpMkLst>
        </pc:grpChg>
        <pc:grpChg chg="add">
          <ac:chgData name="Michelle Santibañez" userId="552c9fac-9363-411d-9972-22fea21bddb4" providerId="ADAL" clId="{A6584B82-38D5-4BCE-916E-B55F5E7DFE2E}" dt="2022-02-18T06:40:49.281" v="66" actId="164"/>
          <ac:grpSpMkLst>
            <pc:docMk/>
            <pc:sldMk cId="2524656498" sldId="258"/>
            <ac:grpSpMk id="19" creationId="{90072D04-1E86-42EA-A900-0C9A2A983FFA}"/>
          </ac:grpSpMkLst>
        </pc:grpChg>
      </pc:sldChg>
      <pc:sldChg chg="modSp add del mod modClrScheme chgLayout">
        <pc:chgData name="Michelle Santibañez" userId="552c9fac-9363-411d-9972-22fea21bddb4" providerId="ADAL" clId="{A6584B82-38D5-4BCE-916E-B55F5E7DFE2E}" dt="2022-02-18T06:44:07.677" v="189" actId="700"/>
        <pc:sldMkLst>
          <pc:docMk/>
          <pc:sldMk cId="1086266910" sldId="1629"/>
        </pc:sldMkLst>
        <pc:spChg chg="mod ord">
          <ac:chgData name="Michelle Santibañez" userId="552c9fac-9363-411d-9972-22fea21bddb4" providerId="ADAL" clId="{A6584B82-38D5-4BCE-916E-B55F5E7DFE2E}" dt="2022-02-18T06:44:07.677" v="189" actId="700"/>
          <ac:spMkLst>
            <pc:docMk/>
            <pc:sldMk cId="1086266910" sldId="1629"/>
            <ac:spMk id="6" creationId="{00000000-0000-0000-0000-000000000000}"/>
          </ac:spMkLst>
        </pc:spChg>
      </pc:sldChg>
      <pc:sldChg chg="modSp add mod modClrScheme chgLayout">
        <pc:chgData name="Michelle Santibañez" userId="552c9fac-9363-411d-9972-22fea21bddb4" providerId="ADAL" clId="{A6584B82-38D5-4BCE-916E-B55F5E7DFE2E}" dt="2022-02-18T06:44:13.919" v="191" actId="700"/>
        <pc:sldMkLst>
          <pc:docMk/>
          <pc:sldMk cId="2140441472" sldId="1630"/>
        </pc:sldMkLst>
        <pc:spChg chg="mod ord">
          <ac:chgData name="Michelle Santibañez" userId="552c9fac-9363-411d-9972-22fea21bddb4" providerId="ADAL" clId="{A6584B82-38D5-4BCE-916E-B55F5E7DFE2E}" dt="2022-02-18T06:44:13.919" v="191" actId="700"/>
          <ac:spMkLst>
            <pc:docMk/>
            <pc:sldMk cId="2140441472" sldId="1630"/>
            <ac:spMk id="6" creationId="{00000000-0000-0000-0000-000000000000}"/>
          </ac:spMkLst>
        </pc:spChg>
      </pc:sldChg>
      <pc:sldChg chg="add del">
        <pc:chgData name="Michelle Santibañez" userId="552c9fac-9363-411d-9972-22fea21bddb4" providerId="ADAL" clId="{A6584B82-38D5-4BCE-916E-B55F5E7DFE2E}" dt="2022-02-18T06:41:48.775" v="88"/>
        <pc:sldMkLst>
          <pc:docMk/>
          <pc:sldMk cId="3023732263" sldId="1630"/>
        </pc:sldMkLst>
      </pc:sldChg>
      <pc:sldChg chg="modSp add mod modClrScheme chgLayout">
        <pc:chgData name="Michelle Santibañez" userId="552c9fac-9363-411d-9972-22fea21bddb4" providerId="ADAL" clId="{A6584B82-38D5-4BCE-916E-B55F5E7DFE2E}" dt="2022-02-18T06:44:17.393" v="192" actId="700"/>
        <pc:sldMkLst>
          <pc:docMk/>
          <pc:sldMk cId="543614401" sldId="1631"/>
        </pc:sldMkLst>
        <pc:spChg chg="mod ord">
          <ac:chgData name="Michelle Santibañez" userId="552c9fac-9363-411d-9972-22fea21bddb4" providerId="ADAL" clId="{A6584B82-38D5-4BCE-916E-B55F5E7DFE2E}" dt="2022-02-18T06:44:17.393" v="192" actId="700"/>
          <ac:spMkLst>
            <pc:docMk/>
            <pc:sldMk cId="543614401" sldId="1631"/>
            <ac:spMk id="6" creationId="{00000000-0000-0000-0000-000000000000}"/>
          </ac:spMkLst>
        </pc:spChg>
      </pc:sldChg>
      <pc:sldChg chg="add del">
        <pc:chgData name="Michelle Santibañez" userId="552c9fac-9363-411d-9972-22fea21bddb4" providerId="ADAL" clId="{A6584B82-38D5-4BCE-916E-B55F5E7DFE2E}" dt="2022-02-18T06:42:01.101" v="109"/>
        <pc:sldMkLst>
          <pc:docMk/>
          <pc:sldMk cId="1156310361" sldId="1631"/>
        </pc:sldMkLst>
      </pc:sldChg>
      <pc:sldChg chg="add del">
        <pc:chgData name="Michelle Santibañez" userId="552c9fac-9363-411d-9972-22fea21bddb4" providerId="ADAL" clId="{A6584B82-38D5-4BCE-916E-B55F5E7DFE2E}" dt="2022-02-18T06:42:39.968" v="123"/>
        <pc:sldMkLst>
          <pc:docMk/>
          <pc:sldMk cId="3681778392" sldId="2134805456"/>
        </pc:sldMkLst>
      </pc:sldChg>
      <pc:sldChg chg="new del">
        <pc:chgData name="Michelle Santibañez" userId="552c9fac-9363-411d-9972-22fea21bddb4" providerId="ADAL" clId="{A6584B82-38D5-4BCE-916E-B55F5E7DFE2E}" dt="2022-02-18T06:42:51.535" v="125" actId="680"/>
        <pc:sldMkLst>
          <pc:docMk/>
          <pc:sldMk cId="13695320" sldId="2134805457"/>
        </pc:sldMkLst>
      </pc:sldChg>
      <pc:sldChg chg="modSp new mod">
        <pc:chgData name="Michelle Santibañez" userId="552c9fac-9363-411d-9972-22fea21bddb4" providerId="ADAL" clId="{A6584B82-38D5-4BCE-916E-B55F5E7DFE2E}" dt="2022-02-18T06:43:51.043" v="187" actId="20577"/>
        <pc:sldMkLst>
          <pc:docMk/>
          <pc:sldMk cId="3668963524" sldId="2134805457"/>
        </pc:sldMkLst>
        <pc:spChg chg="mod">
          <ac:chgData name="Michelle Santibañez" userId="552c9fac-9363-411d-9972-22fea21bddb4" providerId="ADAL" clId="{A6584B82-38D5-4BCE-916E-B55F5E7DFE2E}" dt="2022-02-18T06:43:51.043" v="187" actId="20577"/>
          <ac:spMkLst>
            <pc:docMk/>
            <pc:sldMk cId="3668963524" sldId="2134805457"/>
            <ac:spMk id="2" creationId="{907500C6-ADEB-44C7-917D-1D3113CA924D}"/>
          </ac:spMkLst>
        </pc:spChg>
        <pc:spChg chg="mod">
          <ac:chgData name="Michelle Santibañez" userId="552c9fac-9363-411d-9972-22fea21bddb4" providerId="ADAL" clId="{A6584B82-38D5-4BCE-916E-B55F5E7DFE2E}" dt="2022-02-18T06:43:13.240" v="153" actId="20577"/>
          <ac:spMkLst>
            <pc:docMk/>
            <pc:sldMk cId="3668963524" sldId="2134805457"/>
            <ac:spMk id="3" creationId="{D444BC21-4E66-456E-AE64-932FF10E175F}"/>
          </ac:spMkLst>
        </pc:spChg>
      </pc:sldChg>
      <pc:sldMasterChg chg="modSldLayout">
        <pc:chgData name="Michelle Santibañez" userId="552c9fac-9363-411d-9972-22fea21bddb4" providerId="ADAL" clId="{A6584B82-38D5-4BCE-916E-B55F5E7DFE2E}" dt="2022-02-18T06:43:29.250" v="154" actId="478"/>
        <pc:sldMasterMkLst>
          <pc:docMk/>
          <pc:sldMasterMk cId="1205793551" sldId="2147483660"/>
        </pc:sldMasterMkLst>
        <pc:sldLayoutChg chg="delSp mod">
          <pc:chgData name="Michelle Santibañez" userId="552c9fac-9363-411d-9972-22fea21bddb4" providerId="ADAL" clId="{A6584B82-38D5-4BCE-916E-B55F5E7DFE2E}" dt="2022-02-18T06:43:29.250" v="154" actId="478"/>
          <pc:sldLayoutMkLst>
            <pc:docMk/>
            <pc:sldMasterMk cId="1205793551" sldId="2147483660"/>
            <pc:sldLayoutMk cId="1724200490" sldId="2147483661"/>
          </pc:sldLayoutMkLst>
          <pc:spChg chg="del">
            <ac:chgData name="Michelle Santibañez" userId="552c9fac-9363-411d-9972-22fea21bddb4" providerId="ADAL" clId="{A6584B82-38D5-4BCE-916E-B55F5E7DFE2E}" dt="2022-02-18T06:43:29.250" v="154" actId="478"/>
            <ac:spMkLst>
              <pc:docMk/>
              <pc:sldMasterMk cId="1205793551" sldId="2147483660"/>
              <pc:sldLayoutMk cId="1724200490" sldId="2147483661"/>
              <ac:spMk id="6" creationId="{00000000-0000-0000-0000-000000000000}"/>
            </ac:spMkLst>
          </pc:spChg>
        </pc:sldLayoutChg>
      </pc:sldMasterChg>
    </pc:docChg>
  </pc:docChgLst>
  <pc:docChgLst>
    <pc:chgData name="Michelle Santibañez" userId="552c9fac-9363-411d-9972-22fea21bddb4" providerId="ADAL" clId="{B46F8E96-0F41-45A6-8A7B-53836FAFE1F2}"/>
    <pc:docChg chg="addSld delSld modSld">
      <pc:chgData name="Michelle Santibañez" userId="552c9fac-9363-411d-9972-22fea21bddb4" providerId="ADAL" clId="{B46F8E96-0F41-45A6-8A7B-53836FAFE1F2}" dt="2022-03-03T21:26:14.459" v="4" actId="47"/>
      <pc:docMkLst>
        <pc:docMk/>
      </pc:docMkLst>
      <pc:sldChg chg="modSp add del mod">
        <pc:chgData name="Michelle Santibañez" userId="552c9fac-9363-411d-9972-22fea21bddb4" providerId="ADAL" clId="{B46F8E96-0F41-45A6-8A7B-53836FAFE1F2}" dt="2022-03-03T21:26:14.459" v="4" actId="47"/>
        <pc:sldMkLst>
          <pc:docMk/>
          <pc:sldMk cId="2571590346" sldId="2076136707"/>
        </pc:sldMkLst>
        <pc:spChg chg="mod">
          <ac:chgData name="Michelle Santibañez" userId="552c9fac-9363-411d-9972-22fea21bddb4" providerId="ADAL" clId="{B46F8E96-0F41-45A6-8A7B-53836FAFE1F2}" dt="2022-03-03T21:26:11.225" v="2" actId="6549"/>
          <ac:spMkLst>
            <pc:docMk/>
            <pc:sldMk cId="2571590346" sldId="2076136707"/>
            <ac:spMk id="5" creationId="{8E39041C-BC7B-4A1E-B1B6-E02575C93169}"/>
          </ac:spMkLst>
        </pc:spChg>
      </pc:sldChg>
      <pc:sldChg chg="add modTransition">
        <pc:chgData name="Michelle Santibañez" userId="552c9fac-9363-411d-9972-22fea21bddb4" providerId="ADAL" clId="{B46F8E96-0F41-45A6-8A7B-53836FAFE1F2}" dt="2022-03-03T21:25:59.968" v="0"/>
        <pc:sldMkLst>
          <pc:docMk/>
          <pc:sldMk cId="4096198554" sldId="2076136708"/>
        </pc:sldMkLst>
      </pc:sldChg>
      <pc:sldChg chg="add modTransition">
        <pc:chgData name="Michelle Santibañez" userId="552c9fac-9363-411d-9972-22fea21bddb4" providerId="ADAL" clId="{B46F8E96-0F41-45A6-8A7B-53836FAFE1F2}" dt="2022-03-03T21:25:59.968" v="0"/>
        <pc:sldMkLst>
          <pc:docMk/>
          <pc:sldMk cId="1089126518" sldId="2076136709"/>
        </pc:sldMkLst>
      </pc:sldChg>
      <pc:sldChg chg="add modTransition">
        <pc:chgData name="Michelle Santibañez" userId="552c9fac-9363-411d-9972-22fea21bddb4" providerId="ADAL" clId="{B46F8E96-0F41-45A6-8A7B-53836FAFE1F2}" dt="2022-03-03T21:25:59.968" v="0"/>
        <pc:sldMkLst>
          <pc:docMk/>
          <pc:sldMk cId="4031277341" sldId="2076136710"/>
        </pc:sldMkLst>
      </pc:sldChg>
      <pc:sldChg chg="add modTransition">
        <pc:chgData name="Michelle Santibañez" userId="552c9fac-9363-411d-9972-22fea21bddb4" providerId="ADAL" clId="{B46F8E96-0F41-45A6-8A7B-53836FAFE1F2}" dt="2022-03-03T21:25:59.968" v="0"/>
        <pc:sldMkLst>
          <pc:docMk/>
          <pc:sldMk cId="139927086" sldId="2076136711"/>
        </pc:sldMkLst>
      </pc:sldChg>
      <pc:sldChg chg="modSp add mod">
        <pc:chgData name="Michelle Santibañez" userId="552c9fac-9363-411d-9972-22fea21bddb4" providerId="ADAL" clId="{B46F8E96-0F41-45A6-8A7B-53836FAFE1F2}" dt="2022-03-03T21:26:12.931" v="3"/>
        <pc:sldMkLst>
          <pc:docMk/>
          <pc:sldMk cId="2535960751" sldId="2134805458"/>
        </pc:sldMkLst>
        <pc:spChg chg="mod">
          <ac:chgData name="Michelle Santibañez" userId="552c9fac-9363-411d-9972-22fea21bddb4" providerId="ADAL" clId="{B46F8E96-0F41-45A6-8A7B-53836FAFE1F2}" dt="2022-03-03T21:26:12.931" v="3"/>
          <ac:spMkLst>
            <pc:docMk/>
            <pc:sldMk cId="2535960751" sldId="2134805458"/>
            <ac:spMk id="6" creationId="{00000000-0000-0000-0000-000000000000}"/>
          </ac:spMkLst>
        </pc:spChg>
      </pc:sldChg>
      <pc:sldMasterChg chg="delSldLayout">
        <pc:chgData name="Michelle Santibañez" userId="552c9fac-9363-411d-9972-22fea21bddb4" providerId="ADAL" clId="{B46F8E96-0F41-45A6-8A7B-53836FAFE1F2}" dt="2022-03-03T21:26:14.459" v="4" actId="47"/>
        <pc:sldMasterMkLst>
          <pc:docMk/>
          <pc:sldMasterMk cId="1205793551" sldId="2147483660"/>
        </pc:sldMasterMkLst>
        <pc:sldLayoutChg chg="del">
          <pc:chgData name="Michelle Santibañez" userId="552c9fac-9363-411d-9972-22fea21bddb4" providerId="ADAL" clId="{B46F8E96-0F41-45A6-8A7B-53836FAFE1F2}" dt="2022-03-03T21:26:14.459" v="4" actId="47"/>
          <pc:sldLayoutMkLst>
            <pc:docMk/>
            <pc:sldMasterMk cId="1205793551" sldId="2147483660"/>
            <pc:sldLayoutMk cId="1987189710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33A3-6449-4428-B38F-C263C24431F8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8BBB-42FD-494B-B7D4-71F09569DC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37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3869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6C8CD-29A0-473A-842F-DA3962B90E19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9/1/2022 6:19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6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3869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6C8CD-29A0-473A-842F-DA3962B90E19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9/1/2022 6:19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2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3869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6C8CD-29A0-473A-842F-DA3962B90E19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9/1/2022 6:19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37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3869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6C8CD-29A0-473A-842F-DA3962B90E19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9/1/2022 6:19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5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2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2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3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8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0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684733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479120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297562"/>
            <a:ext cx="1613565" cy="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345719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5719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43D520-3361-4B9E-B85E-0CE397E27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DACA76-44DD-4854-A741-F1DA7A1E1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19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9A47F3-4155-427F-AEC0-C004E95B3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52373F-F64C-4459-81B7-C6BB8D51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85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26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80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83" y="2780567"/>
            <a:ext cx="8964248" cy="1296867"/>
          </a:xfrm>
          <a:noFill/>
        </p:spPr>
        <p:txBody>
          <a:bodyPr wrap="square" tIns="91440" bIns="91440" anchor="ctr" anchorCtr="0">
            <a:no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84224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77" y="2779000"/>
            <a:ext cx="8964248" cy="1300000"/>
          </a:xfrm>
          <a:noFill/>
        </p:spPr>
        <p:txBody>
          <a:bodyPr wrap="square" tIns="91440" bIns="91440" anchor="ctr" anchorCtr="0">
            <a:no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110001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77" y="2847911"/>
            <a:ext cx="8964248" cy="1162178"/>
          </a:xfrm>
          <a:noFill/>
        </p:spPr>
        <p:txBody>
          <a:bodyPr wrap="square" tIns="91440" bIns="91440" anchor="ctr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542771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77" y="2847911"/>
            <a:ext cx="8964248" cy="1162178"/>
          </a:xfrm>
          <a:noFill/>
        </p:spPr>
        <p:txBody>
          <a:bodyPr wrap="square" tIns="91440" bIns="91440" anchor="ctr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1359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83" y="2779000"/>
            <a:ext cx="8964248" cy="1300000"/>
          </a:xfrm>
          <a:noFill/>
        </p:spPr>
        <p:txBody>
          <a:bodyPr wrap="square" tIns="91440" bIns="91440" anchor="ctr" anchorCtr="0">
            <a:no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6995452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B6547A-F4E4-4D83-B99A-5AA7C0BF7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882A87-541F-4002-BDC8-893E1C01F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42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336734"/>
            <a:ext cx="6095689" cy="552126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/>
          <p:cNvSpPr/>
          <p:nvPr userDrawn="1"/>
        </p:nvSpPr>
        <p:spPr>
          <a:xfrm>
            <a:off x="6096000" y="1337046"/>
            <a:ext cx="6096000" cy="3012768"/>
          </a:xfrm>
          <a:prstGeom prst="rect">
            <a:avLst/>
          </a:prstGeom>
          <a:solidFill>
            <a:srgbClr val="0078D8"/>
          </a:solidFill>
          <a:ln w="3175">
            <a:noFill/>
          </a:ln>
        </p:spPr>
        <p:txBody>
          <a:bodyPr lIns="89604" tIns="44802" rIns="89604" bIns="44802" rtlCol="0" anchor="ctr" anchorCtr="0">
            <a:noAutofit/>
          </a:bodyPr>
          <a:lstStyle/>
          <a:p>
            <a:pPr marL="0" marR="0" lvl="0" indent="0" algn="ctr" defTabSz="895234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096000" y="4351038"/>
            <a:ext cx="6096000" cy="986207"/>
          </a:xfrm>
          <a:prstGeom prst="rect">
            <a:avLst/>
          </a:prstGeom>
          <a:solidFill>
            <a:srgbClr val="0078D8">
              <a:lumMod val="50000"/>
            </a:srgbClr>
          </a:solidFill>
          <a:ln w="3175">
            <a:noFill/>
          </a:ln>
        </p:spPr>
        <p:txBody>
          <a:bodyPr lIns="89604" tIns="44802" rIns="89604" bIns="44802" rtlCol="0" anchor="ctr" anchorCtr="0">
            <a:noAutofit/>
          </a:bodyPr>
          <a:lstStyle/>
          <a:p>
            <a:pPr marL="0" marR="0" lvl="0" indent="0" algn="ctr" defTabSz="895234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63" name="Freeform 17"/>
          <p:cNvSpPr>
            <a:spLocks noEditPoints="1"/>
          </p:cNvSpPr>
          <p:nvPr userDrawn="1"/>
        </p:nvSpPr>
        <p:spPr bwMode="auto">
          <a:xfrm>
            <a:off x="11074582" y="4509275"/>
            <a:ext cx="669206" cy="669733"/>
          </a:xfrm>
          <a:custGeom>
            <a:avLst/>
            <a:gdLst>
              <a:gd name="T0" fmla="*/ 327 w 655"/>
              <a:gd name="T1" fmla="*/ 0 h 656"/>
              <a:gd name="T2" fmla="*/ 0 w 655"/>
              <a:gd name="T3" fmla="*/ 328 h 656"/>
              <a:gd name="T4" fmla="*/ 327 w 655"/>
              <a:gd name="T5" fmla="*/ 656 h 656"/>
              <a:gd name="T6" fmla="*/ 655 w 655"/>
              <a:gd name="T7" fmla="*/ 328 h 656"/>
              <a:gd name="T8" fmla="*/ 327 w 655"/>
              <a:gd name="T9" fmla="*/ 0 h 656"/>
              <a:gd name="T10" fmla="*/ 401 w 655"/>
              <a:gd name="T11" fmla="*/ 467 h 656"/>
              <a:gd name="T12" fmla="*/ 375 w 655"/>
              <a:gd name="T13" fmla="*/ 493 h 656"/>
              <a:gd name="T14" fmla="*/ 349 w 655"/>
              <a:gd name="T15" fmla="*/ 467 h 656"/>
              <a:gd name="T16" fmla="*/ 349 w 655"/>
              <a:gd name="T17" fmla="*/ 430 h 656"/>
              <a:gd name="T18" fmla="*/ 401 w 655"/>
              <a:gd name="T19" fmla="*/ 430 h 656"/>
              <a:gd name="T20" fmla="*/ 401 w 655"/>
              <a:gd name="T21" fmla="*/ 467 h 656"/>
              <a:gd name="T22" fmla="*/ 479 w 655"/>
              <a:gd name="T23" fmla="*/ 475 h 656"/>
              <a:gd name="T24" fmla="*/ 442 w 655"/>
              <a:gd name="T25" fmla="*/ 437 h 656"/>
              <a:gd name="T26" fmla="*/ 465 w 655"/>
              <a:gd name="T27" fmla="*/ 415 h 656"/>
              <a:gd name="T28" fmla="*/ 419 w 655"/>
              <a:gd name="T29" fmla="*/ 415 h 656"/>
              <a:gd name="T30" fmla="*/ 419 w 655"/>
              <a:gd name="T31" fmla="*/ 415 h 656"/>
              <a:gd name="T32" fmla="*/ 333 w 655"/>
              <a:gd name="T33" fmla="*/ 415 h 656"/>
              <a:gd name="T34" fmla="*/ 333 w 655"/>
              <a:gd name="T35" fmla="*/ 415 h 656"/>
              <a:gd name="T36" fmla="*/ 272 w 655"/>
              <a:gd name="T37" fmla="*/ 415 h 656"/>
              <a:gd name="T38" fmla="*/ 143 w 655"/>
              <a:gd name="T39" fmla="*/ 286 h 656"/>
              <a:gd name="T40" fmla="*/ 272 w 655"/>
              <a:gd name="T41" fmla="*/ 157 h 656"/>
              <a:gd name="T42" fmla="*/ 401 w 655"/>
              <a:gd name="T43" fmla="*/ 286 h 656"/>
              <a:gd name="T44" fmla="*/ 401 w 655"/>
              <a:gd name="T45" fmla="*/ 347 h 656"/>
              <a:gd name="T46" fmla="*/ 349 w 655"/>
              <a:gd name="T47" fmla="*/ 347 h 656"/>
              <a:gd name="T48" fmla="*/ 349 w 655"/>
              <a:gd name="T49" fmla="*/ 286 h 656"/>
              <a:gd name="T50" fmla="*/ 272 w 655"/>
              <a:gd name="T51" fmla="*/ 209 h 656"/>
              <a:gd name="T52" fmla="*/ 196 w 655"/>
              <a:gd name="T53" fmla="*/ 286 h 656"/>
              <a:gd name="T54" fmla="*/ 272 w 655"/>
              <a:gd name="T55" fmla="*/ 363 h 656"/>
              <a:gd name="T56" fmla="*/ 333 w 655"/>
              <a:gd name="T57" fmla="*/ 363 h 656"/>
              <a:gd name="T58" fmla="*/ 349 w 655"/>
              <a:gd name="T59" fmla="*/ 363 h 656"/>
              <a:gd name="T60" fmla="*/ 401 w 655"/>
              <a:gd name="T61" fmla="*/ 363 h 656"/>
              <a:gd name="T62" fmla="*/ 419 w 655"/>
              <a:gd name="T63" fmla="*/ 363 h 656"/>
              <a:gd name="T64" fmla="*/ 465 w 655"/>
              <a:gd name="T65" fmla="*/ 363 h 656"/>
              <a:gd name="T66" fmla="*/ 442 w 655"/>
              <a:gd name="T67" fmla="*/ 341 h 656"/>
              <a:gd name="T68" fmla="*/ 479 w 655"/>
              <a:gd name="T69" fmla="*/ 304 h 656"/>
              <a:gd name="T70" fmla="*/ 566 w 655"/>
              <a:gd name="T71" fmla="*/ 389 h 656"/>
              <a:gd name="T72" fmla="*/ 479 w 655"/>
              <a:gd name="T73" fmla="*/ 47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5" h="656">
                <a:moveTo>
                  <a:pt x="327" y="0"/>
                </a:moveTo>
                <a:cubicBezTo>
                  <a:pt x="147" y="0"/>
                  <a:pt x="0" y="147"/>
                  <a:pt x="0" y="328"/>
                </a:cubicBezTo>
                <a:cubicBezTo>
                  <a:pt x="0" y="509"/>
                  <a:pt x="147" y="656"/>
                  <a:pt x="327" y="656"/>
                </a:cubicBezTo>
                <a:cubicBezTo>
                  <a:pt x="508" y="656"/>
                  <a:pt x="655" y="509"/>
                  <a:pt x="655" y="328"/>
                </a:cubicBezTo>
                <a:cubicBezTo>
                  <a:pt x="655" y="147"/>
                  <a:pt x="508" y="0"/>
                  <a:pt x="327" y="0"/>
                </a:cubicBezTo>
                <a:close/>
                <a:moveTo>
                  <a:pt x="401" y="467"/>
                </a:moveTo>
                <a:cubicBezTo>
                  <a:pt x="401" y="481"/>
                  <a:pt x="390" y="493"/>
                  <a:pt x="375" y="493"/>
                </a:cubicBezTo>
                <a:cubicBezTo>
                  <a:pt x="361" y="493"/>
                  <a:pt x="349" y="481"/>
                  <a:pt x="349" y="467"/>
                </a:cubicBezTo>
                <a:cubicBezTo>
                  <a:pt x="349" y="430"/>
                  <a:pt x="349" y="430"/>
                  <a:pt x="349" y="430"/>
                </a:cubicBezTo>
                <a:cubicBezTo>
                  <a:pt x="401" y="430"/>
                  <a:pt x="401" y="430"/>
                  <a:pt x="401" y="430"/>
                </a:cubicBezTo>
                <a:lnTo>
                  <a:pt x="401" y="467"/>
                </a:lnTo>
                <a:close/>
                <a:moveTo>
                  <a:pt x="479" y="475"/>
                </a:moveTo>
                <a:cubicBezTo>
                  <a:pt x="442" y="437"/>
                  <a:pt x="442" y="437"/>
                  <a:pt x="442" y="437"/>
                </a:cubicBezTo>
                <a:cubicBezTo>
                  <a:pt x="465" y="415"/>
                  <a:pt x="465" y="415"/>
                  <a:pt x="465" y="415"/>
                </a:cubicBezTo>
                <a:cubicBezTo>
                  <a:pt x="419" y="415"/>
                  <a:pt x="419" y="415"/>
                  <a:pt x="419" y="415"/>
                </a:cubicBezTo>
                <a:cubicBezTo>
                  <a:pt x="419" y="415"/>
                  <a:pt x="419" y="415"/>
                  <a:pt x="419" y="415"/>
                </a:cubicBezTo>
                <a:cubicBezTo>
                  <a:pt x="333" y="415"/>
                  <a:pt x="333" y="415"/>
                  <a:pt x="333" y="415"/>
                </a:cubicBezTo>
                <a:cubicBezTo>
                  <a:pt x="333" y="415"/>
                  <a:pt x="333" y="415"/>
                  <a:pt x="333" y="415"/>
                </a:cubicBezTo>
                <a:cubicBezTo>
                  <a:pt x="272" y="415"/>
                  <a:pt x="272" y="415"/>
                  <a:pt x="272" y="415"/>
                </a:cubicBezTo>
                <a:cubicBezTo>
                  <a:pt x="201" y="415"/>
                  <a:pt x="143" y="357"/>
                  <a:pt x="143" y="286"/>
                </a:cubicBezTo>
                <a:cubicBezTo>
                  <a:pt x="143" y="215"/>
                  <a:pt x="201" y="157"/>
                  <a:pt x="272" y="157"/>
                </a:cubicBezTo>
                <a:cubicBezTo>
                  <a:pt x="344" y="157"/>
                  <a:pt x="401" y="215"/>
                  <a:pt x="401" y="286"/>
                </a:cubicBezTo>
                <a:cubicBezTo>
                  <a:pt x="401" y="347"/>
                  <a:pt x="401" y="347"/>
                  <a:pt x="401" y="347"/>
                </a:cubicBezTo>
                <a:cubicBezTo>
                  <a:pt x="349" y="347"/>
                  <a:pt x="349" y="347"/>
                  <a:pt x="349" y="347"/>
                </a:cubicBezTo>
                <a:cubicBezTo>
                  <a:pt x="349" y="286"/>
                  <a:pt x="349" y="286"/>
                  <a:pt x="349" y="286"/>
                </a:cubicBezTo>
                <a:cubicBezTo>
                  <a:pt x="349" y="244"/>
                  <a:pt x="315" y="209"/>
                  <a:pt x="272" y="209"/>
                </a:cubicBezTo>
                <a:cubicBezTo>
                  <a:pt x="230" y="209"/>
                  <a:pt x="196" y="244"/>
                  <a:pt x="196" y="286"/>
                </a:cubicBezTo>
                <a:cubicBezTo>
                  <a:pt x="196" y="329"/>
                  <a:pt x="230" y="363"/>
                  <a:pt x="272" y="363"/>
                </a:cubicBezTo>
                <a:cubicBezTo>
                  <a:pt x="333" y="363"/>
                  <a:pt x="333" y="363"/>
                  <a:pt x="333" y="363"/>
                </a:cubicBezTo>
                <a:cubicBezTo>
                  <a:pt x="349" y="363"/>
                  <a:pt x="349" y="363"/>
                  <a:pt x="349" y="363"/>
                </a:cubicBezTo>
                <a:cubicBezTo>
                  <a:pt x="401" y="363"/>
                  <a:pt x="401" y="363"/>
                  <a:pt x="401" y="363"/>
                </a:cubicBezTo>
                <a:cubicBezTo>
                  <a:pt x="419" y="363"/>
                  <a:pt x="419" y="363"/>
                  <a:pt x="419" y="363"/>
                </a:cubicBezTo>
                <a:cubicBezTo>
                  <a:pt x="465" y="363"/>
                  <a:pt x="465" y="363"/>
                  <a:pt x="465" y="363"/>
                </a:cubicBezTo>
                <a:cubicBezTo>
                  <a:pt x="442" y="341"/>
                  <a:pt x="442" y="341"/>
                  <a:pt x="442" y="341"/>
                </a:cubicBezTo>
                <a:cubicBezTo>
                  <a:pt x="479" y="304"/>
                  <a:pt x="479" y="304"/>
                  <a:pt x="479" y="304"/>
                </a:cubicBezTo>
                <a:cubicBezTo>
                  <a:pt x="566" y="389"/>
                  <a:pt x="566" y="389"/>
                  <a:pt x="566" y="389"/>
                </a:cubicBezTo>
                <a:lnTo>
                  <a:pt x="479" y="47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946885"/>
            <a:ext cx="5647788" cy="1793090"/>
          </a:xfrm>
          <a:noFill/>
        </p:spPr>
        <p:txBody>
          <a:bodyPr lIns="146304" tIns="91440" rIns="146304" bIns="91440" anchor="ctr" anchorCtr="0"/>
          <a:lstStyle>
            <a:lvl1pPr>
              <a:defRPr sz="5293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2" y="4509695"/>
            <a:ext cx="4408978" cy="669314"/>
          </a:xfrm>
          <a:noFill/>
        </p:spPr>
        <p:txBody>
          <a:bodyPr lIns="146304" tIns="109728" rIns="146304" bIns="109728" anchor="ctr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8212" y="253712"/>
            <a:ext cx="1628662" cy="35862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 userDrawn="1"/>
        </p:nvSpPr>
        <p:spPr bwMode="auto">
          <a:xfrm>
            <a:off x="6240735" y="6104015"/>
            <a:ext cx="2462058" cy="33061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765" b="0">
                <a:solidFill>
                  <a:schemeClr val="bg1"/>
                </a:solidFill>
                <a:latin typeface="+mn-lt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2923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6348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6016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5182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CD7303-7DA8-4C76-BD7D-F1B94CE3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3179AF-4CC5-4BDF-854D-B8943093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68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>
                <a:solidFill>
                  <a:schemeClr val="tx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4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405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4147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AB03676-07F7-420B-B21F-02A1840187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06" b="78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267682" y="2084171"/>
            <a:ext cx="6274974" cy="35862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7"/>
            <a:ext cx="6276530" cy="651821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29929-476A-4C42-8E0B-40FCCE921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1632" y="6111775"/>
            <a:ext cx="1422800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906110" y="6556855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882" smtClean="0">
                <a:solidFill>
                  <a:schemeClr val="bg1"/>
                </a:solidFill>
              </a:defRPr>
            </a:lvl1pPr>
          </a:lstStyle>
          <a:p>
            <a:pPr defTabSz="914225">
              <a:defRPr/>
            </a:pPr>
            <a:fld id="{4F6BF59E-C7AB-4D2C-B602-9844A5FEE556}" type="slidenum">
              <a:rPr lang="es-PE" smtClean="0">
                <a:solidFill>
                  <a:srgbClr val="505050"/>
                </a:solidFill>
              </a:rPr>
              <a:pPr defTabSz="914225">
                <a:defRPr/>
              </a:pPr>
              <a:t>‹#›</a:t>
            </a:fld>
            <a:endParaRPr lang="es-PE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9241" y="957259"/>
            <a:ext cx="11653523" cy="452654"/>
          </a:xfrm>
        </p:spPr>
        <p:txBody>
          <a:bodyPr lIns="146304" tIns="91440" rIns="146304" bIns="91440"/>
          <a:lstStyle>
            <a:lvl1pPr marL="0" indent="0">
              <a:buNone/>
              <a:defRPr sz="1961"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81124" y="6556882"/>
            <a:ext cx="1109279" cy="1357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882" smtClean="0">
                <a:solidFill>
                  <a:schemeClr val="bg1"/>
                </a:solidFill>
              </a:defRPr>
            </a:lvl1pPr>
          </a:lstStyle>
          <a:p>
            <a:pPr defTabSz="914225">
              <a:defRPr/>
            </a:pPr>
            <a:r>
              <a:rPr lang="es-PE">
                <a:solidFill>
                  <a:srgbClr val="505050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2609589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02969DA-8767-496C-9F53-85609611FA50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2" y="253713"/>
            <a:ext cx="11292463" cy="935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181" y="957258"/>
            <a:ext cx="11290217" cy="492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0E1E7B02-989E-43A0-9DAB-B3C009EA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593" y="6592226"/>
            <a:ext cx="1867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IN"/>
              <a:t>Microsoft Confidential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16B1BD4-7906-424A-8328-DD99C482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1840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F9E940D-12A8-495F-9BA0-72F1AE91BEE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2" y="1178277"/>
            <a:ext cx="11292463" cy="5134943"/>
          </a:xfrm>
        </p:spPr>
        <p:txBody>
          <a:bodyPr wrap="square" lIns="146304" rIns="146304">
            <a:noAutofit/>
          </a:bodyPr>
          <a:lstStyle>
            <a:lvl1pPr marL="278511" indent="-278511">
              <a:lnSpc>
                <a:spcPct val="100000"/>
              </a:lnSpc>
              <a:spcBef>
                <a:spcPts val="1175"/>
              </a:spcBef>
              <a:buClr>
                <a:schemeClr val="bg2"/>
              </a:buClr>
              <a:buFont typeface="+mj-lt"/>
              <a:buAutoNum type="arabicPeriod"/>
              <a:defRPr sz="1765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AA613E-EFB0-4FCD-A16C-5654549C1F0B}"/>
              </a:ext>
            </a:extLst>
          </p:cNvPr>
          <p:cNvSpPr/>
          <p:nvPr userDrawn="1"/>
        </p:nvSpPr>
        <p:spPr bwMode="auto">
          <a:xfrm>
            <a:off x="448212" y="1178277"/>
            <a:ext cx="11292463" cy="5134943"/>
          </a:xfrm>
          <a:custGeom>
            <a:avLst/>
            <a:gdLst>
              <a:gd name="connsiteX0" fmla="*/ 0 w 11518900"/>
              <a:gd name="connsiteY0" fmla="*/ 0 h 5237166"/>
              <a:gd name="connsiteX1" fmla="*/ 11518900 w 11518900"/>
              <a:gd name="connsiteY1" fmla="*/ 0 h 5237166"/>
              <a:gd name="connsiteX2" fmla="*/ 11518900 w 11518900"/>
              <a:gd name="connsiteY2" fmla="*/ 5237166 h 5237166"/>
              <a:gd name="connsiteX3" fmla="*/ 0 w 11518900"/>
              <a:gd name="connsiteY3" fmla="*/ 5237166 h 5237166"/>
              <a:gd name="connsiteX4" fmla="*/ 0 w 11518900"/>
              <a:gd name="connsiteY4" fmla="*/ 5217916 h 5237166"/>
              <a:gd name="connsiteX5" fmla="*/ 1833613 w 11518900"/>
              <a:gd name="connsiteY5" fmla="*/ 5217916 h 5237166"/>
              <a:gd name="connsiteX6" fmla="*/ 1833613 w 11518900"/>
              <a:gd name="connsiteY6" fmla="*/ 4591057 h 5237166"/>
              <a:gd name="connsiteX7" fmla="*/ 0 w 11518900"/>
              <a:gd name="connsiteY7" fmla="*/ 4591057 h 5237166"/>
              <a:gd name="connsiteX0" fmla="*/ 1833613 w 11518900"/>
              <a:gd name="connsiteY0" fmla="*/ 4591057 h 5237166"/>
              <a:gd name="connsiteX1" fmla="*/ 0 w 11518900"/>
              <a:gd name="connsiteY1" fmla="*/ 4591057 h 5237166"/>
              <a:gd name="connsiteX2" fmla="*/ 0 w 11518900"/>
              <a:gd name="connsiteY2" fmla="*/ 0 h 5237166"/>
              <a:gd name="connsiteX3" fmla="*/ 11518900 w 11518900"/>
              <a:gd name="connsiteY3" fmla="*/ 0 h 5237166"/>
              <a:gd name="connsiteX4" fmla="*/ 11518900 w 11518900"/>
              <a:gd name="connsiteY4" fmla="*/ 5237166 h 5237166"/>
              <a:gd name="connsiteX5" fmla="*/ 0 w 11518900"/>
              <a:gd name="connsiteY5" fmla="*/ 5237166 h 5237166"/>
              <a:gd name="connsiteX6" fmla="*/ 0 w 11518900"/>
              <a:gd name="connsiteY6" fmla="*/ 5217916 h 5237166"/>
              <a:gd name="connsiteX7" fmla="*/ 1833613 w 11518900"/>
              <a:gd name="connsiteY7" fmla="*/ 5217916 h 5237166"/>
              <a:gd name="connsiteX8" fmla="*/ 1925053 w 11518900"/>
              <a:gd name="connsiteY8" fmla="*/ 4682497 h 5237166"/>
              <a:gd name="connsiteX0" fmla="*/ 1833613 w 11518900"/>
              <a:gd name="connsiteY0" fmla="*/ 4591057 h 5237166"/>
              <a:gd name="connsiteX1" fmla="*/ 0 w 11518900"/>
              <a:gd name="connsiteY1" fmla="*/ 4591057 h 5237166"/>
              <a:gd name="connsiteX2" fmla="*/ 0 w 11518900"/>
              <a:gd name="connsiteY2" fmla="*/ 0 h 5237166"/>
              <a:gd name="connsiteX3" fmla="*/ 11518900 w 11518900"/>
              <a:gd name="connsiteY3" fmla="*/ 0 h 5237166"/>
              <a:gd name="connsiteX4" fmla="*/ 11518900 w 11518900"/>
              <a:gd name="connsiteY4" fmla="*/ 5237166 h 5237166"/>
              <a:gd name="connsiteX5" fmla="*/ 0 w 11518900"/>
              <a:gd name="connsiteY5" fmla="*/ 5237166 h 5237166"/>
              <a:gd name="connsiteX6" fmla="*/ 0 w 11518900"/>
              <a:gd name="connsiteY6" fmla="*/ 5217916 h 5237166"/>
              <a:gd name="connsiteX7" fmla="*/ 1833613 w 11518900"/>
              <a:gd name="connsiteY7" fmla="*/ 5217916 h 5237166"/>
              <a:gd name="connsiteX0" fmla="*/ 1833613 w 11518900"/>
              <a:gd name="connsiteY0" fmla="*/ 4591057 h 5237166"/>
              <a:gd name="connsiteX1" fmla="*/ 0 w 11518900"/>
              <a:gd name="connsiteY1" fmla="*/ 4591057 h 5237166"/>
              <a:gd name="connsiteX2" fmla="*/ 0 w 11518900"/>
              <a:gd name="connsiteY2" fmla="*/ 0 h 5237166"/>
              <a:gd name="connsiteX3" fmla="*/ 11518900 w 11518900"/>
              <a:gd name="connsiteY3" fmla="*/ 0 h 5237166"/>
              <a:gd name="connsiteX4" fmla="*/ 11518900 w 11518900"/>
              <a:gd name="connsiteY4" fmla="*/ 5237166 h 5237166"/>
              <a:gd name="connsiteX5" fmla="*/ 0 w 11518900"/>
              <a:gd name="connsiteY5" fmla="*/ 5237166 h 5237166"/>
              <a:gd name="connsiteX6" fmla="*/ 0 w 11518900"/>
              <a:gd name="connsiteY6" fmla="*/ 5217916 h 5237166"/>
              <a:gd name="connsiteX0" fmla="*/ 0 w 11518900"/>
              <a:gd name="connsiteY0" fmla="*/ 4591057 h 5237166"/>
              <a:gd name="connsiteX1" fmla="*/ 0 w 11518900"/>
              <a:gd name="connsiteY1" fmla="*/ 0 h 5237166"/>
              <a:gd name="connsiteX2" fmla="*/ 11518900 w 11518900"/>
              <a:gd name="connsiteY2" fmla="*/ 0 h 5237166"/>
              <a:gd name="connsiteX3" fmla="*/ 11518900 w 11518900"/>
              <a:gd name="connsiteY3" fmla="*/ 5237166 h 5237166"/>
              <a:gd name="connsiteX4" fmla="*/ 0 w 11518900"/>
              <a:gd name="connsiteY4" fmla="*/ 5237166 h 5237166"/>
              <a:gd name="connsiteX5" fmla="*/ 0 w 11518900"/>
              <a:gd name="connsiteY5" fmla="*/ 5217916 h 5237166"/>
              <a:gd name="connsiteX0" fmla="*/ 0 w 11518900"/>
              <a:gd name="connsiteY0" fmla="*/ 4591057 h 5237166"/>
              <a:gd name="connsiteX1" fmla="*/ 0 w 11518900"/>
              <a:gd name="connsiteY1" fmla="*/ 0 h 5237166"/>
              <a:gd name="connsiteX2" fmla="*/ 11518900 w 11518900"/>
              <a:gd name="connsiteY2" fmla="*/ 0 h 5237166"/>
              <a:gd name="connsiteX3" fmla="*/ 11518900 w 11518900"/>
              <a:gd name="connsiteY3" fmla="*/ 5237166 h 5237166"/>
              <a:gd name="connsiteX4" fmla="*/ 0 w 11518900"/>
              <a:gd name="connsiteY4" fmla="*/ 5237166 h 523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900" h="5237166">
                <a:moveTo>
                  <a:pt x="0" y="4591057"/>
                </a:moveTo>
                <a:lnTo>
                  <a:pt x="0" y="0"/>
                </a:lnTo>
                <a:lnTo>
                  <a:pt x="11518900" y="0"/>
                </a:lnTo>
                <a:lnTo>
                  <a:pt x="11518900" y="5237166"/>
                </a:lnTo>
                <a:lnTo>
                  <a:pt x="0" y="5237166"/>
                </a:lnTo>
              </a:path>
            </a:pathLst>
          </a:custGeom>
          <a:noFill/>
          <a:ln w="158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4DCB890-7EB1-448E-8438-883CF1FB0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4F5384-F3C4-40FE-984F-F34B43F6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959346-EAEC-48BB-87EC-FB1785C1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12097815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12190271" cy="68580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>
            <a:off x="1" y="0"/>
            <a:ext cx="12190271" cy="6858000"/>
          </a:xfrm>
          <a:prstGeom prst="rect">
            <a:avLst/>
          </a:prstGeom>
          <a:solidFill>
            <a:srgbClr val="003C6C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729944" y="6220394"/>
            <a:ext cx="2462058" cy="33061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765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563" y="1796444"/>
            <a:ext cx="5610434" cy="1524005"/>
          </a:xfrm>
          <a:noFill/>
        </p:spPr>
        <p:txBody>
          <a:bodyPr lIns="0" tIns="91440" rIns="146304" bIns="91440" anchor="ctr" anchorCtr="0"/>
          <a:lstStyle>
            <a:lvl1pPr>
              <a:defRPr sz="4800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5565" y="3748756"/>
            <a:ext cx="5610433" cy="669314"/>
          </a:xfrm>
          <a:noFill/>
        </p:spPr>
        <p:txBody>
          <a:bodyPr lIns="0" tIns="109728" rIns="146304" bIns="109728" anchor="t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395" y="59039"/>
            <a:ext cx="2054375" cy="7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281294-6354-4DDC-8233-3BACF7CAF810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2" y="1409910"/>
            <a:ext cx="11292463" cy="4903310"/>
          </a:xfrm>
        </p:spPr>
        <p:txBody>
          <a:bodyPr wrap="square">
            <a:noAutofit/>
          </a:bodyPr>
          <a:lstStyle>
            <a:lvl1pPr>
              <a:defRPr sz="1961">
                <a:solidFill>
                  <a:schemeClr val="bg1"/>
                </a:solidFill>
              </a:defRPr>
            </a:lvl1pPr>
            <a:lvl2pPr>
              <a:defRPr sz="1372">
                <a:solidFill>
                  <a:schemeClr val="bg1"/>
                </a:solidFill>
              </a:defRPr>
            </a:lvl2pPr>
            <a:lvl3pPr>
              <a:defRPr sz="1176">
                <a:solidFill>
                  <a:schemeClr val="bg1"/>
                </a:solidFill>
              </a:defRPr>
            </a:lvl3pPr>
            <a:lvl4pPr>
              <a:defRPr sz="1078">
                <a:solidFill>
                  <a:schemeClr val="bg1"/>
                </a:solidFill>
              </a:defRPr>
            </a:lvl4pPr>
            <a:lvl5pPr>
              <a:defRPr sz="1078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212" y="957259"/>
            <a:ext cx="11292463" cy="461665"/>
          </a:xfrm>
        </p:spPr>
        <p:txBody>
          <a:bodyPr/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E81FED5-F9FE-4590-8BFB-D76AD9544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F04E0C-7648-4C09-AC8C-05293901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D0C87-42C9-4944-B741-837031D922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20407037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FB1782A-F8A5-4450-A93E-AF2373FA817D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2" y="1409910"/>
            <a:ext cx="11292463" cy="4903310"/>
          </a:xfrm>
        </p:spPr>
        <p:txBody>
          <a:bodyPr wrap="square">
            <a:noAutofit/>
          </a:bodyPr>
          <a:lstStyle>
            <a:lvl1pPr>
              <a:defRPr sz="1961">
                <a:solidFill>
                  <a:schemeClr val="bg1"/>
                </a:solidFill>
              </a:defRPr>
            </a:lvl1pPr>
            <a:lvl2pPr>
              <a:defRPr sz="1372">
                <a:solidFill>
                  <a:schemeClr val="bg1"/>
                </a:solidFill>
              </a:defRPr>
            </a:lvl2pPr>
            <a:lvl3pPr>
              <a:defRPr sz="1176">
                <a:solidFill>
                  <a:schemeClr val="bg1"/>
                </a:solidFill>
              </a:defRPr>
            </a:lvl3pPr>
            <a:lvl4pPr>
              <a:defRPr sz="1078">
                <a:solidFill>
                  <a:schemeClr val="bg1"/>
                </a:solidFill>
              </a:defRPr>
            </a:lvl4pPr>
            <a:lvl5pPr>
              <a:defRPr sz="1078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E81FED5-F9FE-4590-8BFB-D76AD9544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D6004B-8FB1-4280-B672-7F2F4B7D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2488BA-D203-495A-9300-9BF808D2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18513721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02969DA-8767-496C-9F53-85609611FA50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213" y="1337046"/>
            <a:ext cx="11290217" cy="461665"/>
          </a:xfrm>
        </p:spPr>
        <p:txBody>
          <a:bodyPr/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16B1BD4-7906-424A-8328-DD99C482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A702C-7783-4ACE-8AA2-24D0DA18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9E87-1B31-405F-9118-40FDF0690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42149718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2A96F7-BB85-485B-A986-06177B474EBD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A0E7219-0027-4CE1-9813-057B44A81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FEB88B-EB0E-4AA0-A782-401EBA4E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98730-80DE-412F-A547-8951EC94BD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319501199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8543062-6A81-4267-B0C6-E89BBFD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18DE1-E5BF-4EDB-8943-F6E00DAE2B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4870695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ub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EF9E13-E24B-4053-8018-FF1B08AE4CC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53409" y="0"/>
            <a:ext cx="5638591" cy="6858000"/>
          </a:xfrm>
        </p:spPr>
        <p:txBody>
          <a:bodyPr>
            <a:noAutofit/>
          </a:bodyPr>
          <a:lstStyle>
            <a:lvl1pPr marL="0" indent="0" algn="ctr">
              <a:buNone/>
              <a:defRPr sz="2353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49896"/>
            <a:ext cx="11292464" cy="543097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213" y="957258"/>
            <a:ext cx="11292464" cy="461665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F2B7AA5-1F38-48D8-827D-806F8F81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293C-A7CD-45EF-991C-E5F956D409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393346921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F9E940D-12A8-495F-9BA0-72F1AE91BEE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2" y="1178277"/>
            <a:ext cx="11292463" cy="5134943"/>
          </a:xfrm>
        </p:spPr>
        <p:txBody>
          <a:bodyPr wrap="square" lIns="146304" rIns="146304">
            <a:noAutofit/>
          </a:bodyPr>
          <a:lstStyle>
            <a:lvl1pPr marL="278511" indent="-278511">
              <a:lnSpc>
                <a:spcPct val="100000"/>
              </a:lnSpc>
              <a:spcBef>
                <a:spcPts val="1175"/>
              </a:spcBef>
              <a:buClr>
                <a:schemeClr val="bg2"/>
              </a:buClr>
              <a:buFont typeface="+mj-lt"/>
              <a:buAutoNum type="arabicPeriod"/>
              <a:defRPr sz="1765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212" y="449896"/>
            <a:ext cx="11292463" cy="543097"/>
          </a:xfrm>
        </p:spPr>
        <p:txBody>
          <a:bodyPr lIns="0" rIns="0"/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AA613E-EFB0-4FCD-A16C-5654549C1F0B}"/>
              </a:ext>
            </a:extLst>
          </p:cNvPr>
          <p:cNvSpPr/>
          <p:nvPr userDrawn="1"/>
        </p:nvSpPr>
        <p:spPr bwMode="auto">
          <a:xfrm>
            <a:off x="448212" y="1178277"/>
            <a:ext cx="11292463" cy="5134943"/>
          </a:xfrm>
          <a:custGeom>
            <a:avLst/>
            <a:gdLst>
              <a:gd name="connsiteX0" fmla="*/ 0 w 11518900"/>
              <a:gd name="connsiteY0" fmla="*/ 0 h 5237166"/>
              <a:gd name="connsiteX1" fmla="*/ 11518900 w 11518900"/>
              <a:gd name="connsiteY1" fmla="*/ 0 h 5237166"/>
              <a:gd name="connsiteX2" fmla="*/ 11518900 w 11518900"/>
              <a:gd name="connsiteY2" fmla="*/ 5237166 h 5237166"/>
              <a:gd name="connsiteX3" fmla="*/ 0 w 11518900"/>
              <a:gd name="connsiteY3" fmla="*/ 5237166 h 5237166"/>
              <a:gd name="connsiteX4" fmla="*/ 0 w 11518900"/>
              <a:gd name="connsiteY4" fmla="*/ 5217916 h 5237166"/>
              <a:gd name="connsiteX5" fmla="*/ 1833613 w 11518900"/>
              <a:gd name="connsiteY5" fmla="*/ 5217916 h 5237166"/>
              <a:gd name="connsiteX6" fmla="*/ 1833613 w 11518900"/>
              <a:gd name="connsiteY6" fmla="*/ 4591057 h 5237166"/>
              <a:gd name="connsiteX7" fmla="*/ 0 w 11518900"/>
              <a:gd name="connsiteY7" fmla="*/ 4591057 h 5237166"/>
              <a:gd name="connsiteX0" fmla="*/ 1833613 w 11518900"/>
              <a:gd name="connsiteY0" fmla="*/ 4591057 h 5237166"/>
              <a:gd name="connsiteX1" fmla="*/ 0 w 11518900"/>
              <a:gd name="connsiteY1" fmla="*/ 4591057 h 5237166"/>
              <a:gd name="connsiteX2" fmla="*/ 0 w 11518900"/>
              <a:gd name="connsiteY2" fmla="*/ 0 h 5237166"/>
              <a:gd name="connsiteX3" fmla="*/ 11518900 w 11518900"/>
              <a:gd name="connsiteY3" fmla="*/ 0 h 5237166"/>
              <a:gd name="connsiteX4" fmla="*/ 11518900 w 11518900"/>
              <a:gd name="connsiteY4" fmla="*/ 5237166 h 5237166"/>
              <a:gd name="connsiteX5" fmla="*/ 0 w 11518900"/>
              <a:gd name="connsiteY5" fmla="*/ 5237166 h 5237166"/>
              <a:gd name="connsiteX6" fmla="*/ 0 w 11518900"/>
              <a:gd name="connsiteY6" fmla="*/ 5217916 h 5237166"/>
              <a:gd name="connsiteX7" fmla="*/ 1833613 w 11518900"/>
              <a:gd name="connsiteY7" fmla="*/ 5217916 h 5237166"/>
              <a:gd name="connsiteX8" fmla="*/ 1925053 w 11518900"/>
              <a:gd name="connsiteY8" fmla="*/ 4682497 h 5237166"/>
              <a:gd name="connsiteX0" fmla="*/ 1833613 w 11518900"/>
              <a:gd name="connsiteY0" fmla="*/ 4591057 h 5237166"/>
              <a:gd name="connsiteX1" fmla="*/ 0 w 11518900"/>
              <a:gd name="connsiteY1" fmla="*/ 4591057 h 5237166"/>
              <a:gd name="connsiteX2" fmla="*/ 0 w 11518900"/>
              <a:gd name="connsiteY2" fmla="*/ 0 h 5237166"/>
              <a:gd name="connsiteX3" fmla="*/ 11518900 w 11518900"/>
              <a:gd name="connsiteY3" fmla="*/ 0 h 5237166"/>
              <a:gd name="connsiteX4" fmla="*/ 11518900 w 11518900"/>
              <a:gd name="connsiteY4" fmla="*/ 5237166 h 5237166"/>
              <a:gd name="connsiteX5" fmla="*/ 0 w 11518900"/>
              <a:gd name="connsiteY5" fmla="*/ 5237166 h 5237166"/>
              <a:gd name="connsiteX6" fmla="*/ 0 w 11518900"/>
              <a:gd name="connsiteY6" fmla="*/ 5217916 h 5237166"/>
              <a:gd name="connsiteX7" fmla="*/ 1833613 w 11518900"/>
              <a:gd name="connsiteY7" fmla="*/ 5217916 h 5237166"/>
              <a:gd name="connsiteX0" fmla="*/ 1833613 w 11518900"/>
              <a:gd name="connsiteY0" fmla="*/ 4591057 h 5237166"/>
              <a:gd name="connsiteX1" fmla="*/ 0 w 11518900"/>
              <a:gd name="connsiteY1" fmla="*/ 4591057 h 5237166"/>
              <a:gd name="connsiteX2" fmla="*/ 0 w 11518900"/>
              <a:gd name="connsiteY2" fmla="*/ 0 h 5237166"/>
              <a:gd name="connsiteX3" fmla="*/ 11518900 w 11518900"/>
              <a:gd name="connsiteY3" fmla="*/ 0 h 5237166"/>
              <a:gd name="connsiteX4" fmla="*/ 11518900 w 11518900"/>
              <a:gd name="connsiteY4" fmla="*/ 5237166 h 5237166"/>
              <a:gd name="connsiteX5" fmla="*/ 0 w 11518900"/>
              <a:gd name="connsiteY5" fmla="*/ 5237166 h 5237166"/>
              <a:gd name="connsiteX6" fmla="*/ 0 w 11518900"/>
              <a:gd name="connsiteY6" fmla="*/ 5217916 h 5237166"/>
              <a:gd name="connsiteX0" fmla="*/ 0 w 11518900"/>
              <a:gd name="connsiteY0" fmla="*/ 4591057 h 5237166"/>
              <a:gd name="connsiteX1" fmla="*/ 0 w 11518900"/>
              <a:gd name="connsiteY1" fmla="*/ 0 h 5237166"/>
              <a:gd name="connsiteX2" fmla="*/ 11518900 w 11518900"/>
              <a:gd name="connsiteY2" fmla="*/ 0 h 5237166"/>
              <a:gd name="connsiteX3" fmla="*/ 11518900 w 11518900"/>
              <a:gd name="connsiteY3" fmla="*/ 5237166 h 5237166"/>
              <a:gd name="connsiteX4" fmla="*/ 0 w 11518900"/>
              <a:gd name="connsiteY4" fmla="*/ 5237166 h 5237166"/>
              <a:gd name="connsiteX5" fmla="*/ 0 w 11518900"/>
              <a:gd name="connsiteY5" fmla="*/ 5217916 h 5237166"/>
              <a:gd name="connsiteX0" fmla="*/ 0 w 11518900"/>
              <a:gd name="connsiteY0" fmla="*/ 4591057 h 5237166"/>
              <a:gd name="connsiteX1" fmla="*/ 0 w 11518900"/>
              <a:gd name="connsiteY1" fmla="*/ 0 h 5237166"/>
              <a:gd name="connsiteX2" fmla="*/ 11518900 w 11518900"/>
              <a:gd name="connsiteY2" fmla="*/ 0 h 5237166"/>
              <a:gd name="connsiteX3" fmla="*/ 11518900 w 11518900"/>
              <a:gd name="connsiteY3" fmla="*/ 5237166 h 5237166"/>
              <a:gd name="connsiteX4" fmla="*/ 0 w 11518900"/>
              <a:gd name="connsiteY4" fmla="*/ 5237166 h 523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900" h="5237166">
                <a:moveTo>
                  <a:pt x="0" y="4591057"/>
                </a:moveTo>
                <a:lnTo>
                  <a:pt x="0" y="0"/>
                </a:lnTo>
                <a:lnTo>
                  <a:pt x="11518900" y="0"/>
                </a:lnTo>
                <a:lnTo>
                  <a:pt x="11518900" y="5237166"/>
                </a:lnTo>
                <a:lnTo>
                  <a:pt x="0" y="5237166"/>
                </a:lnTo>
              </a:path>
            </a:pathLst>
          </a:custGeom>
          <a:noFill/>
          <a:ln w="158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4DCB890-7EB1-448E-8438-883CF1FB0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74BAAB-B67D-484E-9976-8EF5EB3E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42880099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281294-6354-4DDC-8233-3BACF7CAF810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2" y="1409910"/>
            <a:ext cx="11292463" cy="4903310"/>
          </a:xfrm>
        </p:spPr>
        <p:txBody>
          <a:bodyPr wrap="square">
            <a:noAutofit/>
          </a:bodyPr>
          <a:lstStyle>
            <a:lvl1pPr>
              <a:defRPr sz="1961">
                <a:solidFill>
                  <a:schemeClr val="bg1"/>
                </a:solidFill>
              </a:defRPr>
            </a:lvl1pPr>
            <a:lvl2pPr>
              <a:defRPr sz="1372">
                <a:solidFill>
                  <a:schemeClr val="bg1"/>
                </a:solidFill>
              </a:defRPr>
            </a:lvl2pPr>
            <a:lvl3pPr>
              <a:defRPr sz="1176">
                <a:solidFill>
                  <a:schemeClr val="bg1"/>
                </a:solidFill>
              </a:defRPr>
            </a:lvl3pPr>
            <a:lvl4pPr>
              <a:defRPr sz="1078">
                <a:solidFill>
                  <a:schemeClr val="bg1"/>
                </a:solidFill>
              </a:defRPr>
            </a:lvl4pPr>
            <a:lvl5pPr>
              <a:defRPr sz="1078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212" y="449896"/>
            <a:ext cx="11292420" cy="543097"/>
          </a:xfrm>
        </p:spPr>
        <p:txBody>
          <a:bodyPr/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212" y="957259"/>
            <a:ext cx="11292463" cy="461665"/>
          </a:xfrm>
        </p:spPr>
        <p:txBody>
          <a:bodyPr/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271445A-CC66-47D5-9522-BC72B5C19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22134-C24A-40FD-B915-AA20B5C6A3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250551113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FB1782A-F8A5-4450-A93E-AF2373FA817D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2" y="1409910"/>
            <a:ext cx="11292463" cy="4903310"/>
          </a:xfrm>
        </p:spPr>
        <p:txBody>
          <a:bodyPr wrap="square">
            <a:noAutofit/>
          </a:bodyPr>
          <a:lstStyle>
            <a:lvl1pPr>
              <a:defRPr sz="1961">
                <a:solidFill>
                  <a:schemeClr val="bg1"/>
                </a:solidFill>
              </a:defRPr>
            </a:lvl1pPr>
            <a:lvl2pPr>
              <a:defRPr sz="1372">
                <a:solidFill>
                  <a:schemeClr val="bg1"/>
                </a:solidFill>
              </a:defRPr>
            </a:lvl2pPr>
            <a:lvl3pPr>
              <a:defRPr sz="1176">
                <a:solidFill>
                  <a:schemeClr val="bg1"/>
                </a:solidFill>
              </a:defRPr>
            </a:lvl3pPr>
            <a:lvl4pPr>
              <a:defRPr sz="1078">
                <a:solidFill>
                  <a:schemeClr val="bg1"/>
                </a:solidFill>
              </a:defRPr>
            </a:lvl4pPr>
            <a:lvl5pPr>
              <a:defRPr sz="1078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DFAF4EE-801A-4554-BAD9-6E27F080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F85787-070B-4D50-8039-009853D3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19C4BD-E34A-4AF6-A462-204AF06A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316532209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02969DA-8767-496C-9F53-85609611FA50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8181" y="1051825"/>
            <a:ext cx="11290217" cy="2715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5">
                <a:solidFill>
                  <a:schemeClr val="bg1"/>
                </a:solidFill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19D66BF-55E6-4B72-8B51-B5654F09F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BAD4A8-A6E2-4993-8DF0-047EFC67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4495C1-135A-4CD8-9853-8C00843D65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38116722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A79584-8255-4780-97C0-D3473B2C3F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B9AF75-34FB-49D4-92B0-100ABEB117E4}"/>
              </a:ext>
            </a:extLst>
          </p:cNvPr>
          <p:cNvSpPr/>
          <p:nvPr userDrawn="1"/>
        </p:nvSpPr>
        <p:spPr bwMode="auto">
          <a:xfrm>
            <a:off x="1" y="0"/>
            <a:ext cx="12436475" cy="699452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79000"/>
                </a:srgb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198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729944" y="6220394"/>
            <a:ext cx="2462058" cy="33061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765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563" y="1796444"/>
            <a:ext cx="5610434" cy="1524005"/>
          </a:xfrm>
          <a:noFill/>
        </p:spPr>
        <p:txBody>
          <a:bodyPr lIns="0" tIns="91440" rIns="146304" bIns="91440" anchor="ctr" anchorCtr="0"/>
          <a:lstStyle>
            <a:lvl1pPr>
              <a:defRPr sz="4800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5565" y="3748756"/>
            <a:ext cx="5610433" cy="669314"/>
          </a:xfrm>
          <a:noFill/>
        </p:spPr>
        <p:txBody>
          <a:bodyPr lIns="0" tIns="109728" rIns="146304" bIns="109728" anchor="t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395" y="59039"/>
            <a:ext cx="2054375" cy="7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2A96F7-BB85-485B-A986-06177B474EBD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AD64625-E6AB-4175-90A6-514092C58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8F9F4A-E9C4-4DE1-888B-47AB6BC4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D376-0002-4CDE-BDD9-DE187324C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38251449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BBB7D5D-8061-4C40-9F80-22391639A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6C768-78EE-42C4-BF0C-8C77A82305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173931888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EF9E13-E24B-4053-8018-FF1B08AE4CC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53409" y="0"/>
            <a:ext cx="5638591" cy="6858000"/>
          </a:xfrm>
        </p:spPr>
        <p:txBody>
          <a:bodyPr>
            <a:noAutofit/>
          </a:bodyPr>
          <a:lstStyle>
            <a:lvl1pPr marL="0" indent="0" algn="ctr">
              <a:buNone/>
              <a:defRPr sz="2353"/>
            </a:lvl1pPr>
          </a:lstStyle>
          <a:p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213" y="957258"/>
            <a:ext cx="11292464" cy="461665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>
              <a:defRPr sz="1961">
                <a:latin typeface="+mn-lt"/>
              </a:defRPr>
            </a:lvl2pPr>
            <a:lvl3pPr>
              <a:defRPr sz="1765">
                <a:latin typeface="+mn-lt"/>
              </a:defRPr>
            </a:lvl3pPr>
            <a:lvl4pPr>
              <a:defRPr sz="1567">
                <a:latin typeface="+mn-lt"/>
              </a:defRPr>
            </a:lvl4pPr>
            <a:lvl5pPr>
              <a:defRPr sz="1567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0BA1565-1B42-494F-85A8-AD8DD63A9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497216-E5CF-4246-8116-FD01E139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BAEE-9A20-4D42-8935-2A41A7000E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384719479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26789F1-58E1-43ED-8C0F-46614365C95F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399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pic>
        <p:nvPicPr>
          <p:cNvPr id="18" name="Picture 1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7FF22AD-44D1-4AD8-96C7-4AE2B8F7A85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200020" cy="6858000"/>
          </a:xfrm>
          <a:custGeom>
            <a:avLst/>
            <a:gdLst>
              <a:gd name="connsiteX0" fmla="*/ 12200020 w 12200020"/>
              <a:gd name="connsiteY0" fmla="*/ 0 h 6858000"/>
              <a:gd name="connsiteX1" fmla="*/ 0 w 12200020"/>
              <a:gd name="connsiteY1" fmla="*/ 0 h 6858000"/>
              <a:gd name="connsiteX2" fmla="*/ 0 w 12200020"/>
              <a:gd name="connsiteY2" fmla="*/ 6858000 h 6858000"/>
              <a:gd name="connsiteX3" fmla="*/ 12200020 w 122000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020" h="6858000">
                <a:moveTo>
                  <a:pt x="12200020" y="0"/>
                </a:moveTo>
                <a:lnTo>
                  <a:pt x="0" y="0"/>
                </a:lnTo>
                <a:lnTo>
                  <a:pt x="0" y="6858000"/>
                </a:lnTo>
                <a:lnTo>
                  <a:pt x="1220002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264909-6853-4C05-82E4-99DD45AEE298}"/>
              </a:ext>
            </a:extLst>
          </p:cNvPr>
          <p:cNvSpPr/>
          <p:nvPr userDrawn="1"/>
        </p:nvSpPr>
        <p:spPr bwMode="auto">
          <a:xfrm>
            <a:off x="8021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F5880F-1C90-422F-A151-90BF047D9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302" y="3298718"/>
            <a:ext cx="8964185" cy="999376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AC83FAE-129F-4156-80A6-35BC553FC5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304" y="429939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B1F090-AF64-4327-9170-78CF59DA9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7233" y="6015725"/>
            <a:ext cx="2958170" cy="537925"/>
          </a:xfrm>
          <a:prstGeom prst="rect">
            <a:avLst/>
          </a:prstGeom>
        </p:spPr>
        <p:txBody>
          <a:bodyPr vert="horz" wrap="square" lIns="143366" tIns="107525" rIns="143366" bIns="107525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1491FE-BEF0-4EE4-94A2-7AE6B6A8E1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445162"/>
            <a:ext cx="1613565" cy="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D7D7D-186F-4A24-8B4E-C50CE67B03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9" y="0"/>
            <a:ext cx="12182801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26789F1-58E1-43ED-8C0F-46614365C95F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399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264909-6853-4C05-82E4-99DD45AEE298}"/>
              </a:ext>
            </a:extLst>
          </p:cNvPr>
          <p:cNvSpPr/>
          <p:nvPr userDrawn="1"/>
        </p:nvSpPr>
        <p:spPr bwMode="auto">
          <a:xfrm>
            <a:off x="8021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F5880F-1C90-422F-A151-90BF047D9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302" y="3298718"/>
            <a:ext cx="8964185" cy="999376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AC83FAE-129F-4156-80A6-35BC553FC5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304" y="429939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B1F090-AF64-4327-9170-78CF59DA9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7233" y="6015725"/>
            <a:ext cx="2958170" cy="537925"/>
          </a:xfrm>
          <a:prstGeom prst="rect">
            <a:avLst/>
          </a:prstGeom>
        </p:spPr>
        <p:txBody>
          <a:bodyPr vert="horz" wrap="square" lIns="143366" tIns="107525" rIns="143366" bIns="107525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1491FE-BEF0-4EE4-94A2-7AE6B6A8E1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445162"/>
            <a:ext cx="1613565" cy="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D7D7D-186F-4A24-8B4E-C50CE67B03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9" y="0"/>
            <a:ext cx="12182801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26789F1-58E1-43ED-8C0F-46614365C95F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399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264909-6853-4C05-82E4-99DD45AEE298}"/>
              </a:ext>
            </a:extLst>
          </p:cNvPr>
          <p:cNvSpPr/>
          <p:nvPr userDrawn="1"/>
        </p:nvSpPr>
        <p:spPr bwMode="auto">
          <a:xfrm>
            <a:off x="8021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F5880F-1C90-422F-A151-90BF047D9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302" y="3298718"/>
            <a:ext cx="8964185" cy="999376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AC83FAE-129F-4156-80A6-35BC553FC5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304" y="429939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1491FE-BEF0-4EE4-94A2-7AE6B6A8E1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445162"/>
            <a:ext cx="1613565" cy="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54618-1743-44B2-8F4F-4FFFA2863D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9" y="0"/>
            <a:ext cx="12182801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985E28E-0A63-4E9C-88A3-AD370915CB9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399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FC02BC-5759-411E-AAB2-F3E87737A39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5810A4-15A9-4882-83E6-06BA23BC44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445162"/>
            <a:ext cx="1613565" cy="3456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FF1A9D7-1FD2-4050-A12D-94349D60B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303" y="3298718"/>
            <a:ext cx="10875514" cy="999376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F0837D2-827C-408F-B05A-488C894000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304" y="429939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805320-692D-4436-A922-90A75E476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7233" y="6015725"/>
            <a:ext cx="2958170" cy="537925"/>
          </a:xfrm>
          <a:prstGeom prst="rect">
            <a:avLst/>
          </a:prstGeom>
        </p:spPr>
        <p:txBody>
          <a:bodyPr vert="horz" wrap="square" lIns="143366" tIns="107525" rIns="143366" bIns="107525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6369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00AA7B-51E8-49E0-9D7C-EBCD5AE489C1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399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2F376-3E01-45D7-BB96-802CAC6CD5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DAB5DC-CEF8-4363-9744-14126DA3F5F4}"/>
              </a:ext>
            </a:extLst>
          </p:cNvPr>
          <p:cNvSpPr/>
          <p:nvPr userDrawn="1"/>
        </p:nvSpPr>
        <p:spPr bwMode="auto"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F175DB-2A32-4E86-9CB0-D13897BFE33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445162"/>
            <a:ext cx="1613565" cy="34569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3D77B23-F633-4604-8AA3-DE29C2E94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303" y="3298718"/>
            <a:ext cx="10875514" cy="999376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A75E6B6-5D1A-43E7-9D59-1DE9DE38B9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304" y="429939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59D7D3-4CCA-4292-8243-919820AAA41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7233" y="6015725"/>
            <a:ext cx="2958170" cy="537925"/>
          </a:xfrm>
          <a:prstGeom prst="rect">
            <a:avLst/>
          </a:prstGeom>
        </p:spPr>
        <p:txBody>
          <a:bodyPr vert="horz" wrap="square" lIns="143366" tIns="107525" rIns="143366" bIns="107525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8775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985E28E-0A63-4E9C-88A3-AD370915CB9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399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E4A00E-C4FB-452E-AC8F-4DE3D83C8B4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3FC02BC-5759-411E-AAB2-F3E87737A39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5810A4-15A9-4882-83E6-06BA23BC44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445162"/>
            <a:ext cx="1613565" cy="3456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FF1A9D7-1FD2-4050-A12D-94349D60B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303" y="3298718"/>
            <a:ext cx="10875514" cy="999376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F0837D2-827C-408F-B05A-488C894000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304" y="429939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805320-692D-4436-A922-90A75E476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7233" y="6015725"/>
            <a:ext cx="2958170" cy="537925"/>
          </a:xfrm>
          <a:prstGeom prst="rect">
            <a:avLst/>
          </a:prstGeom>
        </p:spPr>
        <p:txBody>
          <a:bodyPr vert="horz" wrap="square" lIns="143366" tIns="107525" rIns="143366" bIns="107525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13716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8531D-ADBC-425D-949B-055A18FA4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2500" b="13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00AA7B-51E8-49E0-9D7C-EBCD5AE489C1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399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DAB5DC-CEF8-4363-9744-14126DA3F5F4}"/>
              </a:ext>
            </a:extLst>
          </p:cNvPr>
          <p:cNvSpPr/>
          <p:nvPr userDrawn="1"/>
        </p:nvSpPr>
        <p:spPr bwMode="auto">
          <a:xfrm>
            <a:off x="0" y="0"/>
            <a:ext cx="12191997" cy="68580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F175DB-2A32-4E86-9CB0-D13897BFE33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445162"/>
            <a:ext cx="1613565" cy="34569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3D77B23-F633-4604-8AA3-DE29C2E94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303" y="3298718"/>
            <a:ext cx="10875514" cy="999376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A75E6B6-5D1A-43E7-9D59-1DE9DE38B9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304" y="429939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59D7D3-4CCA-4292-8243-919820AAA41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7233" y="6015725"/>
            <a:ext cx="2958170" cy="537925"/>
          </a:xfrm>
          <a:prstGeom prst="rect">
            <a:avLst/>
          </a:prstGeom>
        </p:spPr>
        <p:txBody>
          <a:bodyPr vert="horz" wrap="square" lIns="143366" tIns="107525" rIns="143366" bIns="107525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4594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6095136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271986" y="1848264"/>
            <a:ext cx="5467404" cy="1793090"/>
          </a:xfrm>
          <a:noFill/>
        </p:spPr>
        <p:txBody>
          <a:bodyPr lIns="0" tIns="91440" rIns="146304" bIns="91440" anchor="ctr" anchorCtr="0"/>
          <a:lstStyle>
            <a:lvl1pPr>
              <a:defRPr sz="5399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71988" y="3909005"/>
            <a:ext cx="4408978" cy="669314"/>
          </a:xfrm>
          <a:noFill/>
        </p:spPr>
        <p:txBody>
          <a:bodyPr lIns="0" tIns="109728" rIns="146304" bIns="109728" anchor="ctr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 bwMode="auto">
          <a:xfrm>
            <a:off x="448214" y="193932"/>
            <a:ext cx="2462058" cy="33061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765" b="0">
                <a:solidFill>
                  <a:schemeClr val="bg1"/>
                </a:solidFill>
                <a:latin typeface="+mn-lt"/>
              </a:rPr>
              <a:t>Microsoft Services</a:t>
            </a:r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10628788" y="5283915"/>
            <a:ext cx="1110602" cy="1111479"/>
          </a:xfrm>
          <a:custGeom>
            <a:avLst/>
            <a:gdLst>
              <a:gd name="T0" fmla="*/ 327 w 655"/>
              <a:gd name="T1" fmla="*/ 0 h 656"/>
              <a:gd name="T2" fmla="*/ 0 w 655"/>
              <a:gd name="T3" fmla="*/ 328 h 656"/>
              <a:gd name="T4" fmla="*/ 327 w 655"/>
              <a:gd name="T5" fmla="*/ 656 h 656"/>
              <a:gd name="T6" fmla="*/ 655 w 655"/>
              <a:gd name="T7" fmla="*/ 328 h 656"/>
              <a:gd name="T8" fmla="*/ 327 w 655"/>
              <a:gd name="T9" fmla="*/ 0 h 656"/>
              <a:gd name="T10" fmla="*/ 401 w 655"/>
              <a:gd name="T11" fmla="*/ 467 h 656"/>
              <a:gd name="T12" fmla="*/ 375 w 655"/>
              <a:gd name="T13" fmla="*/ 493 h 656"/>
              <a:gd name="T14" fmla="*/ 349 w 655"/>
              <a:gd name="T15" fmla="*/ 467 h 656"/>
              <a:gd name="T16" fmla="*/ 349 w 655"/>
              <a:gd name="T17" fmla="*/ 430 h 656"/>
              <a:gd name="T18" fmla="*/ 401 w 655"/>
              <a:gd name="T19" fmla="*/ 430 h 656"/>
              <a:gd name="T20" fmla="*/ 401 w 655"/>
              <a:gd name="T21" fmla="*/ 467 h 656"/>
              <a:gd name="T22" fmla="*/ 479 w 655"/>
              <a:gd name="T23" fmla="*/ 475 h 656"/>
              <a:gd name="T24" fmla="*/ 442 w 655"/>
              <a:gd name="T25" fmla="*/ 437 h 656"/>
              <a:gd name="T26" fmla="*/ 465 w 655"/>
              <a:gd name="T27" fmla="*/ 415 h 656"/>
              <a:gd name="T28" fmla="*/ 419 w 655"/>
              <a:gd name="T29" fmla="*/ 415 h 656"/>
              <a:gd name="T30" fmla="*/ 419 w 655"/>
              <a:gd name="T31" fmla="*/ 415 h 656"/>
              <a:gd name="T32" fmla="*/ 333 w 655"/>
              <a:gd name="T33" fmla="*/ 415 h 656"/>
              <a:gd name="T34" fmla="*/ 333 w 655"/>
              <a:gd name="T35" fmla="*/ 415 h 656"/>
              <a:gd name="T36" fmla="*/ 272 w 655"/>
              <a:gd name="T37" fmla="*/ 415 h 656"/>
              <a:gd name="T38" fmla="*/ 143 w 655"/>
              <a:gd name="T39" fmla="*/ 286 h 656"/>
              <a:gd name="T40" fmla="*/ 272 w 655"/>
              <a:gd name="T41" fmla="*/ 157 h 656"/>
              <a:gd name="T42" fmla="*/ 401 w 655"/>
              <a:gd name="T43" fmla="*/ 286 h 656"/>
              <a:gd name="T44" fmla="*/ 401 w 655"/>
              <a:gd name="T45" fmla="*/ 347 h 656"/>
              <a:gd name="T46" fmla="*/ 349 w 655"/>
              <a:gd name="T47" fmla="*/ 347 h 656"/>
              <a:gd name="T48" fmla="*/ 349 w 655"/>
              <a:gd name="T49" fmla="*/ 286 h 656"/>
              <a:gd name="T50" fmla="*/ 272 w 655"/>
              <a:gd name="T51" fmla="*/ 209 h 656"/>
              <a:gd name="T52" fmla="*/ 196 w 655"/>
              <a:gd name="T53" fmla="*/ 286 h 656"/>
              <a:gd name="T54" fmla="*/ 272 w 655"/>
              <a:gd name="T55" fmla="*/ 363 h 656"/>
              <a:gd name="T56" fmla="*/ 333 w 655"/>
              <a:gd name="T57" fmla="*/ 363 h 656"/>
              <a:gd name="T58" fmla="*/ 349 w 655"/>
              <a:gd name="T59" fmla="*/ 363 h 656"/>
              <a:gd name="T60" fmla="*/ 401 w 655"/>
              <a:gd name="T61" fmla="*/ 363 h 656"/>
              <a:gd name="T62" fmla="*/ 419 w 655"/>
              <a:gd name="T63" fmla="*/ 363 h 656"/>
              <a:gd name="T64" fmla="*/ 465 w 655"/>
              <a:gd name="T65" fmla="*/ 363 h 656"/>
              <a:gd name="T66" fmla="*/ 442 w 655"/>
              <a:gd name="T67" fmla="*/ 341 h 656"/>
              <a:gd name="T68" fmla="*/ 479 w 655"/>
              <a:gd name="T69" fmla="*/ 304 h 656"/>
              <a:gd name="T70" fmla="*/ 566 w 655"/>
              <a:gd name="T71" fmla="*/ 389 h 656"/>
              <a:gd name="T72" fmla="*/ 479 w 655"/>
              <a:gd name="T73" fmla="*/ 47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5" h="656">
                <a:moveTo>
                  <a:pt x="327" y="0"/>
                </a:moveTo>
                <a:cubicBezTo>
                  <a:pt x="147" y="0"/>
                  <a:pt x="0" y="147"/>
                  <a:pt x="0" y="328"/>
                </a:cubicBezTo>
                <a:cubicBezTo>
                  <a:pt x="0" y="509"/>
                  <a:pt x="147" y="656"/>
                  <a:pt x="327" y="656"/>
                </a:cubicBezTo>
                <a:cubicBezTo>
                  <a:pt x="508" y="656"/>
                  <a:pt x="655" y="509"/>
                  <a:pt x="655" y="328"/>
                </a:cubicBezTo>
                <a:cubicBezTo>
                  <a:pt x="655" y="147"/>
                  <a:pt x="508" y="0"/>
                  <a:pt x="327" y="0"/>
                </a:cubicBezTo>
                <a:close/>
                <a:moveTo>
                  <a:pt x="401" y="467"/>
                </a:moveTo>
                <a:cubicBezTo>
                  <a:pt x="401" y="481"/>
                  <a:pt x="390" y="493"/>
                  <a:pt x="375" y="493"/>
                </a:cubicBezTo>
                <a:cubicBezTo>
                  <a:pt x="361" y="493"/>
                  <a:pt x="349" y="481"/>
                  <a:pt x="349" y="467"/>
                </a:cubicBezTo>
                <a:cubicBezTo>
                  <a:pt x="349" y="430"/>
                  <a:pt x="349" y="430"/>
                  <a:pt x="349" y="430"/>
                </a:cubicBezTo>
                <a:cubicBezTo>
                  <a:pt x="401" y="430"/>
                  <a:pt x="401" y="430"/>
                  <a:pt x="401" y="430"/>
                </a:cubicBezTo>
                <a:lnTo>
                  <a:pt x="401" y="467"/>
                </a:lnTo>
                <a:close/>
                <a:moveTo>
                  <a:pt x="479" y="475"/>
                </a:moveTo>
                <a:cubicBezTo>
                  <a:pt x="442" y="437"/>
                  <a:pt x="442" y="437"/>
                  <a:pt x="442" y="437"/>
                </a:cubicBezTo>
                <a:cubicBezTo>
                  <a:pt x="465" y="415"/>
                  <a:pt x="465" y="415"/>
                  <a:pt x="465" y="415"/>
                </a:cubicBezTo>
                <a:cubicBezTo>
                  <a:pt x="419" y="415"/>
                  <a:pt x="419" y="415"/>
                  <a:pt x="419" y="415"/>
                </a:cubicBezTo>
                <a:cubicBezTo>
                  <a:pt x="419" y="415"/>
                  <a:pt x="419" y="415"/>
                  <a:pt x="419" y="415"/>
                </a:cubicBezTo>
                <a:cubicBezTo>
                  <a:pt x="333" y="415"/>
                  <a:pt x="333" y="415"/>
                  <a:pt x="333" y="415"/>
                </a:cubicBezTo>
                <a:cubicBezTo>
                  <a:pt x="333" y="415"/>
                  <a:pt x="333" y="415"/>
                  <a:pt x="333" y="415"/>
                </a:cubicBezTo>
                <a:cubicBezTo>
                  <a:pt x="272" y="415"/>
                  <a:pt x="272" y="415"/>
                  <a:pt x="272" y="415"/>
                </a:cubicBezTo>
                <a:cubicBezTo>
                  <a:pt x="201" y="415"/>
                  <a:pt x="143" y="357"/>
                  <a:pt x="143" y="286"/>
                </a:cubicBezTo>
                <a:cubicBezTo>
                  <a:pt x="143" y="215"/>
                  <a:pt x="201" y="157"/>
                  <a:pt x="272" y="157"/>
                </a:cubicBezTo>
                <a:cubicBezTo>
                  <a:pt x="344" y="157"/>
                  <a:pt x="401" y="215"/>
                  <a:pt x="401" y="286"/>
                </a:cubicBezTo>
                <a:cubicBezTo>
                  <a:pt x="401" y="347"/>
                  <a:pt x="401" y="347"/>
                  <a:pt x="401" y="347"/>
                </a:cubicBezTo>
                <a:cubicBezTo>
                  <a:pt x="349" y="347"/>
                  <a:pt x="349" y="347"/>
                  <a:pt x="349" y="347"/>
                </a:cubicBezTo>
                <a:cubicBezTo>
                  <a:pt x="349" y="286"/>
                  <a:pt x="349" y="286"/>
                  <a:pt x="349" y="286"/>
                </a:cubicBezTo>
                <a:cubicBezTo>
                  <a:pt x="349" y="244"/>
                  <a:pt x="315" y="209"/>
                  <a:pt x="272" y="209"/>
                </a:cubicBezTo>
                <a:cubicBezTo>
                  <a:pt x="230" y="209"/>
                  <a:pt x="196" y="244"/>
                  <a:pt x="196" y="286"/>
                </a:cubicBezTo>
                <a:cubicBezTo>
                  <a:pt x="196" y="329"/>
                  <a:pt x="230" y="363"/>
                  <a:pt x="272" y="363"/>
                </a:cubicBezTo>
                <a:cubicBezTo>
                  <a:pt x="333" y="363"/>
                  <a:pt x="333" y="363"/>
                  <a:pt x="333" y="363"/>
                </a:cubicBezTo>
                <a:cubicBezTo>
                  <a:pt x="349" y="363"/>
                  <a:pt x="349" y="363"/>
                  <a:pt x="349" y="363"/>
                </a:cubicBezTo>
                <a:cubicBezTo>
                  <a:pt x="401" y="363"/>
                  <a:pt x="401" y="363"/>
                  <a:pt x="401" y="363"/>
                </a:cubicBezTo>
                <a:cubicBezTo>
                  <a:pt x="419" y="363"/>
                  <a:pt x="419" y="363"/>
                  <a:pt x="419" y="363"/>
                </a:cubicBezTo>
                <a:cubicBezTo>
                  <a:pt x="465" y="363"/>
                  <a:pt x="465" y="363"/>
                  <a:pt x="465" y="363"/>
                </a:cubicBezTo>
                <a:cubicBezTo>
                  <a:pt x="442" y="341"/>
                  <a:pt x="442" y="341"/>
                  <a:pt x="442" y="341"/>
                </a:cubicBezTo>
                <a:cubicBezTo>
                  <a:pt x="479" y="304"/>
                  <a:pt x="479" y="304"/>
                  <a:pt x="479" y="304"/>
                </a:cubicBezTo>
                <a:cubicBezTo>
                  <a:pt x="566" y="389"/>
                  <a:pt x="566" y="389"/>
                  <a:pt x="566" y="389"/>
                </a:cubicBezTo>
                <a:lnTo>
                  <a:pt x="479" y="47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24378" y="253712"/>
            <a:ext cx="1628662" cy="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 marL="0" indent="0" algn="ctr">
              <a:buNone/>
              <a:defRPr sz="2353"/>
            </a:lvl1pPr>
          </a:lstStyle>
          <a:p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4">
            <a:extLst>
              <a:ext uri="{FF2B5EF4-FFF2-40B4-BE49-F238E27FC236}">
                <a16:creationId xmlns:a16="http://schemas.microsoft.com/office/drawing/2014/main" id="{B8EE6F21-7608-466C-9535-66660D53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13" y="3099864"/>
            <a:ext cx="8964185" cy="603370"/>
          </a:xfrm>
        </p:spPr>
        <p:txBody>
          <a:bodyPr/>
          <a:lstStyle>
            <a:lvl1pPr>
              <a:defRPr sz="392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9C646-878F-460A-963B-BCF572827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213" y="4299392"/>
            <a:ext cx="8964184" cy="517065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09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8083E7-47A5-47BD-B3E8-195F24BB464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7052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  <a:cs typeface="Segoe UI" pitchFamily="34" charset="0"/>
              <a:sym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736" y="1186359"/>
            <a:ext cx="9859116" cy="118032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47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9537" y="3877276"/>
            <a:ext cx="9860674" cy="738664"/>
          </a:xfrm>
          <a:noFill/>
        </p:spPr>
        <p:txBody>
          <a:bodyPr lIns="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412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124782-352D-45D7-BD71-971D78BE2BD6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7052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212" y="2849604"/>
            <a:ext cx="9859116" cy="118032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647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12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9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08" tIns="143366" rIns="179208" bIns="143366" numCol="1" anchor="t" anchorCtr="0" compatLnSpc="1">
            <a:prstTxWarp prst="textNoShape">
              <a:avLst/>
            </a:prstTxWarp>
            <a:spAutoFit/>
          </a:bodyPr>
          <a:lstStyle/>
          <a:p>
            <a:pPr defTabSz="913397" eaLnBrk="0" hangingPunct="0"/>
            <a:r>
              <a:rPr lang="en-US" sz="686">
                <a:solidFill>
                  <a:schemeClr val="tx1"/>
                </a:solidFill>
                <a:cs typeface="Segoe UI" pitchFamily="34" charset="0"/>
              </a:rPr>
              <a:t>© 2018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6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87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9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08" tIns="143366" rIns="179208" bIns="143366" numCol="1" anchor="t" anchorCtr="0" compatLnSpc="1">
            <a:prstTxWarp prst="textNoShape">
              <a:avLst/>
            </a:prstTxWarp>
            <a:spAutoFit/>
          </a:bodyPr>
          <a:lstStyle/>
          <a:p>
            <a:pPr defTabSz="913397" eaLnBrk="0" hangingPunct="0"/>
            <a:r>
              <a:rPr lang="en-US" sz="686" dirty="0">
                <a:solidFill>
                  <a:schemeClr val="tx1"/>
                </a:solidFill>
                <a:cs typeface="Segoe UI" pitchFamily="34" charset="0"/>
              </a:rPr>
              <a:t>© 2020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6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4553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48213" y="1189178"/>
            <a:ext cx="11294738" cy="2396047"/>
          </a:xfrm>
          <a:prstGeom prst="rect">
            <a:avLst/>
          </a:prstGeom>
        </p:spPr>
        <p:txBody>
          <a:bodyPr/>
          <a:lstStyle>
            <a:lvl1pPr marL="284570" indent="-284570">
              <a:buClr>
                <a:schemeClr val="tx1"/>
              </a:buClr>
              <a:buSzPct val="90000"/>
              <a:buFont typeface="Arial" pitchFamily="34" charset="0"/>
              <a:buChar char="•"/>
              <a:defRPr sz="352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9812" indent="-275242">
              <a:buClr>
                <a:schemeClr val="tx1"/>
              </a:buClr>
              <a:buSzPct val="90000"/>
              <a:buFont typeface="Arial" pitchFamily="34" charset="0"/>
              <a:buChar char="•"/>
              <a:defRPr sz="313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382" indent="-28457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306" indent="-22392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229" indent="-223925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3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84245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DA47-5CDE-452E-AE1A-7EA10DF3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0548-83B6-450C-AC75-30E6A907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77E4-A426-45DA-8E5A-EAA3DEB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6448383"/>
            <a:ext cx="2742188" cy="181062"/>
          </a:xfrm>
          <a:prstGeom prst="rect">
            <a:avLst/>
          </a:prstGeom>
        </p:spPr>
        <p:txBody>
          <a:bodyPr/>
          <a:lstStyle/>
          <a:p>
            <a:fld id="{A90D2233-49F6-4E53-80AF-E60BE9898A6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DC70E9-D392-4F1B-AA8B-57EF491F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2F389-4C8E-49D9-AEA3-381D8612B4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4099228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EBC9-5AFA-416D-B80C-4D40CE60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072515"/>
            <a:ext cx="3932237" cy="9848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E955B-1BCA-4214-9B2C-C8AB24A78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624348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D1CF-64F0-4B9F-A3EE-ACE5AB5E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402674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7D88-3778-4031-82E5-172E2D9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10F4-2D01-4E61-8509-9FDF0B0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6448383"/>
            <a:ext cx="2742188" cy="181062"/>
          </a:xfrm>
          <a:prstGeom prst="rect">
            <a:avLst/>
          </a:prstGeom>
        </p:spPr>
        <p:txBody>
          <a:bodyPr/>
          <a:lstStyle/>
          <a:p>
            <a:fld id="{DF571800-6A0B-4456-BB91-36EE54790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D252B0-E0B7-41CA-AA07-620DFF1BA4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2057062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ED51-CCE6-4B15-BE79-1EE5999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DA47-5CDE-452E-AE1A-7EA10DF3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0548-83B6-450C-AC75-30E6A907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77E4-A426-45DA-8E5A-EAA3DEB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6448383"/>
            <a:ext cx="2742188" cy="181062"/>
          </a:xfrm>
          <a:prstGeom prst="rect">
            <a:avLst/>
          </a:prstGeom>
        </p:spPr>
        <p:txBody>
          <a:bodyPr/>
          <a:lstStyle/>
          <a:p>
            <a:fld id="{A90D2233-49F6-4E53-80AF-E60BE9898A6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94410-AE7B-4C8E-9816-E84BAC86F6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150434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EBC9-5AFA-416D-B80C-4D40CE60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072515"/>
            <a:ext cx="3932237" cy="9848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E955B-1BCA-4214-9B2C-C8AB24A78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624348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D1CF-64F0-4B9F-A3EE-ACE5AB5E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402674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7D88-3778-4031-82E5-172E2D9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10F4-2D01-4E61-8509-9FDF0B0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6448383"/>
            <a:ext cx="2742188" cy="181062"/>
          </a:xfrm>
          <a:prstGeom prst="rect">
            <a:avLst/>
          </a:prstGeom>
        </p:spPr>
        <p:txBody>
          <a:bodyPr/>
          <a:lstStyle/>
          <a:p>
            <a:fld id="{DF571800-6A0B-4456-BB91-36EE54790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FA2D9DF-BFED-451C-9236-14C088A4C5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20921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8211" y="2773707"/>
            <a:ext cx="6483518" cy="1310586"/>
          </a:xfrm>
          <a:noFill/>
        </p:spPr>
        <p:txBody>
          <a:bodyPr lIns="0" tIns="91440" rIns="146304" bIns="91440" anchor="ctr" anchorCtr="0"/>
          <a:lstStyle>
            <a:lvl1pPr>
              <a:defRPr sz="5293" spc="-98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48213" y="4235499"/>
            <a:ext cx="4408978" cy="669314"/>
          </a:xfrm>
          <a:noFill/>
        </p:spPr>
        <p:txBody>
          <a:bodyPr lIns="0" tIns="109728" rIns="146304" bIns="109728" anchor="ctr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7087362" y="2773707"/>
            <a:ext cx="5104639" cy="1310586"/>
          </a:xfrm>
          <a:custGeom>
            <a:avLst/>
            <a:gdLst>
              <a:gd name="connsiteX0" fmla="*/ 581026 w 5206998"/>
              <a:gd name="connsiteY0" fmla="*/ 0 h 1336676"/>
              <a:gd name="connsiteX1" fmla="*/ 5206998 w 5206998"/>
              <a:gd name="connsiteY1" fmla="*/ 0 h 1336676"/>
              <a:gd name="connsiteX2" fmla="*/ 5206998 w 5206998"/>
              <a:gd name="connsiteY2" fmla="*/ 1336676 h 1336676"/>
              <a:gd name="connsiteX3" fmla="*/ 581026 w 5206998"/>
              <a:gd name="connsiteY3" fmla="*/ 1336676 h 1336676"/>
              <a:gd name="connsiteX4" fmla="*/ 0 w 5206998"/>
              <a:gd name="connsiteY4" fmla="*/ 668338 h 133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6998" h="1336676">
                <a:moveTo>
                  <a:pt x="581026" y="0"/>
                </a:moveTo>
                <a:lnTo>
                  <a:pt x="5206998" y="0"/>
                </a:lnTo>
                <a:lnTo>
                  <a:pt x="5206998" y="1336676"/>
                </a:lnTo>
                <a:lnTo>
                  <a:pt x="581026" y="1336676"/>
                </a:lnTo>
                <a:lnTo>
                  <a:pt x="0" y="668338"/>
                </a:ln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7812596" y="2930472"/>
            <a:ext cx="996271" cy="997057"/>
          </a:xfrm>
          <a:custGeom>
            <a:avLst/>
            <a:gdLst>
              <a:gd name="T0" fmla="*/ 327 w 655"/>
              <a:gd name="T1" fmla="*/ 0 h 656"/>
              <a:gd name="T2" fmla="*/ 0 w 655"/>
              <a:gd name="T3" fmla="*/ 328 h 656"/>
              <a:gd name="T4" fmla="*/ 327 w 655"/>
              <a:gd name="T5" fmla="*/ 656 h 656"/>
              <a:gd name="T6" fmla="*/ 655 w 655"/>
              <a:gd name="T7" fmla="*/ 328 h 656"/>
              <a:gd name="T8" fmla="*/ 327 w 655"/>
              <a:gd name="T9" fmla="*/ 0 h 656"/>
              <a:gd name="T10" fmla="*/ 401 w 655"/>
              <a:gd name="T11" fmla="*/ 467 h 656"/>
              <a:gd name="T12" fmla="*/ 375 w 655"/>
              <a:gd name="T13" fmla="*/ 493 h 656"/>
              <a:gd name="T14" fmla="*/ 349 w 655"/>
              <a:gd name="T15" fmla="*/ 467 h 656"/>
              <a:gd name="T16" fmla="*/ 349 w 655"/>
              <a:gd name="T17" fmla="*/ 430 h 656"/>
              <a:gd name="T18" fmla="*/ 401 w 655"/>
              <a:gd name="T19" fmla="*/ 430 h 656"/>
              <a:gd name="T20" fmla="*/ 401 w 655"/>
              <a:gd name="T21" fmla="*/ 467 h 656"/>
              <a:gd name="T22" fmla="*/ 479 w 655"/>
              <a:gd name="T23" fmla="*/ 475 h 656"/>
              <a:gd name="T24" fmla="*/ 442 w 655"/>
              <a:gd name="T25" fmla="*/ 437 h 656"/>
              <a:gd name="T26" fmla="*/ 465 w 655"/>
              <a:gd name="T27" fmla="*/ 415 h 656"/>
              <a:gd name="T28" fmla="*/ 419 w 655"/>
              <a:gd name="T29" fmla="*/ 415 h 656"/>
              <a:gd name="T30" fmla="*/ 419 w 655"/>
              <a:gd name="T31" fmla="*/ 415 h 656"/>
              <a:gd name="T32" fmla="*/ 333 w 655"/>
              <a:gd name="T33" fmla="*/ 415 h 656"/>
              <a:gd name="T34" fmla="*/ 333 w 655"/>
              <a:gd name="T35" fmla="*/ 415 h 656"/>
              <a:gd name="T36" fmla="*/ 272 w 655"/>
              <a:gd name="T37" fmla="*/ 415 h 656"/>
              <a:gd name="T38" fmla="*/ 143 w 655"/>
              <a:gd name="T39" fmla="*/ 286 h 656"/>
              <a:gd name="T40" fmla="*/ 272 w 655"/>
              <a:gd name="T41" fmla="*/ 157 h 656"/>
              <a:gd name="T42" fmla="*/ 401 w 655"/>
              <a:gd name="T43" fmla="*/ 286 h 656"/>
              <a:gd name="T44" fmla="*/ 401 w 655"/>
              <a:gd name="T45" fmla="*/ 347 h 656"/>
              <a:gd name="T46" fmla="*/ 349 w 655"/>
              <a:gd name="T47" fmla="*/ 347 h 656"/>
              <a:gd name="T48" fmla="*/ 349 w 655"/>
              <a:gd name="T49" fmla="*/ 286 h 656"/>
              <a:gd name="T50" fmla="*/ 272 w 655"/>
              <a:gd name="T51" fmla="*/ 209 h 656"/>
              <a:gd name="T52" fmla="*/ 196 w 655"/>
              <a:gd name="T53" fmla="*/ 286 h 656"/>
              <a:gd name="T54" fmla="*/ 272 w 655"/>
              <a:gd name="T55" fmla="*/ 363 h 656"/>
              <a:gd name="T56" fmla="*/ 333 w 655"/>
              <a:gd name="T57" fmla="*/ 363 h 656"/>
              <a:gd name="T58" fmla="*/ 349 w 655"/>
              <a:gd name="T59" fmla="*/ 363 h 656"/>
              <a:gd name="T60" fmla="*/ 401 w 655"/>
              <a:gd name="T61" fmla="*/ 363 h 656"/>
              <a:gd name="T62" fmla="*/ 419 w 655"/>
              <a:gd name="T63" fmla="*/ 363 h 656"/>
              <a:gd name="T64" fmla="*/ 465 w 655"/>
              <a:gd name="T65" fmla="*/ 363 h 656"/>
              <a:gd name="T66" fmla="*/ 442 w 655"/>
              <a:gd name="T67" fmla="*/ 341 h 656"/>
              <a:gd name="T68" fmla="*/ 479 w 655"/>
              <a:gd name="T69" fmla="*/ 304 h 656"/>
              <a:gd name="T70" fmla="*/ 566 w 655"/>
              <a:gd name="T71" fmla="*/ 389 h 656"/>
              <a:gd name="T72" fmla="*/ 479 w 655"/>
              <a:gd name="T73" fmla="*/ 47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5" h="656">
                <a:moveTo>
                  <a:pt x="327" y="0"/>
                </a:moveTo>
                <a:cubicBezTo>
                  <a:pt x="147" y="0"/>
                  <a:pt x="0" y="147"/>
                  <a:pt x="0" y="328"/>
                </a:cubicBezTo>
                <a:cubicBezTo>
                  <a:pt x="0" y="509"/>
                  <a:pt x="147" y="656"/>
                  <a:pt x="327" y="656"/>
                </a:cubicBezTo>
                <a:cubicBezTo>
                  <a:pt x="508" y="656"/>
                  <a:pt x="655" y="509"/>
                  <a:pt x="655" y="328"/>
                </a:cubicBezTo>
                <a:cubicBezTo>
                  <a:pt x="655" y="147"/>
                  <a:pt x="508" y="0"/>
                  <a:pt x="327" y="0"/>
                </a:cubicBezTo>
                <a:close/>
                <a:moveTo>
                  <a:pt x="401" y="467"/>
                </a:moveTo>
                <a:cubicBezTo>
                  <a:pt x="401" y="481"/>
                  <a:pt x="390" y="493"/>
                  <a:pt x="375" y="493"/>
                </a:cubicBezTo>
                <a:cubicBezTo>
                  <a:pt x="361" y="493"/>
                  <a:pt x="349" y="481"/>
                  <a:pt x="349" y="467"/>
                </a:cubicBezTo>
                <a:cubicBezTo>
                  <a:pt x="349" y="430"/>
                  <a:pt x="349" y="430"/>
                  <a:pt x="349" y="430"/>
                </a:cubicBezTo>
                <a:cubicBezTo>
                  <a:pt x="401" y="430"/>
                  <a:pt x="401" y="430"/>
                  <a:pt x="401" y="430"/>
                </a:cubicBezTo>
                <a:lnTo>
                  <a:pt x="401" y="467"/>
                </a:lnTo>
                <a:close/>
                <a:moveTo>
                  <a:pt x="479" y="475"/>
                </a:moveTo>
                <a:cubicBezTo>
                  <a:pt x="442" y="437"/>
                  <a:pt x="442" y="437"/>
                  <a:pt x="442" y="437"/>
                </a:cubicBezTo>
                <a:cubicBezTo>
                  <a:pt x="465" y="415"/>
                  <a:pt x="465" y="415"/>
                  <a:pt x="465" y="415"/>
                </a:cubicBezTo>
                <a:cubicBezTo>
                  <a:pt x="419" y="415"/>
                  <a:pt x="419" y="415"/>
                  <a:pt x="419" y="415"/>
                </a:cubicBezTo>
                <a:cubicBezTo>
                  <a:pt x="419" y="415"/>
                  <a:pt x="419" y="415"/>
                  <a:pt x="419" y="415"/>
                </a:cubicBezTo>
                <a:cubicBezTo>
                  <a:pt x="333" y="415"/>
                  <a:pt x="333" y="415"/>
                  <a:pt x="333" y="415"/>
                </a:cubicBezTo>
                <a:cubicBezTo>
                  <a:pt x="333" y="415"/>
                  <a:pt x="333" y="415"/>
                  <a:pt x="333" y="415"/>
                </a:cubicBezTo>
                <a:cubicBezTo>
                  <a:pt x="272" y="415"/>
                  <a:pt x="272" y="415"/>
                  <a:pt x="272" y="415"/>
                </a:cubicBezTo>
                <a:cubicBezTo>
                  <a:pt x="201" y="415"/>
                  <a:pt x="143" y="357"/>
                  <a:pt x="143" y="286"/>
                </a:cubicBezTo>
                <a:cubicBezTo>
                  <a:pt x="143" y="215"/>
                  <a:pt x="201" y="157"/>
                  <a:pt x="272" y="157"/>
                </a:cubicBezTo>
                <a:cubicBezTo>
                  <a:pt x="344" y="157"/>
                  <a:pt x="401" y="215"/>
                  <a:pt x="401" y="286"/>
                </a:cubicBezTo>
                <a:cubicBezTo>
                  <a:pt x="401" y="347"/>
                  <a:pt x="401" y="347"/>
                  <a:pt x="401" y="347"/>
                </a:cubicBezTo>
                <a:cubicBezTo>
                  <a:pt x="349" y="347"/>
                  <a:pt x="349" y="347"/>
                  <a:pt x="349" y="347"/>
                </a:cubicBezTo>
                <a:cubicBezTo>
                  <a:pt x="349" y="286"/>
                  <a:pt x="349" y="286"/>
                  <a:pt x="349" y="286"/>
                </a:cubicBezTo>
                <a:cubicBezTo>
                  <a:pt x="349" y="244"/>
                  <a:pt x="315" y="209"/>
                  <a:pt x="272" y="209"/>
                </a:cubicBezTo>
                <a:cubicBezTo>
                  <a:pt x="230" y="209"/>
                  <a:pt x="196" y="244"/>
                  <a:pt x="196" y="286"/>
                </a:cubicBezTo>
                <a:cubicBezTo>
                  <a:pt x="196" y="329"/>
                  <a:pt x="230" y="363"/>
                  <a:pt x="272" y="363"/>
                </a:cubicBezTo>
                <a:cubicBezTo>
                  <a:pt x="333" y="363"/>
                  <a:pt x="333" y="363"/>
                  <a:pt x="333" y="363"/>
                </a:cubicBezTo>
                <a:cubicBezTo>
                  <a:pt x="349" y="363"/>
                  <a:pt x="349" y="363"/>
                  <a:pt x="349" y="363"/>
                </a:cubicBezTo>
                <a:cubicBezTo>
                  <a:pt x="401" y="363"/>
                  <a:pt x="401" y="363"/>
                  <a:pt x="401" y="363"/>
                </a:cubicBezTo>
                <a:cubicBezTo>
                  <a:pt x="419" y="363"/>
                  <a:pt x="419" y="363"/>
                  <a:pt x="419" y="363"/>
                </a:cubicBezTo>
                <a:cubicBezTo>
                  <a:pt x="465" y="363"/>
                  <a:pt x="465" y="363"/>
                  <a:pt x="465" y="363"/>
                </a:cubicBezTo>
                <a:cubicBezTo>
                  <a:pt x="442" y="341"/>
                  <a:pt x="442" y="341"/>
                  <a:pt x="442" y="341"/>
                </a:cubicBezTo>
                <a:cubicBezTo>
                  <a:pt x="479" y="304"/>
                  <a:pt x="479" y="304"/>
                  <a:pt x="479" y="304"/>
                </a:cubicBezTo>
                <a:cubicBezTo>
                  <a:pt x="566" y="389"/>
                  <a:pt x="566" y="389"/>
                  <a:pt x="566" y="389"/>
                </a:cubicBezTo>
                <a:lnTo>
                  <a:pt x="479" y="47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8212" y="253712"/>
            <a:ext cx="1628662" cy="358621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 userDrawn="1"/>
        </p:nvSpPr>
        <p:spPr bwMode="auto">
          <a:xfrm>
            <a:off x="448214" y="6104015"/>
            <a:ext cx="2462058" cy="33061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765" b="0">
                <a:solidFill>
                  <a:schemeClr val="bg1"/>
                </a:solidFill>
                <a:latin typeface="+mn-lt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11611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0C1D8F3-CFD9-42CC-86E4-DA1BF51EF462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" pitchFamily="34" charset="0"/>
              <a:sym typeface="Segoe UI Light" panose="020B0502040204020203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829AE2-DED2-48C2-B99B-119E6917F3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440308D-7E22-438C-BDA9-7E2DB072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13" y="3093772"/>
            <a:ext cx="8964185" cy="61555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33E27-2879-4F56-BE14-4350B1E8B9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213" y="4299392"/>
            <a:ext cx="8964184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84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5198" y="431210"/>
            <a:ext cx="2065142" cy="1086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784">
                <a:latin typeface="Segoe UI Semibold" panose="020B0702040204020203" pitchFamily="34" charset="0"/>
                <a:cs typeface="Segoe UI Semibold" panose="020B0702040204020203" pitchFamily="34" charset="0"/>
              </a:rPr>
              <a:t>Monoline icons/</a:t>
            </a:r>
            <a:r>
              <a:rPr lang="en-US" sz="784" b="0" kern="1200" cap="none" spc="0" baseline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 Semibold" panose="020B0702040204020203" pitchFamily="34" charset="0"/>
              </a:rPr>
              <a:t>PowerPoint</a:t>
            </a:r>
            <a:endParaRPr lang="en-US" sz="784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023168" y="412549"/>
            <a:ext cx="719065" cy="153377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F48535-0CAE-4E7E-B849-B256AFC88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9321EF-BECA-4AB8-875D-F92157F1C2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29460520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5198" y="431210"/>
            <a:ext cx="2065142" cy="1086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784">
                <a:latin typeface="Segoe UI Semibold" panose="020B0702040204020203" pitchFamily="34" charset="0"/>
                <a:cs typeface="Segoe UI Semibold" panose="020B0702040204020203" pitchFamily="34" charset="0"/>
              </a:rPr>
              <a:t>Monoline icons/</a:t>
            </a:r>
            <a:r>
              <a:rPr lang="en-US" sz="784" b="0" kern="1200" cap="none" spc="0" baseline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 Semibold" panose="020B0702040204020203" pitchFamily="34" charset="0"/>
              </a:rPr>
              <a:t>PowerPoint</a:t>
            </a:r>
            <a:endParaRPr lang="en-US" sz="784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023168" y="412549"/>
            <a:ext cx="719065" cy="153377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2BD2B-A6BC-456E-8528-83EBF82DA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52359A-DAF3-42B9-9459-B7AC645E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FB2A7E-E3C3-4EE7-ACD1-BA486535E6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10423318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5870C-03A1-4C22-B17E-3FA16EF07B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CBC347-867C-4663-8251-9D66C3A3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6DDB1-A849-4776-B71F-EF88F64F59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Microsoft Confidential</a:t>
            </a:r>
            <a:endParaRPr lang="en-IN" sz="784"/>
          </a:p>
        </p:txBody>
      </p:sp>
    </p:spTree>
    <p:extLst>
      <p:ext uri="{BB962C8B-B14F-4D97-AF65-F5344CB8AC3E}">
        <p14:creationId xmlns:p14="http://schemas.microsoft.com/office/powerpoint/2010/main" val="364635776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AEF4-8AC5-43FC-B863-82B31A4B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123D1-5B55-47F7-841C-9A6C33566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44E2-682A-49FB-AC0D-66FDCAA7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A44F-39F2-4208-86D6-346ED3D1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3B2E-61A8-43F4-ABC1-E6A82757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92463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2345-F0AB-4EE5-AAD1-9DA4935C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70F4-947E-405E-BCA4-F5857ADA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AD1E-A37D-497F-B9D5-3B19DE2E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B42-1F12-487B-9012-CBD35EBA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5B09-6D1D-47C1-B972-546DB90D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1228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90CA-E03E-4FDB-A7C5-9629B7B3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ED6F-2C92-4818-94F7-2FAE06E3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9358-60EF-469E-AD5A-3B25334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7E1C-267A-4EAC-8BA3-3865313B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5160-26FF-4C3B-8A39-50B8881D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6243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1429-00EF-413C-B5A3-1E49F816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5EB4-CD66-47E4-ACD7-CB57242F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D3687-C4C4-4E7D-9A85-29706DFD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8D5C-27CF-4CB1-B162-7DE1B918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F7A2D-AB6D-4F8C-AAB7-10637E5F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A0E4-7CED-4BA6-82F2-C8A31B8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398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BAB1-9D7A-4B96-914C-74FF8396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0A97-0F4F-4315-9345-8BEB7AF0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33BC1-59D8-4E57-A066-E5950473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BADDB-5181-4020-AD86-D16427215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01B72-7F20-4D87-8319-58932BEA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44107-3104-463C-885D-60D6F0F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19BCA-06DA-4D6D-BE5B-AB516B7F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FFE83-5713-4914-9FF6-B7E8EF72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47944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67E1-0EA8-40AE-9528-B58E5080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16AD-EBF3-4FE1-B072-70F9D383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9BF8B-7860-4877-8676-99F1CBF4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687AE-9B04-45C4-A71C-33A10289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271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3512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B213-9279-436F-BC11-F3146447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D8713F-C28B-400C-A5A4-EFA8005D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413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79878-2751-4500-B514-BBA197C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BAEBE-123E-44E7-B375-446C3F1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81290-DCC0-4551-A04A-04BD0775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5105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4A95-92D0-448F-AE49-3263F05E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EBBC-D291-40D9-875B-0323CAA3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C44D4-2569-4709-9CD1-8C59662D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84D-7CB9-4F25-8827-BD5CCA25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8753-C0EE-474F-A274-17473F42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EED62-9102-42F4-939F-51FB79BA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2088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A6F-FF7B-4F8F-992A-32DCD38D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0ABFF-AFA6-493D-8F44-344059FBE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C46B0-C981-48E9-A9F9-28796D19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A1749-EF3E-4946-99FF-5E0DDFDE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A26E3-23CA-4C3B-B5FC-B5360CDA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865C-5AF4-4EA4-9AD3-10ACD46F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41676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92C8-88B7-4C3C-BB48-0277DAE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FF4C6-A464-4185-ABF2-034BAE63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AE84-07D0-4AF2-B3D0-0153FCDB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6E55-B467-424D-9C0D-31B0663E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C439-DCDE-426D-8882-9E5D5195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00427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ACB3C-99F3-41C1-A0CD-E78ACF0C3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98069-DA2D-4114-B020-8CB896D6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38B7B-795B-4EF8-BB01-0224B28E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E4F1-A5CF-4EEB-97EE-AF5A1D94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A6A1-B37A-45F8-93A7-A0D93AA5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705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1985641"/>
          </a:xfrm>
        </p:spPr>
        <p:txBody>
          <a:bodyPr>
            <a:spAutoFit/>
          </a:bodyPr>
          <a:lstStyle>
            <a:lvl1pPr>
              <a:defRPr sz="352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7142-D9C7-42FA-ADB4-6BC3F8C4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5B653B-718D-4822-B097-2BE1F2525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42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345713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5713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CF2804-5C5D-4ED1-8D87-2AF90222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01924F-448F-49F0-8263-FD0520376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564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9" Type="http://schemas.openxmlformats.org/officeDocument/2006/relationships/oleObject" Target="../embeddings/oleObject29.bin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tags" Target="../tags/tag32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tags" Target="../tags/tag31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793551343"/>
              </p:ext>
            </p:ext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378" imgH="377" progId="TCLayout.ActiveDocument.1">
                  <p:embed/>
                </p:oleObj>
              </mc:Choice>
              <mc:Fallback>
                <p:oleObj name="think-cell Slide" r:id="rId32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808B34B-8E2A-40D5-97DA-3AF7C462260A}"/>
              </a:ext>
            </a:extLst>
          </p:cNvPr>
          <p:cNvSpPr/>
          <p:nvPr userDrawn="1">
            <p:custDataLst>
              <p:tags r:id="rId3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chemeClr val="tx1"/>
              </a:solidFill>
              <a:latin typeface="Segoe UI Light" panose="020B0502040204020203" pitchFamily="34" charset="0"/>
              <a:ea typeface="+mn-ea"/>
              <a:cs typeface="Segoe UI" panose="020B0502040204020203" pitchFamily="34" charset="0"/>
              <a:sym typeface="Segoe UI Light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53713"/>
            <a:ext cx="11465560" cy="9354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348820"/>
            <a:ext cx="11465559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4E01-B3D2-45C6-8015-C3BE1112C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623"/>
            <a:ext cx="4114800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712C-6655-449A-A85B-AAA362493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639" y="6610623"/>
            <a:ext cx="351305" cy="154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8FEED8F-67A2-46EA-A24C-A41FAFDEBE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>
    <p:fade/>
  </p:transition>
  <p:hf hdr="0" dt="0"/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C35EA4"/>
          </p15:clr>
        </p15:guide>
        <p15:guide id="25" orient="horz" pos="163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orient="horz" pos="859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7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78" imgH="377" progId="TCLayout.ActiveDocument.1">
                  <p:embed/>
                </p:oleObj>
              </mc:Choice>
              <mc:Fallback>
                <p:oleObj name="think-cell Slide" r:id="rId39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DBAA73-21AA-4A9D-8B9F-530C4FE033D4}"/>
              </a:ext>
            </a:extLst>
          </p:cNvPr>
          <p:cNvSpPr/>
          <p:nvPr userDrawn="1">
            <p:custDataLst>
              <p:tags r:id="rId3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2" y="380414"/>
            <a:ext cx="11286588" cy="482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8186" y="1348823"/>
            <a:ext cx="11286614" cy="1457545"/>
          </a:xfrm>
          <a:prstGeom prst="rect">
            <a:avLst/>
          </a:prstGeom>
        </p:spPr>
        <p:txBody>
          <a:bodyPr vert="horz" wrap="square" lIns="0" tIns="91440" rIns="0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F5DD-18AA-4473-83CC-43582D228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81" y="6600971"/>
            <a:ext cx="4114839" cy="12070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84">
                <a:solidFill>
                  <a:schemeClr val="bg1"/>
                </a:solidFill>
              </a:defRPr>
            </a:lvl1pPr>
          </a:lstStyle>
          <a:p>
            <a:r>
              <a:rPr lang="en-IN"/>
              <a:t>Microsoft Confidential</a:t>
            </a:r>
            <a:endParaRPr lang="en-IN" sz="784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908436B-9681-4B05-BA1B-6B8833029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9420" y="6585883"/>
            <a:ext cx="139862" cy="1357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en-US" sz="784" smtClean="0">
                <a:solidFill>
                  <a:schemeClr val="bg1"/>
                </a:solidFill>
              </a:defRPr>
            </a:lvl1pPr>
          </a:lstStyle>
          <a:p>
            <a:pPr algn="r"/>
            <a:fld id="{4F6BF59E-C7AB-4D2C-B602-9844A5FEE556}" type="slidenum">
              <a:rPr lang="en-IN" smtClean="0"/>
              <a:pPr algn="r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36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</p:sldLayoutIdLst>
  <p:transition>
    <p:fade/>
  </p:transition>
  <p:hf hdr="0" dt="0"/>
  <p:txStyles>
    <p:titleStyle>
      <a:lvl1pPr algn="l" defTabSz="913841" rtl="0" eaLnBrk="1" latinLnBrk="0" hangingPunct="1">
        <a:lnSpc>
          <a:spcPct val="100000"/>
        </a:lnSpc>
        <a:spcBef>
          <a:spcPct val="0"/>
        </a:spcBef>
        <a:buNone/>
        <a:defRPr lang="en-US" sz="3137" b="0" kern="1200" cap="none" spc="0" baseline="0" dirty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54" marR="0" indent="-224054" algn="l" defTabSz="91384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45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07233" marR="0" indent="-182044" algn="l" defTabSz="91384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7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31285" marR="0" indent="-171153" algn="l" defTabSz="91384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70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896214" marR="0" indent="-112027" algn="l" defTabSz="91384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4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120268" marR="0" indent="-112027" algn="l" defTabSz="91384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4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061" indent="-228460" algn="l" defTabSz="91384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69982" indent="-228460" algn="l" defTabSz="91384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6902" indent="-228460" algn="l" defTabSz="91384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3823" indent="-228460" algn="l" defTabSz="91384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6919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3841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760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681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601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522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440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363" algn="l" defTabSz="91384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269">
          <p15:clr>
            <a:srgbClr val="C35EA4"/>
          </p15:clr>
        </p15:guide>
        <p15:guide id="17" pos="7565">
          <p15:clr>
            <a:srgbClr val="C35EA4"/>
          </p15:clr>
        </p15:guide>
        <p15:guide id="18" orient="horz" pos="763">
          <p15:clr>
            <a:srgbClr val="C35EA4"/>
          </p15:clr>
        </p15:guide>
        <p15:guide id="25" orient="horz" pos="163">
          <p15:clr>
            <a:srgbClr val="C35EA4"/>
          </p15:clr>
        </p15:guide>
        <p15:guide id="26" orient="horz" pos="4056">
          <p15:clr>
            <a:srgbClr val="C35EA4"/>
          </p15:clr>
        </p15:guide>
        <p15:guide id="27" orient="horz" pos="859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46DF8-A396-41A7-9EA2-4123398E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7C24-61E7-4813-A600-4863DA9A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E280-808F-482F-B4AA-E89492147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DD5A-493C-43DC-A316-627A3B2347FB}" type="datetimeFigureOut">
              <a:rPr lang="es-PE" smtClean="0"/>
              <a:t>1/09/2022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0F74-254E-4450-80DD-61C5A9A70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87B6-303B-4DE8-B179-76F84A0A2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BF3C-C749-401E-9CF5-A1A9A701D14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26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continuous-integration-delivery-resource-manager-custom-parameters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how-to-create-event-trigger?tabs=data-factory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continuous-integration-delivery-automate-azure-pipelines#updating-active-triggers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continuous-integration-delivery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sharepoint.com/:w:/r/teams/CSUDataAICommunityIPLibrary/_layouts/15/Doc.aspx?sourcedoc=%7B8D2F4489-2DB8-4976-A8EE-B9E8CACD1181%7D&amp;file=Module%203%20-%20Automate%20ADF%20using%20CICD%20Lab_V1.docx&amp;action=default&amp;mobileredirect=true&amp;cid=c51f7bcd-29ee-4fa2-8f8b-21f88b549660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8839698/global-parameters-for-trigger-body-properties-and-using-split-function-on-trigg" TargetMode="External"/><Relationship Id="rId3" Type="http://schemas.openxmlformats.org/officeDocument/2006/relationships/hyperlink" Target="https://docs.microsoft.com/en-us/azure/data-factory/concepts-pipeline-execution-triggers#trigger-execution-with-json" TargetMode="External"/><Relationship Id="rId7" Type="http://schemas.openxmlformats.org/officeDocument/2006/relationships/hyperlink" Target="https://docs.microsoft.com/en-us/azure/data-factory/author-global-parameters" TargetMode="External"/><Relationship Id="rId12" Type="http://schemas.openxmlformats.org/officeDocument/2006/relationships/hyperlink" Target="https://docs.microsoft.com/en-us/azure/data-factory/continuous-integration-delivery-sample-script" TargetMode="External"/><Relationship Id="rId2" Type="http://schemas.openxmlformats.org/officeDocument/2006/relationships/hyperlink" Target="https://stackoverflow.com/questions/62052791/how-to-get-the-name-of-the-file-that-triggered-the-azure-data-factory-pipelin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azure/data-factory/how-to-use-trigger-parameterization" TargetMode="External"/><Relationship Id="rId11" Type="http://schemas.openxmlformats.org/officeDocument/2006/relationships/hyperlink" Target="https://docs.microsoft.com/en-us/azure/azure-resource-manager/templates/overview" TargetMode="External"/><Relationship Id="rId5" Type="http://schemas.openxmlformats.org/officeDocument/2006/relationships/hyperlink" Target="https://docs.microsoft.com/en-us/azure/data-factory/control-flow-expression-language-functions#expressions" TargetMode="External"/><Relationship Id="rId10" Type="http://schemas.openxmlformats.org/officeDocument/2006/relationships/hyperlink" Target="https://docs.microsoft.com/en-us/azure/templates/microsoft.datafactory/2018-06-01/factories/triggers?tabs=bicep" TargetMode="External"/><Relationship Id="rId4" Type="http://schemas.openxmlformats.org/officeDocument/2006/relationships/hyperlink" Target="https://docs.microsoft.com/en-us/powershell/module/az.datafactory/set-azdatafactoryv2trigger?view=azps-7.2" TargetMode="External"/><Relationship Id="rId9" Type="http://schemas.openxmlformats.org/officeDocument/2006/relationships/hyperlink" Target="http://www.mutazag.com/blog/code/tutorial/ADF-custom-paramater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00C6-ADEB-44C7-917D-1D3113CA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ADF CI/CD – ARM parameters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89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5D32EF5E-B56D-419A-BDCB-A6B79D3678AB}"/>
              </a:ext>
            </a:extLst>
          </p:cNvPr>
          <p:cNvSpPr/>
          <p:nvPr/>
        </p:nvSpPr>
        <p:spPr>
          <a:xfrm>
            <a:off x="3885063" y="1201006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1506C21E-4AFD-447A-9A91-9F60C9056CB1}"/>
              </a:ext>
            </a:extLst>
          </p:cNvPr>
          <p:cNvSpPr/>
          <p:nvPr/>
        </p:nvSpPr>
        <p:spPr>
          <a:xfrm>
            <a:off x="3885063" y="2415656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29007855-A21D-4C26-B729-275F9D6F0F39}"/>
              </a:ext>
            </a:extLst>
          </p:cNvPr>
          <p:cNvSpPr/>
          <p:nvPr/>
        </p:nvSpPr>
        <p:spPr>
          <a:xfrm>
            <a:off x="3885063" y="3630307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C388B696-8033-461F-A8A4-6EDE41F86B8D}"/>
              </a:ext>
            </a:extLst>
          </p:cNvPr>
          <p:cNvSpPr/>
          <p:nvPr/>
        </p:nvSpPr>
        <p:spPr>
          <a:xfrm>
            <a:off x="3885063" y="4844958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1BAF-6298-4C57-9874-E9FC6F63D566}"/>
              </a:ext>
            </a:extLst>
          </p:cNvPr>
          <p:cNvSpPr txBox="1"/>
          <p:nvPr/>
        </p:nvSpPr>
        <p:spPr>
          <a:xfrm>
            <a:off x="3998806" y="585227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509FC23C-E025-4C76-83D8-F3D58BF64FF2}"/>
              </a:ext>
            </a:extLst>
          </p:cNvPr>
          <p:cNvSpPr/>
          <p:nvPr/>
        </p:nvSpPr>
        <p:spPr>
          <a:xfrm rot="5400000">
            <a:off x="7105935" y="2984315"/>
            <a:ext cx="896203" cy="1191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14D4AE1-464B-47AE-B00F-0492B39938CA}"/>
              </a:ext>
            </a:extLst>
          </p:cNvPr>
          <p:cNvCxnSpPr>
            <a:stCxn id="4" idx="6"/>
            <a:endCxn id="12" idx="3"/>
          </p:cNvCxnSpPr>
          <p:nvPr/>
        </p:nvCxnSpPr>
        <p:spPr>
          <a:xfrm>
            <a:off x="4161329" y="1459673"/>
            <a:ext cx="2796733" cy="2120618"/>
          </a:xfrm>
          <a:prstGeom prst="bentConnector3">
            <a:avLst>
              <a:gd name="adj1" fmla="val 5146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F225E03-FDF6-428D-94A1-2352B1E5562F}"/>
              </a:ext>
            </a:extLst>
          </p:cNvPr>
          <p:cNvCxnSpPr>
            <a:stCxn id="6" idx="5"/>
            <a:endCxn id="12" idx="3"/>
          </p:cNvCxnSpPr>
          <p:nvPr/>
        </p:nvCxnSpPr>
        <p:spPr>
          <a:xfrm>
            <a:off x="4241180" y="2926481"/>
            <a:ext cx="2716882" cy="65381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D17F994-5CB5-44F3-901D-A1013793D888}"/>
              </a:ext>
            </a:extLst>
          </p:cNvPr>
          <p:cNvCxnSpPr>
            <a:stCxn id="8" idx="5"/>
            <a:endCxn id="12" idx="3"/>
          </p:cNvCxnSpPr>
          <p:nvPr/>
        </p:nvCxnSpPr>
        <p:spPr>
          <a:xfrm flipV="1">
            <a:off x="4241180" y="3580291"/>
            <a:ext cx="2716882" cy="56084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6C0F59-74AB-4832-9C8E-BA3B796CCE6B}"/>
              </a:ext>
            </a:extLst>
          </p:cNvPr>
          <p:cNvCxnSpPr>
            <a:stCxn id="10" idx="5"/>
            <a:endCxn id="12" idx="3"/>
          </p:cNvCxnSpPr>
          <p:nvPr/>
        </p:nvCxnSpPr>
        <p:spPr>
          <a:xfrm flipV="1">
            <a:off x="4241180" y="3580291"/>
            <a:ext cx="2716882" cy="17754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F39155-0DD5-434B-A664-F884DB0ABA4A}"/>
              </a:ext>
            </a:extLst>
          </p:cNvPr>
          <p:cNvSpPr/>
          <p:nvPr/>
        </p:nvSpPr>
        <p:spPr>
          <a:xfrm>
            <a:off x="3698543" y="250209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6ADBD2-220D-4B4F-BF4D-DF437D87DDF1}"/>
              </a:ext>
            </a:extLst>
          </p:cNvPr>
          <p:cNvSpPr/>
          <p:nvPr/>
        </p:nvSpPr>
        <p:spPr>
          <a:xfrm>
            <a:off x="6600967" y="250170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179741-4689-4700-AEFD-7A47203FF518}"/>
              </a:ext>
            </a:extLst>
          </p:cNvPr>
          <p:cNvGrpSpPr/>
          <p:nvPr/>
        </p:nvGrpSpPr>
        <p:grpSpPr>
          <a:xfrm>
            <a:off x="1075762" y="1337314"/>
            <a:ext cx="1893617" cy="646331"/>
            <a:chOff x="254758" y="845992"/>
            <a:chExt cx="1893617" cy="6463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430C45-7344-4EAB-83B1-40F71D368441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5EBE73-2762-4A10-884F-DF791C133481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abcd.txt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6E693B-B420-4EBC-89B6-F6CC15D461AE}"/>
              </a:ext>
            </a:extLst>
          </p:cNvPr>
          <p:cNvGrpSpPr/>
          <p:nvPr/>
        </p:nvGrpSpPr>
        <p:grpSpPr>
          <a:xfrm>
            <a:off x="1066099" y="2551964"/>
            <a:ext cx="1893617" cy="646331"/>
            <a:chOff x="254758" y="845992"/>
            <a:chExt cx="1893617" cy="6463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10DD45-E3FD-4A65-AB4B-EB3947FF2B80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A163E5-3476-4EA6-A2CC-5992477025DE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efgh.txt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86CAEC-4617-4A0B-BD5A-F6294EC67765}"/>
              </a:ext>
            </a:extLst>
          </p:cNvPr>
          <p:cNvGrpSpPr/>
          <p:nvPr/>
        </p:nvGrpSpPr>
        <p:grpSpPr>
          <a:xfrm>
            <a:off x="1094181" y="3762232"/>
            <a:ext cx="1893617" cy="646331"/>
            <a:chOff x="254758" y="845992"/>
            <a:chExt cx="1893617" cy="64633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C2B8E-BB5A-4018-ABB4-B76F386BB429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D9E499-3044-4B9C-B42F-879A64295240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ijkl.txt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68B01-5852-433D-ACF7-4E937D33AECF}"/>
              </a:ext>
            </a:extLst>
          </p:cNvPr>
          <p:cNvGrpSpPr/>
          <p:nvPr/>
        </p:nvGrpSpPr>
        <p:grpSpPr>
          <a:xfrm>
            <a:off x="1103842" y="4981266"/>
            <a:ext cx="1893617" cy="646331"/>
            <a:chOff x="254758" y="845992"/>
            <a:chExt cx="1893617" cy="6463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3EEBE-EE87-4B30-BBD4-CADD95C36448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F6217B-DE16-43A6-9106-BD490513A4AD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mnop.txt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C79684-0F86-4699-82EF-1F6467E56B59}"/>
              </a:ext>
            </a:extLst>
          </p:cNvPr>
          <p:cNvGrpSpPr/>
          <p:nvPr/>
        </p:nvGrpSpPr>
        <p:grpSpPr>
          <a:xfrm>
            <a:off x="823415" y="627877"/>
            <a:ext cx="3757684" cy="1702986"/>
            <a:chOff x="823415" y="573286"/>
            <a:chExt cx="3757684" cy="17029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19D1DC-7958-4AA1-A20B-9FF09C259CEB}"/>
                </a:ext>
              </a:extLst>
            </p:cNvPr>
            <p:cNvSpPr/>
            <p:nvPr/>
          </p:nvSpPr>
          <p:spPr>
            <a:xfrm>
              <a:off x="823415" y="893634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EFD4E1-627B-4A78-876A-A169CC5E178B}"/>
                </a:ext>
              </a:extLst>
            </p:cNvPr>
            <p:cNvSpPr txBox="1"/>
            <p:nvPr/>
          </p:nvSpPr>
          <p:spPr>
            <a:xfrm>
              <a:off x="1922941" y="573286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7A35E6-BE54-44DB-A911-1D6FA63A53D5}"/>
              </a:ext>
            </a:extLst>
          </p:cNvPr>
          <p:cNvGrpSpPr/>
          <p:nvPr/>
        </p:nvGrpSpPr>
        <p:grpSpPr>
          <a:xfrm>
            <a:off x="3332049" y="1679946"/>
            <a:ext cx="5285469" cy="1576308"/>
            <a:chOff x="3332049" y="1625355"/>
            <a:chExt cx="5285469" cy="157630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F91884-8D91-4052-AF98-09BF9A69BE7D}"/>
                </a:ext>
              </a:extLst>
            </p:cNvPr>
            <p:cNvSpPr/>
            <p:nvPr/>
          </p:nvSpPr>
          <p:spPr>
            <a:xfrm rot="1466499">
              <a:off x="3332049" y="1675797"/>
              <a:ext cx="52854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FC45BC-5FBF-4131-B600-2D4BCA82A67B}"/>
                </a:ext>
              </a:extLst>
            </p:cNvPr>
            <p:cNvSpPr txBox="1"/>
            <p:nvPr/>
          </p:nvSpPr>
          <p:spPr>
            <a:xfrm>
              <a:off x="6183295" y="162535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B2F80DC-9E69-4281-85AF-29D9762018F2}"/>
              </a:ext>
            </a:extLst>
          </p:cNvPr>
          <p:cNvGrpSpPr/>
          <p:nvPr/>
        </p:nvGrpSpPr>
        <p:grpSpPr>
          <a:xfrm>
            <a:off x="3466566" y="2315016"/>
            <a:ext cx="5258869" cy="1726699"/>
            <a:chOff x="3466566" y="2260425"/>
            <a:chExt cx="5258869" cy="17266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F432D7-5640-4922-8C2D-86F6A75B0A3E}"/>
                </a:ext>
              </a:extLst>
            </p:cNvPr>
            <p:cNvSpPr/>
            <p:nvPr/>
          </p:nvSpPr>
          <p:spPr>
            <a:xfrm rot="853732">
              <a:off x="3466566" y="2461258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17315-77AC-4C9D-AF6C-0730826FED2F}"/>
                </a:ext>
              </a:extLst>
            </p:cNvPr>
            <p:cNvSpPr txBox="1"/>
            <p:nvPr/>
          </p:nvSpPr>
          <p:spPr>
            <a:xfrm>
              <a:off x="5791363" y="226042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127B45-1107-43BB-80AD-FA5C48A1D4C0}"/>
              </a:ext>
            </a:extLst>
          </p:cNvPr>
          <p:cNvGrpSpPr/>
          <p:nvPr/>
        </p:nvGrpSpPr>
        <p:grpSpPr>
          <a:xfrm>
            <a:off x="827965" y="2201243"/>
            <a:ext cx="3757684" cy="1382638"/>
            <a:chOff x="827965" y="2146652"/>
            <a:chExt cx="3757684" cy="138263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C1DD91-7160-4F83-834C-888C1EEB9178}"/>
                </a:ext>
              </a:extLst>
            </p:cNvPr>
            <p:cNvSpPr/>
            <p:nvPr/>
          </p:nvSpPr>
          <p:spPr>
            <a:xfrm>
              <a:off x="827965" y="2146652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5A059-17B0-40D6-B934-320EB287E18F}"/>
                </a:ext>
              </a:extLst>
            </p:cNvPr>
            <p:cNvSpPr txBox="1"/>
            <p:nvPr/>
          </p:nvSpPr>
          <p:spPr>
            <a:xfrm>
              <a:off x="872897" y="215015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BF56E69-CE5A-4518-872C-F0AE77C62682}"/>
              </a:ext>
            </a:extLst>
          </p:cNvPr>
          <p:cNvGrpSpPr/>
          <p:nvPr/>
        </p:nvGrpSpPr>
        <p:grpSpPr>
          <a:xfrm>
            <a:off x="823415" y="3409544"/>
            <a:ext cx="3757684" cy="1382638"/>
            <a:chOff x="823415" y="3354953"/>
            <a:chExt cx="3757684" cy="138263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4DC38A1-6811-4A05-93CA-9C62759E2267}"/>
                </a:ext>
              </a:extLst>
            </p:cNvPr>
            <p:cNvSpPr/>
            <p:nvPr/>
          </p:nvSpPr>
          <p:spPr>
            <a:xfrm>
              <a:off x="823415" y="3354953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7FAB29-A2D9-4888-9DE5-B3984F7E7F80}"/>
                </a:ext>
              </a:extLst>
            </p:cNvPr>
            <p:cNvSpPr txBox="1"/>
            <p:nvPr/>
          </p:nvSpPr>
          <p:spPr>
            <a:xfrm>
              <a:off x="904185" y="3363551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945973-FBF9-46B1-A4B3-36E5648F328D}"/>
              </a:ext>
            </a:extLst>
          </p:cNvPr>
          <p:cNvGrpSpPr/>
          <p:nvPr/>
        </p:nvGrpSpPr>
        <p:grpSpPr>
          <a:xfrm>
            <a:off x="823415" y="4623392"/>
            <a:ext cx="3757684" cy="1397312"/>
            <a:chOff x="823415" y="4568801"/>
            <a:chExt cx="3757684" cy="139731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8B457D3-CD42-4AD7-B9D0-8273A5CD7FCC}"/>
                </a:ext>
              </a:extLst>
            </p:cNvPr>
            <p:cNvSpPr/>
            <p:nvPr/>
          </p:nvSpPr>
          <p:spPr>
            <a:xfrm>
              <a:off x="823415" y="4583475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A85969-6BE6-4E72-A213-BA9C4CF974D3}"/>
                </a:ext>
              </a:extLst>
            </p:cNvPr>
            <p:cNvSpPr txBox="1"/>
            <p:nvPr/>
          </p:nvSpPr>
          <p:spPr>
            <a:xfrm>
              <a:off x="872897" y="4568801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564258E-2384-4448-84AF-12F88DAC32AF}"/>
              </a:ext>
            </a:extLst>
          </p:cNvPr>
          <p:cNvGrpSpPr/>
          <p:nvPr/>
        </p:nvGrpSpPr>
        <p:grpSpPr>
          <a:xfrm>
            <a:off x="3329543" y="3640768"/>
            <a:ext cx="5258869" cy="1528980"/>
            <a:chOff x="3329543" y="3586177"/>
            <a:chExt cx="5258869" cy="15289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549BDB-CCAF-4CB8-93AA-027DB1015DE3}"/>
                </a:ext>
              </a:extLst>
            </p:cNvPr>
            <p:cNvSpPr/>
            <p:nvPr/>
          </p:nvSpPr>
          <p:spPr>
            <a:xfrm rot="19927783">
              <a:off x="3329543" y="3586177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509B14-6AB8-436B-9BAE-CFD82EED0166}"/>
                </a:ext>
              </a:extLst>
            </p:cNvPr>
            <p:cNvSpPr txBox="1"/>
            <p:nvPr/>
          </p:nvSpPr>
          <p:spPr>
            <a:xfrm>
              <a:off x="6067116" y="474582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55A1B05-4B45-42B6-BA30-51C45187B393}"/>
              </a:ext>
            </a:extLst>
          </p:cNvPr>
          <p:cNvGrpSpPr/>
          <p:nvPr/>
        </p:nvGrpSpPr>
        <p:grpSpPr>
          <a:xfrm>
            <a:off x="3437682" y="3053667"/>
            <a:ext cx="5258869" cy="1539390"/>
            <a:chOff x="3437682" y="2999076"/>
            <a:chExt cx="5258869" cy="153939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9D5E4B-BFC2-418F-92C4-D5A3547FB886}"/>
                </a:ext>
              </a:extLst>
            </p:cNvPr>
            <p:cNvSpPr/>
            <p:nvPr/>
          </p:nvSpPr>
          <p:spPr>
            <a:xfrm rot="21142556">
              <a:off x="3437682" y="3012600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59779A-C75B-42A0-8350-5D737C3A2C99}"/>
                </a:ext>
              </a:extLst>
            </p:cNvPr>
            <p:cNvSpPr txBox="1"/>
            <p:nvPr/>
          </p:nvSpPr>
          <p:spPr>
            <a:xfrm>
              <a:off x="4635839" y="2999076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FE5096C6-94AD-4468-A926-F8A796F1440C}"/>
              </a:ext>
            </a:extLst>
          </p:cNvPr>
          <p:cNvSpPr/>
          <p:nvPr/>
        </p:nvSpPr>
        <p:spPr>
          <a:xfrm>
            <a:off x="9551158" y="250170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Template Parameters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F4471E-A76A-4D10-AA89-625E1A9609B5}"/>
              </a:ext>
            </a:extLst>
          </p:cNvPr>
          <p:cNvSpPr txBox="1"/>
          <p:nvPr/>
        </p:nvSpPr>
        <p:spPr>
          <a:xfrm>
            <a:off x="8980575" y="948225"/>
            <a:ext cx="304730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Microsoft.DataFactory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"pipelines":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"*":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pipelineReference.referenceName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"pipeline":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"*":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typeProperties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B71692A-AC6B-4F29-9447-D3FAFEAF750A}"/>
              </a:ext>
            </a:extLst>
          </p:cNvPr>
          <p:cNvSpPr/>
          <p:nvPr/>
        </p:nvSpPr>
        <p:spPr>
          <a:xfrm>
            <a:off x="8494535" y="762027"/>
            <a:ext cx="623773" cy="5636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0C1C06-7367-4E08-90BC-D665C0A8FC1F}"/>
              </a:ext>
            </a:extLst>
          </p:cNvPr>
          <p:cNvGrpSpPr/>
          <p:nvPr/>
        </p:nvGrpSpPr>
        <p:grpSpPr>
          <a:xfrm>
            <a:off x="6774328" y="4054616"/>
            <a:ext cx="1469408" cy="896204"/>
            <a:chOff x="6498082" y="5871911"/>
            <a:chExt cx="1469408" cy="896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4527E5-DD83-41B3-B82A-DD12429E9709}"/>
                </a:ext>
              </a:extLst>
            </p:cNvPr>
            <p:cNvSpPr/>
            <p:nvPr/>
          </p:nvSpPr>
          <p:spPr>
            <a:xfrm>
              <a:off x="6520690" y="5871911"/>
              <a:ext cx="1313125" cy="8962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E62F4-8678-46FA-BF6E-38E1F1E96FC2}"/>
                </a:ext>
              </a:extLst>
            </p:cNvPr>
            <p:cNvSpPr txBox="1"/>
            <p:nvPr/>
          </p:nvSpPr>
          <p:spPr>
            <a:xfrm>
              <a:off x="6498082" y="5884553"/>
              <a:ext cx="1469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Variable: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Filename=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nombre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del archive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recibido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por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trigger</a:t>
              </a:r>
              <a:endParaRPr kumimoji="0" lang="es-PE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1392D-F4AA-40C9-AC64-20384F84E720}"/>
              </a:ext>
            </a:extLst>
          </p:cNvPr>
          <p:cNvSpPr/>
          <p:nvPr/>
        </p:nvSpPr>
        <p:spPr>
          <a:xfrm>
            <a:off x="10131438" y="5002766"/>
            <a:ext cx="1906138" cy="62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límite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parámetros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permitidos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(256)</a:t>
            </a: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0C2E7-6CEB-404F-9E53-7CC30B69D365}"/>
              </a:ext>
            </a:extLst>
          </p:cNvPr>
          <p:cNvSpPr/>
          <p:nvPr/>
        </p:nvSpPr>
        <p:spPr>
          <a:xfrm>
            <a:off x="10131438" y="5681931"/>
            <a:ext cx="1906138" cy="1093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Requiere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variables (Dev)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triggers (Dev)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valores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SA (DevOps)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72D04-1E86-42EA-A900-0C9A2A983FFA}"/>
              </a:ext>
            </a:extLst>
          </p:cNvPr>
          <p:cNvGrpSpPr/>
          <p:nvPr/>
        </p:nvGrpSpPr>
        <p:grpSpPr>
          <a:xfrm>
            <a:off x="5025497" y="6395870"/>
            <a:ext cx="2081614" cy="394955"/>
            <a:chOff x="5025497" y="6395870"/>
            <a:chExt cx="2081614" cy="394955"/>
          </a:xfrm>
        </p:grpSpPr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256E2258-3C60-4F49-B0C5-2F135553FD56}"/>
                </a:ext>
              </a:extLst>
            </p:cNvPr>
            <p:cNvSpPr/>
            <p:nvPr/>
          </p:nvSpPr>
          <p:spPr>
            <a:xfrm>
              <a:off x="5025497" y="6395870"/>
              <a:ext cx="389658" cy="359559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899D27-F8BA-44D1-B0D9-61C5102D7F4B}"/>
                </a:ext>
              </a:extLst>
            </p:cNvPr>
            <p:cNvSpPr txBox="1"/>
            <p:nvPr/>
          </p:nvSpPr>
          <p:spPr>
            <a:xfrm>
              <a:off x="5392043" y="6421493"/>
              <a:ext cx="1715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Recomendada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6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/>
      <p:bldP spid="86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3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28530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Your factory is so large that the default Resource Manager template is invalid because it has more than the maximum allowed parameters (256).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handle custom parameter 256 limit, there are three options: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the custom parameter file and remove properties that don't need parameterization, i.e., properties that can keep a default value and hence decrease the parameter count.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Refactor logic in the dataflow to reduce parameters, for example, pipeline parameters all have the same value, you can just use global parameters instead.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Split one data factory into multiple data flows.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dirty="0">
                <a:solidFill>
                  <a:srgbClr val="171717"/>
                </a:solidFill>
                <a:latin typeface="Segoe UI" panose="020B0502040204020203" pitchFamily="34" charset="0"/>
              </a:rPr>
              <a:t>Link: </a:t>
            </a:r>
            <a:r>
              <a:rPr lang="es-PE" sz="1800" dirty="0" err="1">
                <a:hlinkClick r:id="rId2"/>
              </a:rPr>
              <a:t>Custom</a:t>
            </a:r>
            <a:r>
              <a:rPr lang="es-PE" sz="1800" dirty="0">
                <a:hlinkClick r:id="rId2"/>
              </a:rPr>
              <a:t> </a:t>
            </a:r>
            <a:r>
              <a:rPr lang="es-PE" sz="1800" dirty="0" err="1">
                <a:hlinkClick r:id="rId2"/>
              </a:rPr>
              <a:t>parameters</a:t>
            </a:r>
            <a:r>
              <a:rPr lang="es-PE" sz="1800" dirty="0">
                <a:hlinkClick r:id="rId2"/>
              </a:rPr>
              <a:t> in a </a:t>
            </a:r>
            <a:r>
              <a:rPr lang="es-PE" sz="1800" dirty="0" err="1">
                <a:hlinkClick r:id="rId2"/>
              </a:rPr>
              <a:t>Resource</a:t>
            </a:r>
            <a:r>
              <a:rPr lang="es-PE" sz="1800" dirty="0">
                <a:hlinkClick r:id="rId2"/>
              </a:rPr>
              <a:t> Manager </a:t>
            </a:r>
            <a:r>
              <a:rPr lang="es-PE" sz="1800" dirty="0" err="1">
                <a:hlinkClick r:id="rId2"/>
              </a:rPr>
              <a:t>template</a:t>
            </a:r>
            <a:r>
              <a:rPr lang="es-PE" sz="1800" dirty="0">
                <a:hlinkClick r:id="rId2"/>
              </a:rPr>
              <a:t> - Azure Data Factory | Microsoft </a:t>
            </a:r>
            <a:r>
              <a:rPr lang="es-PE" sz="1800" dirty="0" err="1">
                <a:hlinkClick r:id="rId2"/>
              </a:rPr>
              <a:t>Docs</a:t>
            </a:r>
            <a:endParaRPr lang="es-P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limitations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0864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22467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The Storage Event Trigger currently supports only Azure Data Lake Storage Gen2 and General-purpose version 2 storage accounts. Due to an Azure Event Grid limitation, </a:t>
            </a:r>
            <a:r>
              <a:rPr lang="en-US" sz="2000" b="1" dirty="0">
                <a:solidFill>
                  <a:srgbClr val="171717"/>
                </a:solidFill>
                <a:latin typeface="Segoe UI" panose="020B0502040204020203" pitchFamily="34" charset="0"/>
              </a:rPr>
              <a:t>Azure Data Factory only supports a maximum of 500 storage event triggers per storage account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If you hit the limit, please contact support for recommendations and increasing the limit upon evaluation by Event Grid team.</a:t>
            </a:r>
            <a:endParaRPr lang="es-PE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dirty="0">
                <a:solidFill>
                  <a:srgbClr val="171717"/>
                </a:solidFill>
                <a:latin typeface="Segoe UI" panose="020B0502040204020203" pitchFamily="34" charset="0"/>
              </a:rPr>
              <a:t>Link: </a:t>
            </a:r>
            <a:r>
              <a:rPr lang="en-US" sz="2000" dirty="0">
                <a:hlinkClick r:id="rId2"/>
              </a:rPr>
              <a:t>Create event-based triggers - Azure Data Factory &amp; Azure Synapse | Microsoft Docs</a:t>
            </a:r>
            <a:endParaRPr lang="es-PE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Event Triggers limitations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7800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169277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In </a:t>
            </a:r>
            <a:r>
              <a:rPr lang="en-US" sz="2000" b="1" dirty="0">
                <a:solidFill>
                  <a:srgbClr val="171717"/>
                </a:solidFill>
                <a:latin typeface="Segoe UI" panose="020B0502040204020203" pitchFamily="34" charset="0"/>
              </a:rPr>
              <a:t>Complete deployment mode, resources that exist in the resource group but aren't specified in the new Resource Manager template will be deleted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For more information, please refer to Azure Resource Manager Deployment Modes.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dirty="0">
                <a:solidFill>
                  <a:srgbClr val="171717"/>
                </a:solidFill>
                <a:latin typeface="Segoe UI" panose="020B0502040204020203" pitchFamily="34" charset="0"/>
              </a:rPr>
              <a:t>Link: </a:t>
            </a:r>
            <a:r>
              <a:rPr lang="es-PE" sz="2000" dirty="0" err="1">
                <a:hlinkClick r:id="rId2"/>
              </a:rPr>
              <a:t>Automate</a:t>
            </a:r>
            <a:r>
              <a:rPr lang="es-PE" sz="2000" dirty="0">
                <a:hlinkClick r:id="rId2"/>
              </a:rPr>
              <a:t> </a:t>
            </a:r>
            <a:r>
              <a:rPr lang="es-PE" sz="2000" dirty="0" err="1">
                <a:hlinkClick r:id="rId2"/>
              </a:rPr>
              <a:t>continuous</a:t>
            </a:r>
            <a:r>
              <a:rPr lang="es-PE" sz="2000" dirty="0">
                <a:hlinkClick r:id="rId2"/>
              </a:rPr>
              <a:t> </a:t>
            </a:r>
            <a:r>
              <a:rPr lang="es-PE" sz="2000" dirty="0" err="1">
                <a:hlinkClick r:id="rId2"/>
              </a:rPr>
              <a:t>integration</a:t>
            </a:r>
            <a:r>
              <a:rPr lang="es-PE" sz="2000" dirty="0">
                <a:hlinkClick r:id="rId2"/>
              </a:rPr>
              <a:t> - Azure Data Factory | Microsoft </a:t>
            </a:r>
            <a:r>
              <a:rPr lang="es-PE" sz="2000" dirty="0" err="1">
                <a:hlinkClick r:id="rId2"/>
              </a:rPr>
              <a:t>Docs</a:t>
            </a:r>
            <a:endParaRPr lang="es-PE" sz="6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Deployment (</a:t>
            </a:r>
            <a:r>
              <a:rPr lang="en-US" sz="4000" dirty="0"/>
              <a:t>DevOps release pipeline</a:t>
            </a:r>
            <a:r>
              <a:rPr lang="en-US" dirty="0"/>
              <a:t>)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2073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2991588"/>
          </a:xfrm>
        </p:spPr>
        <p:txBody>
          <a:bodyPr/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 design, Data Factory doesn't allow cherry-picking of commits or selective publishing of resources. </a:t>
            </a:r>
            <a:r>
              <a:rPr lang="en-US" sz="2000" b="1" dirty="0">
                <a:solidFill>
                  <a:srgbClr val="171717"/>
                </a:solidFill>
                <a:latin typeface="Segoe UI" panose="020B0502040204020203" pitchFamily="34" charset="0"/>
              </a:rPr>
              <a:t>Publishes will include all changes made in the data factory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en-US" sz="2000" u="sng" dirty="0">
                <a:solidFill>
                  <a:srgbClr val="171717"/>
                </a:solidFill>
                <a:latin typeface="Segoe UI" panose="020B0502040204020203" pitchFamily="34" charset="0"/>
              </a:rPr>
              <a:t>Data factory entities depend on each other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For example, triggers depend on pipelines, and pipelines depend on datasets and other pipelines. Selective publishing of a subset of resources could lead to unexpected behaviors and errors.</a:t>
            </a:r>
          </a:p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On rare occasions </a:t>
            </a:r>
            <a:r>
              <a:rPr lang="en-US" sz="2000" u="sng" dirty="0">
                <a:solidFill>
                  <a:srgbClr val="171717"/>
                </a:solidFill>
                <a:latin typeface="Segoe UI" panose="020B0502040204020203" pitchFamily="34" charset="0"/>
              </a:rPr>
              <a:t>when you need selective publishing, consider using a hotfix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For more information, see Hotfix production environment.</a:t>
            </a:r>
            <a:endParaRPr lang="es-PE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s-PE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171717"/>
                </a:solidFill>
                <a:latin typeface="Segoe UI" panose="020B0502040204020203" pitchFamily="34" charset="0"/>
              </a:rPr>
              <a:t>Link: </a:t>
            </a:r>
            <a:r>
              <a:rPr lang="en-US" sz="2000" dirty="0">
                <a:hlinkClick r:id="rId2"/>
              </a:rPr>
              <a:t>Continuous integration and delivery - Azure Data Factory | Microsoft Docs</a:t>
            </a:r>
            <a:endParaRPr lang="es-PE" sz="6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DataFactory</a:t>
            </a:r>
            <a:r>
              <a:rPr lang="en-US" dirty="0"/>
              <a:t> Publish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7487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1138773"/>
          </a:xfrm>
        </p:spPr>
        <p:txBody>
          <a:bodyPr/>
          <a:lstStyle/>
          <a:p>
            <a:pPr marL="0" indent="0">
              <a:buNone/>
            </a:pPr>
            <a:r>
              <a:rPr lang="es-PE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Link:</a:t>
            </a:r>
            <a:r>
              <a:rPr lang="es-PE" sz="2000" dirty="0" err="1">
                <a:hlinkClick r:id="rId2"/>
              </a:rPr>
              <a:t>Module</a:t>
            </a:r>
            <a:r>
              <a:rPr lang="es-PE" sz="2000" dirty="0">
                <a:hlinkClick r:id="rId2"/>
              </a:rPr>
              <a:t> 3 - </a:t>
            </a:r>
            <a:r>
              <a:rPr lang="es-PE" sz="2000" dirty="0" err="1">
                <a:hlinkClick r:id="rId2"/>
              </a:rPr>
              <a:t>Automate</a:t>
            </a:r>
            <a:r>
              <a:rPr lang="es-PE" sz="2000" dirty="0">
                <a:hlinkClick r:id="rId2"/>
              </a:rPr>
              <a:t> ADF </a:t>
            </a:r>
            <a:r>
              <a:rPr lang="es-PE" sz="2000" dirty="0" err="1">
                <a:hlinkClick r:id="rId2"/>
              </a:rPr>
              <a:t>using</a:t>
            </a:r>
            <a:r>
              <a:rPr lang="es-PE" sz="2000" dirty="0">
                <a:hlinkClick r:id="rId2"/>
              </a:rPr>
              <a:t> CICD Lab_V1.docx (sharepoint.com)</a:t>
            </a:r>
            <a:r>
              <a:rPr lang="es-PE" sz="2000" dirty="0"/>
              <a:t> 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endParaRPr lang="es-P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 : Automate ADF with CI/CD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779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4228850"/>
          </a:xfrm>
        </p:spPr>
        <p:txBody>
          <a:bodyPr/>
          <a:lstStyle/>
          <a:p>
            <a:r>
              <a:rPr lang="es-PE" sz="1800" dirty="0">
                <a:hlinkClick r:id="rId2"/>
              </a:rPr>
              <a:t>https://stackoverflow.com/questions/62052791/how-to-get-the-name-of-the-file-that-triggered-the-azure-data-factory-pipeline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3"/>
              </a:rPr>
              <a:t>https://docs.microsoft.com/en-us/azure/data-factory/concepts-pipeline-execution-triggers#trigger-execution-with-json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4"/>
              </a:rPr>
              <a:t>https://docs.microsoft.com/en-us/powershell/module/az.datafactory/set-azdatafactoryv2trigger?view=azps-7.2</a:t>
            </a:r>
            <a:r>
              <a:rPr lang="es-PE" sz="1800" dirty="0"/>
              <a:t>. 0</a:t>
            </a:r>
          </a:p>
          <a:p>
            <a:r>
              <a:rPr lang="es-PE" sz="1800" dirty="0">
                <a:hlinkClick r:id="rId5"/>
              </a:rPr>
              <a:t>https://docs.microsoft.com/en-us/azure/data-factory/control-flow-expression-language-functions#expressions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6"/>
              </a:rPr>
              <a:t>https://docs.microsoft.com/en-us/azure/data-factory/how-to-use-trigger-parameterization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7"/>
              </a:rPr>
              <a:t>https://docs.microsoft.com/en-us/azure/data-factory/author-global-parameters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8"/>
              </a:rPr>
              <a:t>https://stackoverflow.com/questions/68839698/global-parameters-for-trigger-body-properties-and-using-split-function-on-trigg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9"/>
              </a:rPr>
              <a:t>http://www.mutazag.com/blog/code/tutorial/ADF-custom-paramaters/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10"/>
              </a:rPr>
              <a:t>https://docs.microsoft.com/en-us/azure/templates/microsoft.datafactory/2018-06-01/factories/triggers?tabs=bicep</a:t>
            </a:r>
            <a:r>
              <a:rPr lang="es-PE" sz="1800" dirty="0"/>
              <a:t> </a:t>
            </a:r>
          </a:p>
          <a:p>
            <a:r>
              <a:rPr lang="es-PE" sz="1800" dirty="0">
                <a:hlinkClick r:id="rId11"/>
              </a:rPr>
              <a:t>https://docs.microsoft.com/en-us/azure/azure-resource-manager/templates/overview</a:t>
            </a:r>
            <a:endParaRPr lang="es-PE" sz="1800" dirty="0"/>
          </a:p>
          <a:p>
            <a:r>
              <a:rPr lang="es-PE" sz="1800" dirty="0">
                <a:hlinkClick r:id="rId12"/>
              </a:rPr>
              <a:t>https://docs.microsoft.com/en-us/azure/data-factory/continuous-integration-delivery-sample-script</a:t>
            </a:r>
            <a:r>
              <a:rPr lang="es-PE" sz="18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  <a:r>
              <a:rPr lang="en-US" dirty="0" err="1"/>
              <a:t>adicionales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4991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7783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Actual</a:t>
            </a:r>
          </a:p>
        </p:txBody>
      </p:sp>
    </p:spTree>
    <p:extLst>
      <p:ext uri="{BB962C8B-B14F-4D97-AF65-F5344CB8AC3E}">
        <p14:creationId xmlns:p14="http://schemas.microsoft.com/office/powerpoint/2010/main" val="10862669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32008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El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cliente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tiene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un pipeline que 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ejecuta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con las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configuraciones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enviadas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por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un trigger.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ese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sentido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cuenta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con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decenas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triggers que 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ejecutan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según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archive que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llegue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 un storage account. </a:t>
            </a:r>
          </a:p>
          <a:p>
            <a:pPr marL="0" indent="0">
              <a:buNone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Así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mismo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cuentan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con 2 ambientes: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desarrollo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y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productivo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Manejan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despliegue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forma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automática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entre ambientes. </a:t>
            </a:r>
          </a:p>
          <a:p>
            <a:pPr marL="0" indent="0">
              <a:buNone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Sin embargo, al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seguir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construyendo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triggers,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llegaron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al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límite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párametros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(256)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soportados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por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plantilla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ARM.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Esto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debido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 que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por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trigger 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crean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varios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parámetros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multiplicándose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rápidamente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s-PE" sz="4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Estado actual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2754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5D32EF5E-B56D-419A-BDCB-A6B79D3678AB}"/>
              </a:ext>
            </a:extLst>
          </p:cNvPr>
          <p:cNvSpPr/>
          <p:nvPr/>
        </p:nvSpPr>
        <p:spPr>
          <a:xfrm>
            <a:off x="3885063" y="1201006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1506C21E-4AFD-447A-9A91-9F60C9056CB1}"/>
              </a:ext>
            </a:extLst>
          </p:cNvPr>
          <p:cNvSpPr/>
          <p:nvPr/>
        </p:nvSpPr>
        <p:spPr>
          <a:xfrm>
            <a:off x="3885063" y="2415656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29007855-A21D-4C26-B729-275F9D6F0F39}"/>
              </a:ext>
            </a:extLst>
          </p:cNvPr>
          <p:cNvSpPr/>
          <p:nvPr/>
        </p:nvSpPr>
        <p:spPr>
          <a:xfrm>
            <a:off x="3885063" y="3630307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C388B696-8033-461F-A8A4-6EDE41F86B8D}"/>
              </a:ext>
            </a:extLst>
          </p:cNvPr>
          <p:cNvSpPr/>
          <p:nvPr/>
        </p:nvSpPr>
        <p:spPr>
          <a:xfrm>
            <a:off x="3885063" y="4844958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1BAF-6298-4C57-9874-E9FC6F63D566}"/>
              </a:ext>
            </a:extLst>
          </p:cNvPr>
          <p:cNvSpPr txBox="1"/>
          <p:nvPr/>
        </p:nvSpPr>
        <p:spPr>
          <a:xfrm>
            <a:off x="3998806" y="585227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509FC23C-E025-4C76-83D8-F3D58BF64FF2}"/>
              </a:ext>
            </a:extLst>
          </p:cNvPr>
          <p:cNvSpPr/>
          <p:nvPr/>
        </p:nvSpPr>
        <p:spPr>
          <a:xfrm rot="5400000">
            <a:off x="7105935" y="2984315"/>
            <a:ext cx="896203" cy="1191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14D4AE1-464B-47AE-B00F-0492B39938CA}"/>
              </a:ext>
            </a:extLst>
          </p:cNvPr>
          <p:cNvCxnSpPr>
            <a:stCxn id="4" idx="6"/>
            <a:endCxn id="12" idx="3"/>
          </p:cNvCxnSpPr>
          <p:nvPr/>
        </p:nvCxnSpPr>
        <p:spPr>
          <a:xfrm>
            <a:off x="4161329" y="1459673"/>
            <a:ext cx="2796733" cy="2120618"/>
          </a:xfrm>
          <a:prstGeom prst="bentConnector3">
            <a:avLst>
              <a:gd name="adj1" fmla="val 5146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F225E03-FDF6-428D-94A1-2352B1E5562F}"/>
              </a:ext>
            </a:extLst>
          </p:cNvPr>
          <p:cNvCxnSpPr>
            <a:stCxn id="6" idx="5"/>
            <a:endCxn id="12" idx="3"/>
          </p:cNvCxnSpPr>
          <p:nvPr/>
        </p:nvCxnSpPr>
        <p:spPr>
          <a:xfrm>
            <a:off x="4241180" y="2926481"/>
            <a:ext cx="2716882" cy="65381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D17F994-5CB5-44F3-901D-A1013793D888}"/>
              </a:ext>
            </a:extLst>
          </p:cNvPr>
          <p:cNvCxnSpPr>
            <a:stCxn id="8" idx="5"/>
            <a:endCxn id="12" idx="3"/>
          </p:cNvCxnSpPr>
          <p:nvPr/>
        </p:nvCxnSpPr>
        <p:spPr>
          <a:xfrm flipV="1">
            <a:off x="4241180" y="3580291"/>
            <a:ext cx="2716882" cy="56084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6C0F59-74AB-4832-9C8E-BA3B796CCE6B}"/>
              </a:ext>
            </a:extLst>
          </p:cNvPr>
          <p:cNvCxnSpPr>
            <a:stCxn id="10" idx="5"/>
            <a:endCxn id="12" idx="3"/>
          </p:cNvCxnSpPr>
          <p:nvPr/>
        </p:nvCxnSpPr>
        <p:spPr>
          <a:xfrm flipV="1">
            <a:off x="4241180" y="3580291"/>
            <a:ext cx="2716882" cy="17754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F39155-0DD5-434B-A664-F884DB0ABA4A}"/>
              </a:ext>
            </a:extLst>
          </p:cNvPr>
          <p:cNvSpPr/>
          <p:nvPr/>
        </p:nvSpPr>
        <p:spPr>
          <a:xfrm>
            <a:off x="3698543" y="250209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6ADBD2-220D-4B4F-BF4D-DF437D87DDF1}"/>
              </a:ext>
            </a:extLst>
          </p:cNvPr>
          <p:cNvSpPr/>
          <p:nvPr/>
        </p:nvSpPr>
        <p:spPr>
          <a:xfrm>
            <a:off x="6600967" y="250170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179741-4689-4700-AEFD-7A47203FF518}"/>
              </a:ext>
            </a:extLst>
          </p:cNvPr>
          <p:cNvGrpSpPr/>
          <p:nvPr/>
        </p:nvGrpSpPr>
        <p:grpSpPr>
          <a:xfrm>
            <a:off x="1075762" y="1337314"/>
            <a:ext cx="1893617" cy="646331"/>
            <a:chOff x="254758" y="845992"/>
            <a:chExt cx="1893617" cy="6463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430C45-7344-4EAB-83B1-40F71D368441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5EBE73-2762-4A10-884F-DF791C133481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abcd.txt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6E693B-B420-4EBC-89B6-F6CC15D461AE}"/>
              </a:ext>
            </a:extLst>
          </p:cNvPr>
          <p:cNvGrpSpPr/>
          <p:nvPr/>
        </p:nvGrpSpPr>
        <p:grpSpPr>
          <a:xfrm>
            <a:off x="1066099" y="2551964"/>
            <a:ext cx="1893617" cy="646331"/>
            <a:chOff x="254758" y="845992"/>
            <a:chExt cx="1893617" cy="6463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10DD45-E3FD-4A65-AB4B-EB3947FF2B80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A163E5-3476-4EA6-A2CC-5992477025DE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efgh.txt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86CAEC-4617-4A0B-BD5A-F6294EC67765}"/>
              </a:ext>
            </a:extLst>
          </p:cNvPr>
          <p:cNvGrpSpPr/>
          <p:nvPr/>
        </p:nvGrpSpPr>
        <p:grpSpPr>
          <a:xfrm>
            <a:off x="1094181" y="3762232"/>
            <a:ext cx="1893617" cy="646331"/>
            <a:chOff x="254758" y="845992"/>
            <a:chExt cx="1893617" cy="64633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C2B8E-BB5A-4018-ABB4-B76F386BB429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D9E499-3044-4B9C-B42F-879A64295240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ijkl.txt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68B01-5852-433D-ACF7-4E937D33AECF}"/>
              </a:ext>
            </a:extLst>
          </p:cNvPr>
          <p:cNvGrpSpPr/>
          <p:nvPr/>
        </p:nvGrpSpPr>
        <p:grpSpPr>
          <a:xfrm>
            <a:off x="1103842" y="4981266"/>
            <a:ext cx="1893617" cy="646331"/>
            <a:chOff x="254758" y="845992"/>
            <a:chExt cx="1893617" cy="6463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3EEBE-EE87-4B30-BBD4-CADD95C36448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F6217B-DE16-43A6-9106-BD490513A4AD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mnop.txt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C79684-0F86-4699-82EF-1F6467E56B59}"/>
              </a:ext>
            </a:extLst>
          </p:cNvPr>
          <p:cNvGrpSpPr/>
          <p:nvPr/>
        </p:nvGrpSpPr>
        <p:grpSpPr>
          <a:xfrm>
            <a:off x="823415" y="627877"/>
            <a:ext cx="3757684" cy="1702986"/>
            <a:chOff x="823415" y="573286"/>
            <a:chExt cx="3757684" cy="17029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19D1DC-7958-4AA1-A20B-9FF09C259CEB}"/>
                </a:ext>
              </a:extLst>
            </p:cNvPr>
            <p:cNvSpPr/>
            <p:nvPr/>
          </p:nvSpPr>
          <p:spPr>
            <a:xfrm>
              <a:off x="823415" y="893634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EFD4E1-627B-4A78-876A-A169CC5E178B}"/>
                </a:ext>
              </a:extLst>
            </p:cNvPr>
            <p:cNvSpPr txBox="1"/>
            <p:nvPr/>
          </p:nvSpPr>
          <p:spPr>
            <a:xfrm>
              <a:off x="1922941" y="573286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7A35E6-BE54-44DB-A911-1D6FA63A53D5}"/>
              </a:ext>
            </a:extLst>
          </p:cNvPr>
          <p:cNvGrpSpPr/>
          <p:nvPr/>
        </p:nvGrpSpPr>
        <p:grpSpPr>
          <a:xfrm>
            <a:off x="3332049" y="1679946"/>
            <a:ext cx="5285469" cy="1576308"/>
            <a:chOff x="3332049" y="1625355"/>
            <a:chExt cx="5285469" cy="157630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F91884-8D91-4052-AF98-09BF9A69BE7D}"/>
                </a:ext>
              </a:extLst>
            </p:cNvPr>
            <p:cNvSpPr/>
            <p:nvPr/>
          </p:nvSpPr>
          <p:spPr>
            <a:xfrm rot="1466499">
              <a:off x="3332049" y="1675797"/>
              <a:ext cx="52854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FC45BC-5FBF-4131-B600-2D4BCA82A67B}"/>
                </a:ext>
              </a:extLst>
            </p:cNvPr>
            <p:cNvSpPr txBox="1"/>
            <p:nvPr/>
          </p:nvSpPr>
          <p:spPr>
            <a:xfrm>
              <a:off x="6183295" y="162535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B2F80DC-9E69-4281-85AF-29D9762018F2}"/>
              </a:ext>
            </a:extLst>
          </p:cNvPr>
          <p:cNvGrpSpPr/>
          <p:nvPr/>
        </p:nvGrpSpPr>
        <p:grpSpPr>
          <a:xfrm>
            <a:off x="3466566" y="2315016"/>
            <a:ext cx="5258869" cy="1726699"/>
            <a:chOff x="3466566" y="2260425"/>
            <a:chExt cx="5258869" cy="17266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F432D7-5640-4922-8C2D-86F6A75B0A3E}"/>
                </a:ext>
              </a:extLst>
            </p:cNvPr>
            <p:cNvSpPr/>
            <p:nvPr/>
          </p:nvSpPr>
          <p:spPr>
            <a:xfrm rot="853732">
              <a:off x="3466566" y="2461258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17315-77AC-4C9D-AF6C-0730826FED2F}"/>
                </a:ext>
              </a:extLst>
            </p:cNvPr>
            <p:cNvSpPr txBox="1"/>
            <p:nvPr/>
          </p:nvSpPr>
          <p:spPr>
            <a:xfrm>
              <a:off x="5791363" y="226042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127B45-1107-43BB-80AD-FA5C48A1D4C0}"/>
              </a:ext>
            </a:extLst>
          </p:cNvPr>
          <p:cNvGrpSpPr/>
          <p:nvPr/>
        </p:nvGrpSpPr>
        <p:grpSpPr>
          <a:xfrm>
            <a:off x="827965" y="2201243"/>
            <a:ext cx="3757684" cy="1382638"/>
            <a:chOff x="827965" y="2146652"/>
            <a:chExt cx="3757684" cy="138263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C1DD91-7160-4F83-834C-888C1EEB9178}"/>
                </a:ext>
              </a:extLst>
            </p:cNvPr>
            <p:cNvSpPr/>
            <p:nvPr/>
          </p:nvSpPr>
          <p:spPr>
            <a:xfrm>
              <a:off x="827965" y="2146652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5A059-17B0-40D6-B934-320EB287E18F}"/>
                </a:ext>
              </a:extLst>
            </p:cNvPr>
            <p:cNvSpPr txBox="1"/>
            <p:nvPr/>
          </p:nvSpPr>
          <p:spPr>
            <a:xfrm>
              <a:off x="872897" y="215015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BF56E69-CE5A-4518-872C-F0AE77C62682}"/>
              </a:ext>
            </a:extLst>
          </p:cNvPr>
          <p:cNvGrpSpPr/>
          <p:nvPr/>
        </p:nvGrpSpPr>
        <p:grpSpPr>
          <a:xfrm>
            <a:off x="823415" y="3409544"/>
            <a:ext cx="3757684" cy="1382638"/>
            <a:chOff x="823415" y="3354953"/>
            <a:chExt cx="3757684" cy="138263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4DC38A1-6811-4A05-93CA-9C62759E2267}"/>
                </a:ext>
              </a:extLst>
            </p:cNvPr>
            <p:cNvSpPr/>
            <p:nvPr/>
          </p:nvSpPr>
          <p:spPr>
            <a:xfrm>
              <a:off x="823415" y="3354953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7FAB29-A2D9-4888-9DE5-B3984F7E7F80}"/>
                </a:ext>
              </a:extLst>
            </p:cNvPr>
            <p:cNvSpPr txBox="1"/>
            <p:nvPr/>
          </p:nvSpPr>
          <p:spPr>
            <a:xfrm>
              <a:off x="904185" y="3363551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945973-FBF9-46B1-A4B3-36E5648F328D}"/>
              </a:ext>
            </a:extLst>
          </p:cNvPr>
          <p:cNvGrpSpPr/>
          <p:nvPr/>
        </p:nvGrpSpPr>
        <p:grpSpPr>
          <a:xfrm>
            <a:off x="823415" y="4623392"/>
            <a:ext cx="3757684" cy="1397312"/>
            <a:chOff x="823415" y="4568801"/>
            <a:chExt cx="3757684" cy="139731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8B457D3-CD42-4AD7-B9D0-8273A5CD7FCC}"/>
                </a:ext>
              </a:extLst>
            </p:cNvPr>
            <p:cNvSpPr/>
            <p:nvPr/>
          </p:nvSpPr>
          <p:spPr>
            <a:xfrm>
              <a:off x="823415" y="4583475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A85969-6BE6-4E72-A213-BA9C4CF974D3}"/>
                </a:ext>
              </a:extLst>
            </p:cNvPr>
            <p:cNvSpPr txBox="1"/>
            <p:nvPr/>
          </p:nvSpPr>
          <p:spPr>
            <a:xfrm>
              <a:off x="872897" y="4568801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564258E-2384-4448-84AF-12F88DAC32AF}"/>
              </a:ext>
            </a:extLst>
          </p:cNvPr>
          <p:cNvGrpSpPr/>
          <p:nvPr/>
        </p:nvGrpSpPr>
        <p:grpSpPr>
          <a:xfrm>
            <a:off x="3329543" y="3640768"/>
            <a:ext cx="5258869" cy="1528980"/>
            <a:chOff x="3329543" y="3586177"/>
            <a:chExt cx="5258869" cy="15289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549BDB-CCAF-4CB8-93AA-027DB1015DE3}"/>
                </a:ext>
              </a:extLst>
            </p:cNvPr>
            <p:cNvSpPr/>
            <p:nvPr/>
          </p:nvSpPr>
          <p:spPr>
            <a:xfrm rot="19927783">
              <a:off x="3329543" y="3586177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509B14-6AB8-436B-9BAE-CFD82EED0166}"/>
                </a:ext>
              </a:extLst>
            </p:cNvPr>
            <p:cNvSpPr txBox="1"/>
            <p:nvPr/>
          </p:nvSpPr>
          <p:spPr>
            <a:xfrm>
              <a:off x="6067116" y="474582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55A1B05-4B45-42B6-BA30-51C45187B393}"/>
              </a:ext>
            </a:extLst>
          </p:cNvPr>
          <p:cNvGrpSpPr/>
          <p:nvPr/>
        </p:nvGrpSpPr>
        <p:grpSpPr>
          <a:xfrm>
            <a:off x="3437682" y="3053667"/>
            <a:ext cx="5258869" cy="1539390"/>
            <a:chOff x="3437682" y="2999076"/>
            <a:chExt cx="5258869" cy="153939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9D5E4B-BFC2-418F-92C4-D5A3547FB886}"/>
                </a:ext>
              </a:extLst>
            </p:cNvPr>
            <p:cNvSpPr/>
            <p:nvPr/>
          </p:nvSpPr>
          <p:spPr>
            <a:xfrm rot="21142556">
              <a:off x="3437682" y="3012600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59779A-C75B-42A0-8350-5D737C3A2C99}"/>
                </a:ext>
              </a:extLst>
            </p:cNvPr>
            <p:cNvSpPr txBox="1"/>
            <p:nvPr/>
          </p:nvSpPr>
          <p:spPr>
            <a:xfrm>
              <a:off x="4635839" y="2999076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FE5096C6-94AD-4468-A926-F8A796F1440C}"/>
              </a:ext>
            </a:extLst>
          </p:cNvPr>
          <p:cNvSpPr/>
          <p:nvPr/>
        </p:nvSpPr>
        <p:spPr>
          <a:xfrm>
            <a:off x="9551158" y="250170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Template Parameters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F4471E-A76A-4D10-AA89-625E1A9609B5}"/>
              </a:ext>
            </a:extLst>
          </p:cNvPr>
          <p:cNvSpPr txBox="1"/>
          <p:nvPr/>
        </p:nvSpPr>
        <p:spPr>
          <a:xfrm>
            <a:off x="8980575" y="948225"/>
            <a:ext cx="304730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Microsoft.DataFactory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"pipelines":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"*":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pipelineReference.referenceName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"pipeline":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"*":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typeProperties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B71692A-AC6B-4F29-9447-D3FAFEAF750A}"/>
              </a:ext>
            </a:extLst>
          </p:cNvPr>
          <p:cNvSpPr/>
          <p:nvPr/>
        </p:nvSpPr>
        <p:spPr>
          <a:xfrm>
            <a:off x="8494535" y="762027"/>
            <a:ext cx="623773" cy="5636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29C993-4757-4F79-A0FC-F667A13D2AAC}"/>
              </a:ext>
            </a:extLst>
          </p:cNvPr>
          <p:cNvSpPr/>
          <p:nvPr/>
        </p:nvSpPr>
        <p:spPr>
          <a:xfrm>
            <a:off x="9813677" y="5956673"/>
            <a:ext cx="1906138" cy="62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límite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parámetros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permitidos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(256)</a:t>
            </a: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404414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12926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Una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salida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rápida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es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retirar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parámetros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correspondientes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triggers de la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plantilla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ARM. Sin embargo,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esto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implicará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agregar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un paso que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reemplace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ambiente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productivo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Storage Account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por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que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corresponde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producción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Más Adelante,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incluso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podrían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llegar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al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límite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storage event type que es de 500, lo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cual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implicará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volver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revisar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escenario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s-PE" sz="4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1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580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5D32EF5E-B56D-419A-BDCB-A6B79D3678AB}"/>
              </a:ext>
            </a:extLst>
          </p:cNvPr>
          <p:cNvSpPr/>
          <p:nvPr/>
        </p:nvSpPr>
        <p:spPr>
          <a:xfrm>
            <a:off x="3885063" y="1201006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1506C21E-4AFD-447A-9A91-9F60C9056CB1}"/>
              </a:ext>
            </a:extLst>
          </p:cNvPr>
          <p:cNvSpPr/>
          <p:nvPr/>
        </p:nvSpPr>
        <p:spPr>
          <a:xfrm>
            <a:off x="3885063" y="2415656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29007855-A21D-4C26-B729-275F9D6F0F39}"/>
              </a:ext>
            </a:extLst>
          </p:cNvPr>
          <p:cNvSpPr/>
          <p:nvPr/>
        </p:nvSpPr>
        <p:spPr>
          <a:xfrm>
            <a:off x="3885063" y="3630307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C388B696-8033-461F-A8A4-6EDE41F86B8D}"/>
              </a:ext>
            </a:extLst>
          </p:cNvPr>
          <p:cNvSpPr/>
          <p:nvPr/>
        </p:nvSpPr>
        <p:spPr>
          <a:xfrm>
            <a:off x="3885063" y="4844958"/>
            <a:ext cx="464024" cy="91894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1BAF-6298-4C57-9874-E9FC6F63D566}"/>
              </a:ext>
            </a:extLst>
          </p:cNvPr>
          <p:cNvSpPr txBox="1"/>
          <p:nvPr/>
        </p:nvSpPr>
        <p:spPr>
          <a:xfrm>
            <a:off x="3998806" y="585227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509FC23C-E025-4C76-83D8-F3D58BF64FF2}"/>
              </a:ext>
            </a:extLst>
          </p:cNvPr>
          <p:cNvSpPr/>
          <p:nvPr/>
        </p:nvSpPr>
        <p:spPr>
          <a:xfrm rot="5400000">
            <a:off x="7105935" y="2984315"/>
            <a:ext cx="896203" cy="1191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14D4AE1-464B-47AE-B00F-0492B39938CA}"/>
              </a:ext>
            </a:extLst>
          </p:cNvPr>
          <p:cNvCxnSpPr>
            <a:stCxn id="4" idx="6"/>
            <a:endCxn id="12" idx="3"/>
          </p:cNvCxnSpPr>
          <p:nvPr/>
        </p:nvCxnSpPr>
        <p:spPr>
          <a:xfrm>
            <a:off x="4161329" y="1459673"/>
            <a:ext cx="2796733" cy="2120618"/>
          </a:xfrm>
          <a:prstGeom prst="bentConnector3">
            <a:avLst>
              <a:gd name="adj1" fmla="val 5146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F225E03-FDF6-428D-94A1-2352B1E5562F}"/>
              </a:ext>
            </a:extLst>
          </p:cNvPr>
          <p:cNvCxnSpPr>
            <a:stCxn id="6" idx="5"/>
            <a:endCxn id="12" idx="3"/>
          </p:cNvCxnSpPr>
          <p:nvPr/>
        </p:nvCxnSpPr>
        <p:spPr>
          <a:xfrm>
            <a:off x="4241180" y="2926481"/>
            <a:ext cx="2716882" cy="65381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D17F994-5CB5-44F3-901D-A1013793D888}"/>
              </a:ext>
            </a:extLst>
          </p:cNvPr>
          <p:cNvCxnSpPr>
            <a:stCxn id="8" idx="5"/>
            <a:endCxn id="12" idx="3"/>
          </p:cNvCxnSpPr>
          <p:nvPr/>
        </p:nvCxnSpPr>
        <p:spPr>
          <a:xfrm flipV="1">
            <a:off x="4241180" y="3580291"/>
            <a:ext cx="2716882" cy="56084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6C0F59-74AB-4832-9C8E-BA3B796CCE6B}"/>
              </a:ext>
            </a:extLst>
          </p:cNvPr>
          <p:cNvCxnSpPr>
            <a:stCxn id="10" idx="5"/>
            <a:endCxn id="12" idx="3"/>
          </p:cNvCxnSpPr>
          <p:nvPr/>
        </p:nvCxnSpPr>
        <p:spPr>
          <a:xfrm flipV="1">
            <a:off x="4241180" y="3580291"/>
            <a:ext cx="2716882" cy="17754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F39155-0DD5-434B-A664-F884DB0ABA4A}"/>
              </a:ext>
            </a:extLst>
          </p:cNvPr>
          <p:cNvSpPr/>
          <p:nvPr/>
        </p:nvSpPr>
        <p:spPr>
          <a:xfrm>
            <a:off x="3698543" y="250209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6ADBD2-220D-4B4F-BF4D-DF437D87DDF1}"/>
              </a:ext>
            </a:extLst>
          </p:cNvPr>
          <p:cNvSpPr/>
          <p:nvPr/>
        </p:nvSpPr>
        <p:spPr>
          <a:xfrm>
            <a:off x="6600967" y="250170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179741-4689-4700-AEFD-7A47203FF518}"/>
              </a:ext>
            </a:extLst>
          </p:cNvPr>
          <p:cNvGrpSpPr/>
          <p:nvPr/>
        </p:nvGrpSpPr>
        <p:grpSpPr>
          <a:xfrm>
            <a:off x="1075762" y="1337314"/>
            <a:ext cx="1893617" cy="646331"/>
            <a:chOff x="254758" y="845992"/>
            <a:chExt cx="1893617" cy="6463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430C45-7344-4EAB-83B1-40F71D368441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5EBE73-2762-4A10-884F-DF791C133481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abcd.txt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6E693B-B420-4EBC-89B6-F6CC15D461AE}"/>
              </a:ext>
            </a:extLst>
          </p:cNvPr>
          <p:cNvGrpSpPr/>
          <p:nvPr/>
        </p:nvGrpSpPr>
        <p:grpSpPr>
          <a:xfrm>
            <a:off x="1066099" y="2551964"/>
            <a:ext cx="1893617" cy="646331"/>
            <a:chOff x="254758" y="845992"/>
            <a:chExt cx="1893617" cy="6463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10DD45-E3FD-4A65-AB4B-EB3947FF2B80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A163E5-3476-4EA6-A2CC-5992477025DE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efgh.txt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86CAEC-4617-4A0B-BD5A-F6294EC67765}"/>
              </a:ext>
            </a:extLst>
          </p:cNvPr>
          <p:cNvGrpSpPr/>
          <p:nvPr/>
        </p:nvGrpSpPr>
        <p:grpSpPr>
          <a:xfrm>
            <a:off x="1094181" y="3762232"/>
            <a:ext cx="1893617" cy="646331"/>
            <a:chOff x="254758" y="845992"/>
            <a:chExt cx="1893617" cy="64633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C2B8E-BB5A-4018-ABB4-B76F386BB429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D9E499-3044-4B9C-B42F-879A64295240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ijkl.txt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68B01-5852-433D-ACF7-4E937D33AECF}"/>
              </a:ext>
            </a:extLst>
          </p:cNvPr>
          <p:cNvGrpSpPr/>
          <p:nvPr/>
        </p:nvGrpSpPr>
        <p:grpSpPr>
          <a:xfrm>
            <a:off x="1103842" y="4981266"/>
            <a:ext cx="1893617" cy="646331"/>
            <a:chOff x="254758" y="845992"/>
            <a:chExt cx="1893617" cy="6463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3EEBE-EE87-4B30-BBD4-CADD95C36448}"/>
                </a:ext>
              </a:extLst>
            </p:cNvPr>
            <p:cNvSpPr/>
            <p:nvPr/>
          </p:nvSpPr>
          <p:spPr>
            <a:xfrm>
              <a:off x="254758" y="868907"/>
              <a:ext cx="1874293" cy="600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F6217B-DE16-43A6-9106-BD490513A4AD}"/>
                </a:ext>
              </a:extLst>
            </p:cNvPr>
            <p:cNvSpPr txBox="1"/>
            <p:nvPr/>
          </p:nvSpPr>
          <p:spPr>
            <a:xfrm>
              <a:off x="274082" y="845992"/>
              <a:ext cx="187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 Account: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xyzDEV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Container: input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mnop.txt</a:t>
              </a:r>
              <a:endPara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C79684-0F86-4699-82EF-1F6467E56B59}"/>
              </a:ext>
            </a:extLst>
          </p:cNvPr>
          <p:cNvGrpSpPr/>
          <p:nvPr/>
        </p:nvGrpSpPr>
        <p:grpSpPr>
          <a:xfrm>
            <a:off x="823415" y="627877"/>
            <a:ext cx="3757684" cy="1702986"/>
            <a:chOff x="823415" y="573286"/>
            <a:chExt cx="3757684" cy="17029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19D1DC-7958-4AA1-A20B-9FF09C259CEB}"/>
                </a:ext>
              </a:extLst>
            </p:cNvPr>
            <p:cNvSpPr/>
            <p:nvPr/>
          </p:nvSpPr>
          <p:spPr>
            <a:xfrm>
              <a:off x="823415" y="893634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EFD4E1-627B-4A78-876A-A169CC5E178B}"/>
                </a:ext>
              </a:extLst>
            </p:cNvPr>
            <p:cNvSpPr txBox="1"/>
            <p:nvPr/>
          </p:nvSpPr>
          <p:spPr>
            <a:xfrm>
              <a:off x="1922941" y="573286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7A35E6-BE54-44DB-A911-1D6FA63A53D5}"/>
              </a:ext>
            </a:extLst>
          </p:cNvPr>
          <p:cNvGrpSpPr/>
          <p:nvPr/>
        </p:nvGrpSpPr>
        <p:grpSpPr>
          <a:xfrm>
            <a:off x="3332049" y="1679946"/>
            <a:ext cx="5285469" cy="1576308"/>
            <a:chOff x="3332049" y="1625355"/>
            <a:chExt cx="5285469" cy="157630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F91884-8D91-4052-AF98-09BF9A69BE7D}"/>
                </a:ext>
              </a:extLst>
            </p:cNvPr>
            <p:cNvSpPr/>
            <p:nvPr/>
          </p:nvSpPr>
          <p:spPr>
            <a:xfrm rot="1466499">
              <a:off x="3332049" y="1675797"/>
              <a:ext cx="52854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FC45BC-5FBF-4131-B600-2D4BCA82A67B}"/>
                </a:ext>
              </a:extLst>
            </p:cNvPr>
            <p:cNvSpPr txBox="1"/>
            <p:nvPr/>
          </p:nvSpPr>
          <p:spPr>
            <a:xfrm>
              <a:off x="6183295" y="162535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B2F80DC-9E69-4281-85AF-29D9762018F2}"/>
              </a:ext>
            </a:extLst>
          </p:cNvPr>
          <p:cNvGrpSpPr/>
          <p:nvPr/>
        </p:nvGrpSpPr>
        <p:grpSpPr>
          <a:xfrm>
            <a:off x="3466566" y="2315016"/>
            <a:ext cx="5258869" cy="1726699"/>
            <a:chOff x="3466566" y="2260425"/>
            <a:chExt cx="5258869" cy="17266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F432D7-5640-4922-8C2D-86F6A75B0A3E}"/>
                </a:ext>
              </a:extLst>
            </p:cNvPr>
            <p:cNvSpPr/>
            <p:nvPr/>
          </p:nvSpPr>
          <p:spPr>
            <a:xfrm rot="853732">
              <a:off x="3466566" y="2461258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17315-77AC-4C9D-AF6C-0730826FED2F}"/>
                </a:ext>
              </a:extLst>
            </p:cNvPr>
            <p:cNvSpPr txBox="1"/>
            <p:nvPr/>
          </p:nvSpPr>
          <p:spPr>
            <a:xfrm>
              <a:off x="5791363" y="226042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127B45-1107-43BB-80AD-FA5C48A1D4C0}"/>
              </a:ext>
            </a:extLst>
          </p:cNvPr>
          <p:cNvGrpSpPr/>
          <p:nvPr/>
        </p:nvGrpSpPr>
        <p:grpSpPr>
          <a:xfrm>
            <a:off x="827965" y="2201243"/>
            <a:ext cx="3757684" cy="1382638"/>
            <a:chOff x="827965" y="2146652"/>
            <a:chExt cx="3757684" cy="138263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C1DD91-7160-4F83-834C-888C1EEB9178}"/>
                </a:ext>
              </a:extLst>
            </p:cNvPr>
            <p:cNvSpPr/>
            <p:nvPr/>
          </p:nvSpPr>
          <p:spPr>
            <a:xfrm>
              <a:off x="827965" y="2146652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5A059-17B0-40D6-B934-320EB287E18F}"/>
                </a:ext>
              </a:extLst>
            </p:cNvPr>
            <p:cNvSpPr txBox="1"/>
            <p:nvPr/>
          </p:nvSpPr>
          <p:spPr>
            <a:xfrm>
              <a:off x="872897" y="215015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BF56E69-CE5A-4518-872C-F0AE77C62682}"/>
              </a:ext>
            </a:extLst>
          </p:cNvPr>
          <p:cNvGrpSpPr/>
          <p:nvPr/>
        </p:nvGrpSpPr>
        <p:grpSpPr>
          <a:xfrm>
            <a:off x="823415" y="3409544"/>
            <a:ext cx="3757684" cy="1382638"/>
            <a:chOff x="823415" y="3354953"/>
            <a:chExt cx="3757684" cy="138263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4DC38A1-6811-4A05-93CA-9C62759E2267}"/>
                </a:ext>
              </a:extLst>
            </p:cNvPr>
            <p:cNvSpPr/>
            <p:nvPr/>
          </p:nvSpPr>
          <p:spPr>
            <a:xfrm>
              <a:off x="823415" y="3354953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7FAB29-A2D9-4888-9DE5-B3984F7E7F80}"/>
                </a:ext>
              </a:extLst>
            </p:cNvPr>
            <p:cNvSpPr txBox="1"/>
            <p:nvPr/>
          </p:nvSpPr>
          <p:spPr>
            <a:xfrm>
              <a:off x="904185" y="3363551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945973-FBF9-46B1-A4B3-36E5648F328D}"/>
              </a:ext>
            </a:extLst>
          </p:cNvPr>
          <p:cNvGrpSpPr/>
          <p:nvPr/>
        </p:nvGrpSpPr>
        <p:grpSpPr>
          <a:xfrm>
            <a:off x="823415" y="4623392"/>
            <a:ext cx="3757684" cy="1397312"/>
            <a:chOff x="823415" y="4568801"/>
            <a:chExt cx="3757684" cy="139731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8B457D3-CD42-4AD7-B9D0-8273A5CD7FCC}"/>
                </a:ext>
              </a:extLst>
            </p:cNvPr>
            <p:cNvSpPr/>
            <p:nvPr/>
          </p:nvSpPr>
          <p:spPr>
            <a:xfrm>
              <a:off x="823415" y="4583475"/>
              <a:ext cx="3757684" cy="138263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A85969-6BE6-4E72-A213-BA9C4CF974D3}"/>
                </a:ext>
              </a:extLst>
            </p:cNvPr>
            <p:cNvSpPr txBox="1"/>
            <p:nvPr/>
          </p:nvSpPr>
          <p:spPr>
            <a:xfrm>
              <a:off x="872897" y="4568801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564258E-2384-4448-84AF-12F88DAC32AF}"/>
              </a:ext>
            </a:extLst>
          </p:cNvPr>
          <p:cNvGrpSpPr/>
          <p:nvPr/>
        </p:nvGrpSpPr>
        <p:grpSpPr>
          <a:xfrm>
            <a:off x="3329543" y="3640768"/>
            <a:ext cx="5258869" cy="1528980"/>
            <a:chOff x="3329543" y="3586177"/>
            <a:chExt cx="5258869" cy="15289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549BDB-CCAF-4CB8-93AA-027DB1015DE3}"/>
                </a:ext>
              </a:extLst>
            </p:cNvPr>
            <p:cNvSpPr/>
            <p:nvPr/>
          </p:nvSpPr>
          <p:spPr>
            <a:xfrm rot="19927783">
              <a:off x="3329543" y="3586177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509B14-6AB8-436B-9BAE-CFD82EED0166}"/>
                </a:ext>
              </a:extLst>
            </p:cNvPr>
            <p:cNvSpPr txBox="1"/>
            <p:nvPr/>
          </p:nvSpPr>
          <p:spPr>
            <a:xfrm>
              <a:off x="6067116" y="4745825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55A1B05-4B45-42B6-BA30-51C45187B393}"/>
              </a:ext>
            </a:extLst>
          </p:cNvPr>
          <p:cNvGrpSpPr/>
          <p:nvPr/>
        </p:nvGrpSpPr>
        <p:grpSpPr>
          <a:xfrm>
            <a:off x="3437682" y="3053667"/>
            <a:ext cx="5258869" cy="1539390"/>
            <a:chOff x="3437682" y="2999076"/>
            <a:chExt cx="5258869" cy="153939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9D5E4B-BFC2-418F-92C4-D5A3547FB886}"/>
                </a:ext>
              </a:extLst>
            </p:cNvPr>
            <p:cNvSpPr/>
            <p:nvPr/>
          </p:nvSpPr>
          <p:spPr>
            <a:xfrm rot="21142556">
              <a:off x="3437682" y="3012600"/>
              <a:ext cx="5258869" cy="15258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59779A-C75B-42A0-8350-5D737C3A2C99}"/>
                </a:ext>
              </a:extLst>
            </p:cNvPr>
            <p:cNvSpPr txBox="1"/>
            <p:nvPr/>
          </p:nvSpPr>
          <p:spPr>
            <a:xfrm>
              <a:off x="4635839" y="2999076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</a:t>
              </a: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FE5096C6-94AD-4468-A926-F8A796F1440C}"/>
              </a:ext>
            </a:extLst>
          </p:cNvPr>
          <p:cNvSpPr/>
          <p:nvPr/>
        </p:nvSpPr>
        <p:spPr>
          <a:xfrm>
            <a:off x="9551158" y="250170"/>
            <a:ext cx="1906138" cy="35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Template Parameters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F4471E-A76A-4D10-AA89-625E1A9609B5}"/>
              </a:ext>
            </a:extLst>
          </p:cNvPr>
          <p:cNvSpPr txBox="1"/>
          <p:nvPr/>
        </p:nvSpPr>
        <p:spPr>
          <a:xfrm>
            <a:off x="8980575" y="948225"/>
            <a:ext cx="304730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Microsoft.DataFactory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"pipelines":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"*":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pipelineReference.referenceName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"pipeline":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"*":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typeProperties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B71692A-AC6B-4F29-9447-D3FAFEAF750A}"/>
              </a:ext>
            </a:extLst>
          </p:cNvPr>
          <p:cNvSpPr/>
          <p:nvPr/>
        </p:nvSpPr>
        <p:spPr>
          <a:xfrm>
            <a:off x="8494535" y="762027"/>
            <a:ext cx="623773" cy="5636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29C993-4757-4F79-A0FC-F667A13D2AAC}"/>
              </a:ext>
            </a:extLst>
          </p:cNvPr>
          <p:cNvSpPr/>
          <p:nvPr/>
        </p:nvSpPr>
        <p:spPr>
          <a:xfrm>
            <a:off x="10131438" y="5002766"/>
            <a:ext cx="1906138" cy="62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límite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parámetros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permitidos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(256)</a:t>
            </a: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F876E-0511-4549-8681-C34BDF8B1106}"/>
              </a:ext>
            </a:extLst>
          </p:cNvPr>
          <p:cNvSpPr/>
          <p:nvPr/>
        </p:nvSpPr>
        <p:spPr>
          <a:xfrm>
            <a:off x="10131438" y="5681931"/>
            <a:ext cx="1906138" cy="1093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Requiere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Modificar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ARM template parameters (Dev)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Cambio del storage account en los triggers (Prod)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A1D5E-C768-475A-946E-AFAAF81A8713}"/>
              </a:ext>
            </a:extLst>
          </p:cNvPr>
          <p:cNvSpPr txBox="1"/>
          <p:nvPr/>
        </p:nvSpPr>
        <p:spPr>
          <a:xfrm>
            <a:off x="8972627" y="948225"/>
            <a:ext cx="30473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Microsoft.DataFactory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factories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s-P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 {},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9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 animBg="1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436144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6ADD9-A38A-4611-A51C-34764752A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45720"/>
            <a:ext cx="11653523" cy="30777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función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 las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buenas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practicas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cuando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alcance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límite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parámetros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la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plantilla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ARM,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sugieren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revisar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y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eliminar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aquellos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que no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necesitas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caso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sí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necesitamos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parámetros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plantilla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porque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esto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permite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hacer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cambio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del storage account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release pipeline de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manera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automática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Adicionalmente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trigger genera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su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propia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metadata,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almacenando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ella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nombre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del storage account,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contenedor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archivo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entre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otros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Esta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metadata 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puede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usar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pipeline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como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lógica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previa a la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ejecución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las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actividades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principales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ese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sentido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, la idea es utilizer un event trigger pipeline y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obtener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la metadata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pipeline principal para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ejecutar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las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actividades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según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lógica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que se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tenía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trigger.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Buscando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trasladar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lógica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los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trigger a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nivel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 metadata y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ejecución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del pipeline.</a:t>
            </a:r>
            <a:endParaRPr lang="es-PE" sz="4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5D076-BC56-4259-B3EA-22D95CE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2 (</a:t>
            </a:r>
            <a:r>
              <a:rPr lang="en-US" dirty="0" err="1"/>
              <a:t>recomendada</a:t>
            </a:r>
            <a:r>
              <a:rPr lang="en-US" dirty="0"/>
              <a:t>)</a:t>
            </a:r>
            <a:endParaRPr lang="es-P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57AF-E85D-4BD9-A146-FAFC6B09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EED8F-67A2-46EA-A24C-A41FAFDEBE6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9303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.n_mmwRDqszxIbY7qFQ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BKUC99zHoLq54rIHZKb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HsRXnccHNasG5P42unM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4EqBjEk.N6Nw3rXe1uPM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CfLukH7ZUSR5q5XqlB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xi01awqSJJGC.H3xjkr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BKUC99zHoLq54rIHZKb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i80U.HhBV5.fuXbdG2X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CXyfG6Q6E471QlSRvZh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4EqBjEk.N6Nw3rXe1uPM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CfLukH7ZUSR5q5XqlB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xi01awqSJJGC.H3xjkr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BKUC99zHoLq54rIHZKb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i80U.HhBV5.fuXbdG2X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CXyfG6Q6E471QlSRvZh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PhQqNtgOtCSsm2i5NOW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PhQqNtgOtCSsm2i5NOW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PhQqNtgOtCSsm2i5NOW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TyG90b29qsd9mKN0VkJ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tKLepIBqehPrgH5Qqbl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TyG90b29qsd9mKN0VkJ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tKLepIBqehPrgH5Qqbl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ZW2emKzlvMQ8zHNGtny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CR6G1fiphHT2d1OtJOF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LYRPHAT06a1yaBhftc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COLOR TEMPLATE">
  <a:themeElements>
    <a:clrScheme name="Custom 5">
      <a:dk1>
        <a:srgbClr val="505050"/>
      </a:dk1>
      <a:lt1>
        <a:srgbClr val="FFFFFF"/>
      </a:lt1>
      <a:dk2>
        <a:srgbClr val="0078D8"/>
      </a:dk2>
      <a:lt2>
        <a:srgbClr val="005AA2"/>
      </a:lt2>
      <a:accent1>
        <a:srgbClr val="003C6C"/>
      </a:accent1>
      <a:accent2>
        <a:srgbClr val="5C2E91"/>
      </a:accent2>
      <a:accent3>
        <a:srgbClr val="008272"/>
      </a:accent3>
      <a:accent4>
        <a:srgbClr val="D63B02"/>
      </a:accent4>
      <a:accent5>
        <a:srgbClr val="02BBF3"/>
      </a:accent5>
      <a:accent6>
        <a:srgbClr val="004B50"/>
      </a:accent6>
      <a:hlink>
        <a:srgbClr val="0078D8"/>
      </a:hlink>
      <a:folHlink>
        <a:srgbClr val="02BBF3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  <a:latin typeface="Segoe UI Semibold" panose="020B0702040204020203" pitchFamily="34" charset="0"/>
            <a:cs typeface="Segoe UI Semibold" panose="020B07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 Business_BLUE_1" id="{5F55DDFD-517B-456E-9DA0-1901618FBA38}" vid="{64E9B03C-DF2B-4891-9356-D35CF69F1B06}"/>
    </a:ext>
  </a:extLst>
</a:theme>
</file>

<file path=ppt/theme/theme2.xml><?xml version="1.0" encoding="utf-8"?>
<a:theme xmlns:a="http://schemas.openxmlformats.org/drawingml/2006/main" name="3_Microsoft Unified Support">
  <a:themeElements>
    <a:clrScheme name="Unified Support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008575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Unified Support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 algn="l">
          <a:lnSpc>
            <a:spcPct val="90000"/>
          </a:lnSpc>
          <a:spcAft>
            <a:spcPts val="600"/>
          </a:spcAft>
          <a:defRPr sz="2400" dirty="0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 Business_BLUE_1" id="{5F55DDFD-517B-456E-9DA0-1901618FBA38}" vid="{64E9B03C-DF2B-4891-9356-D35CF69F1B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1588</Words>
  <Application>Microsoft Office PowerPoint</Application>
  <PresentationFormat>Widescreen</PresentationFormat>
  <Paragraphs>254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2_COLOR TEMPLATE</vt:lpstr>
      <vt:lpstr>3_Microsoft Unified Support</vt:lpstr>
      <vt:lpstr>Office Theme</vt:lpstr>
      <vt:lpstr>think-cell Slide</vt:lpstr>
      <vt:lpstr>ADF CI/CD – ARM parameters</vt:lpstr>
      <vt:lpstr>Escenario Actual</vt:lpstr>
      <vt:lpstr>Estado actual</vt:lpstr>
      <vt:lpstr>PowerPoint Presentation</vt:lpstr>
      <vt:lpstr>Solución 1</vt:lpstr>
      <vt:lpstr>Solución 1</vt:lpstr>
      <vt:lpstr>PowerPoint Presentation</vt:lpstr>
      <vt:lpstr>Solución 2</vt:lpstr>
      <vt:lpstr>Solución 2 (recomendada)</vt:lpstr>
      <vt:lpstr>PowerPoint Presentation</vt:lpstr>
      <vt:lpstr>Documentación</vt:lpstr>
      <vt:lpstr>Parameter limitations</vt:lpstr>
      <vt:lpstr>Storage Event Triggers limitations</vt:lpstr>
      <vt:lpstr>Incremental Deployment (DevOps release pipeline)</vt:lpstr>
      <vt:lpstr>DataFactory Publish</vt:lpstr>
      <vt:lpstr>CIP : Automate ADF with CI/CD</vt:lpstr>
      <vt:lpstr>Links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Alessandra Santibáñez Muñoz</dc:creator>
  <cp:lastModifiedBy>Michelle Alessandra Santibáñez Muñoz</cp:lastModifiedBy>
  <cp:revision>1</cp:revision>
  <dcterms:created xsi:type="dcterms:W3CDTF">2022-02-18T06:06:48Z</dcterms:created>
  <dcterms:modified xsi:type="dcterms:W3CDTF">2022-09-01T22:19:28Z</dcterms:modified>
</cp:coreProperties>
</file>