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975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17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A553-C88C-410B-9406-70DDA3D1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cap="small" dirty="0">
                <a:latin typeface="Arial" panose="020B0604020202020204" pitchFamily="34" charset="0"/>
                <a:cs typeface="Arial" panose="020B0604020202020204" pitchFamily="34" charset="0"/>
              </a:rPr>
              <a:t>Бот помощник учителя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CA65B-463A-4C9D-A390-1E6350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Сделал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Бугаенко Савелий</a:t>
            </a:r>
          </a:p>
        </p:txBody>
      </p:sp>
      <p:pic>
        <p:nvPicPr>
          <p:cNvPr id="1028" name="Picture 4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C14D9D27-9FE0-4198-8694-0ACC3DE6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06" y="3676246"/>
            <a:ext cx="165263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E0BE-D742-4DD5-BAB4-B525BE5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2FE3B-6571-4A97-8B43-4ABF3EB1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72F7-13FC-4B63-A1DA-DFCBC7DE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C49E3-CD9D-4C02-BEB2-E0AA6F2D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 использовал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asyncio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datetime , flask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своём проекте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56-53AB-438E-A3F4-F1E35C4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ботом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429BBA8-9FAE-4570-8F80-7543B4F7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88" y="3376515"/>
            <a:ext cx="2324424" cy="1400370"/>
          </a:xfrm>
        </p:spPr>
      </p:pic>
    </p:spTree>
    <p:extLst>
      <p:ext uri="{BB962C8B-B14F-4D97-AF65-F5344CB8AC3E}">
        <p14:creationId xmlns:p14="http://schemas.microsoft.com/office/powerpoint/2010/main" val="23512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71DD-895C-4815-89B5-224CC86E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!question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BB27021-37D8-402F-A35E-77D473E4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ru-RU" dirty="0"/>
              <a:t>Канал </a:t>
            </a:r>
            <a:r>
              <a:rPr lang="en-US" dirty="0"/>
              <a:t>commands</a:t>
            </a:r>
            <a:endParaRPr lang="ru-RU" dirty="0"/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3599E4F0-7999-4437-BA68-92BA4DEFF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0" y="4128625"/>
            <a:ext cx="3391373" cy="724001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6E4231A-EE21-4AC9-B629-7226EC20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ru-RU" dirty="0"/>
              <a:t>Основной канал</a:t>
            </a:r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88A7A502-DA8F-4356-967B-CB679799FF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4" y="4295734"/>
            <a:ext cx="3705742" cy="581106"/>
          </a:xfrm>
        </p:spPr>
      </p:pic>
    </p:spTree>
    <p:extLst>
      <p:ext uri="{BB962C8B-B14F-4D97-AF65-F5344CB8AC3E}">
        <p14:creationId xmlns:p14="http://schemas.microsoft.com/office/powerpoint/2010/main" val="38162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5EED-A635-4E65-BE91-7FAFCF4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!list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DE7E6FB-A994-417A-84C1-3A659AB1A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/>
          <a:stretch/>
        </p:blipFill>
        <p:spPr>
          <a:xfrm>
            <a:off x="4822256" y="3481304"/>
            <a:ext cx="2797945" cy="1190791"/>
          </a:xfrm>
        </p:spPr>
      </p:pic>
    </p:spTree>
    <p:extLst>
      <p:ext uri="{BB962C8B-B14F-4D97-AF65-F5344CB8AC3E}">
        <p14:creationId xmlns:p14="http://schemas.microsoft.com/office/powerpoint/2010/main" val="1914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894C4-7A22-4157-8896-98FBDD8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get_url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E5DCCDD-0995-4E56-8305-2970F1571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43" y="3878228"/>
            <a:ext cx="1333686" cy="390580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2FEA148-D8E3-431E-A7BD-18B34D667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970331"/>
            <a:ext cx="4448175" cy="212738"/>
          </a:xfr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C81071D-DCAE-4C6D-B5E9-6DFE1AE43559}"/>
              </a:ext>
            </a:extLst>
          </p:cNvPr>
          <p:cNvSpPr/>
          <p:nvPr/>
        </p:nvSpPr>
        <p:spPr>
          <a:xfrm>
            <a:off x="4907501" y="3970331"/>
            <a:ext cx="972152" cy="2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CBCB-731F-4443-B6E0-2F1879F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 			          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update_time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295A8AF-3823-4083-9EB3-3DC830961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1" y="3781384"/>
            <a:ext cx="2705478" cy="590632"/>
          </a:xfrm>
        </p:spPr>
      </p:pic>
    </p:spTree>
    <p:extLst>
      <p:ext uri="{BB962C8B-B14F-4D97-AF65-F5344CB8AC3E}">
        <p14:creationId xmlns:p14="http://schemas.microsoft.com/office/powerpoint/2010/main" val="97342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FA78-19E2-4883-AFC3-618CB36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en-US" dirty="0"/>
              <a:t>		   			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4098" name="Picture 2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15C8237E-EF1E-4A81-80DD-798FD2800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1" y="229076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4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325</TotalTime>
  <Words>80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Бот помощник учителя</vt:lpstr>
      <vt:lpstr>Актуальность</vt:lpstr>
      <vt:lpstr>Технологии</vt:lpstr>
      <vt:lpstr>   Работа с ботом</vt:lpstr>
      <vt:lpstr>   Функция !question</vt:lpstr>
      <vt:lpstr>Функция !list</vt:lpstr>
      <vt:lpstr>Функция !get_url</vt:lpstr>
      <vt:lpstr>                       Функция !update_time</vt:lpstr>
      <vt:lpstr>                 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Савелий Бугаенко</dc:creator>
  <cp:lastModifiedBy>Савелий Бугаенко</cp:lastModifiedBy>
  <cp:revision>22</cp:revision>
  <dcterms:created xsi:type="dcterms:W3CDTF">2020-04-23T08:59:47Z</dcterms:created>
  <dcterms:modified xsi:type="dcterms:W3CDTF">2020-04-24T06:38:01Z</dcterms:modified>
</cp:coreProperties>
</file>