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2" r:id="rId4"/>
    <p:sldId id="263" r:id="rId5"/>
    <p:sldId id="264" r:id="rId6"/>
    <p:sldId id="269" r:id="rId7"/>
    <p:sldId id="267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3E5BCA-6DD0-49F2-BA07-C6C2D4BEA2B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29754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89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85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8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E5BCA-6DD0-49F2-BA07-C6C2D4BEA2B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75176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80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64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05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83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E5BCA-6DD0-49F2-BA07-C6C2D4BEA2B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605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E5BCA-6DD0-49F2-BA07-C6C2D4BEA2B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2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63E5BCA-6DD0-49F2-BA07-C6C2D4BEA2B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146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BA553-C88C-410B-9406-70DDA3D12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3600" cap="small" dirty="0">
                <a:latin typeface="Arial" panose="020B0604020202020204" pitchFamily="34" charset="0"/>
                <a:cs typeface="Arial" panose="020B0604020202020204" pitchFamily="34" charset="0"/>
              </a:rPr>
              <a:t>помощник учителя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0CA65B-463A-4C9D-A390-1E63508ED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Сделал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Бугаенко Савелий</a:t>
            </a:r>
          </a:p>
        </p:txBody>
      </p:sp>
      <p:pic>
        <p:nvPicPr>
          <p:cNvPr id="1028" name="Picture 4" descr="Приложения в Google Play – Discord — друзья, сообщества и игры">
            <a:extLst>
              <a:ext uri="{FF2B5EF4-FFF2-40B4-BE49-F238E27FC236}">
                <a16:creationId xmlns:a16="http://schemas.microsoft.com/office/drawing/2014/main" id="{C14D9D27-9FE0-4198-8694-0ACC3DE62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306" y="3676246"/>
            <a:ext cx="1652632" cy="164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55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0E0BE-D742-4DD5-BAB4-B525BE5F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F2FE3B-6571-4A97-8B43-4ABF3EB14A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1500" y="2286000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74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A6956-53AB-438E-A3F4-F1E35C47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Работа с ботом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B429BBA8-9FAE-4570-8F80-7543B4F71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280" y="1811407"/>
            <a:ext cx="2324424" cy="140037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B9218D-3CE5-4FE5-AD02-4E7DF0C5391D}"/>
              </a:ext>
            </a:extLst>
          </p:cNvPr>
          <p:cNvSpPr txBox="1"/>
          <p:nvPr/>
        </p:nvSpPr>
        <p:spPr>
          <a:xfrm>
            <a:off x="1604172" y="2142260"/>
            <a:ext cx="57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Вызов функций происходит здесь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00EF6907-EE5A-46F1-8430-2DC358C5067F}"/>
              </a:ext>
            </a:extLst>
          </p:cNvPr>
          <p:cNvSpPr/>
          <p:nvPr/>
        </p:nvSpPr>
        <p:spPr>
          <a:xfrm>
            <a:off x="5322814" y="2143776"/>
            <a:ext cx="1145098" cy="312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A54F2-9B34-4194-B14D-DFFDAEB64138}"/>
              </a:ext>
            </a:extLst>
          </p:cNvPr>
          <p:cNvSpPr txBox="1"/>
          <p:nvPr/>
        </p:nvSpPr>
        <p:spPr>
          <a:xfrm>
            <a:off x="1604172" y="3295584"/>
            <a:ext cx="493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 функций отображается здесь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59D38ACB-0954-423C-8904-9856DE5710D2}"/>
              </a:ext>
            </a:extLst>
          </p:cNvPr>
          <p:cNvSpPr/>
          <p:nvPr/>
        </p:nvSpPr>
        <p:spPr>
          <a:xfrm rot="19203259">
            <a:off x="5593484" y="2974975"/>
            <a:ext cx="1145098" cy="312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23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C71DD-895C-4815-89B5-224CC86E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!question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BB27021-37D8-402F-A35E-77D473E43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</a:t>
            </a:r>
            <a:r>
              <a:rPr lang="ru-RU" dirty="0"/>
              <a:t>Канал </a:t>
            </a:r>
            <a:r>
              <a:rPr lang="en-US" dirty="0"/>
              <a:t>commands</a:t>
            </a:r>
            <a:endParaRPr lang="ru-RU" dirty="0"/>
          </a:p>
        </p:txBody>
      </p:sp>
      <p:pic>
        <p:nvPicPr>
          <p:cNvPr id="24" name="Объект 23">
            <a:extLst>
              <a:ext uri="{FF2B5EF4-FFF2-40B4-BE49-F238E27FC236}">
                <a16:creationId xmlns:a16="http://schemas.microsoft.com/office/drawing/2014/main" id="{3599E4F0-7999-4437-BA68-92BA4DEFFF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160" y="4128625"/>
            <a:ext cx="3391373" cy="724001"/>
          </a:xfrm>
        </p:spPr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16E4231A-EE21-4AC9-B629-7226EC207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    </a:t>
            </a:r>
            <a:r>
              <a:rPr lang="ru-RU" dirty="0"/>
              <a:t>Основной канал</a:t>
            </a:r>
          </a:p>
        </p:txBody>
      </p:sp>
      <p:pic>
        <p:nvPicPr>
          <p:cNvPr id="26" name="Объект 25">
            <a:extLst>
              <a:ext uri="{FF2B5EF4-FFF2-40B4-BE49-F238E27FC236}">
                <a16:creationId xmlns:a16="http://schemas.microsoft.com/office/drawing/2014/main" id="{88A7A502-DA8F-4356-967B-CB679799FFB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254" y="4295734"/>
            <a:ext cx="3705742" cy="581106"/>
          </a:xfrm>
        </p:spPr>
      </p:pic>
    </p:spTree>
    <p:extLst>
      <p:ext uri="{BB962C8B-B14F-4D97-AF65-F5344CB8AC3E}">
        <p14:creationId xmlns:p14="http://schemas.microsoft.com/office/powerpoint/2010/main" val="381628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75EED-A635-4E65-BE91-7FAFCF44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!list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15EDE74-5D8C-426F-828A-1D63F0792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671" y="2402667"/>
            <a:ext cx="4001058" cy="41915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406DCF-AD29-4AF2-A5B7-249D9B5F068A}"/>
              </a:ext>
            </a:extLst>
          </p:cNvPr>
          <p:cNvSpPr txBox="1"/>
          <p:nvPr/>
        </p:nvSpPr>
        <p:spPr>
          <a:xfrm>
            <a:off x="5365685" y="2473746"/>
            <a:ext cx="3260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Вместо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пишется курс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DE0EF0A9-6EE2-4BAE-B91D-E7D21A6D228E}"/>
              </a:ext>
            </a:extLst>
          </p:cNvPr>
          <p:cNvSpPr/>
          <p:nvPr/>
        </p:nvSpPr>
        <p:spPr>
          <a:xfrm>
            <a:off x="5810774" y="2904916"/>
            <a:ext cx="570451" cy="780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0F75FA-C04A-416D-89C3-B66204FCC6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/>
          <a:stretch/>
        </p:blipFill>
        <p:spPr>
          <a:xfrm>
            <a:off x="4756558" y="4202993"/>
            <a:ext cx="2782680" cy="3143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893942-FF0C-4264-9574-C1353E2B122F}"/>
              </a:ext>
            </a:extLst>
          </p:cNvPr>
          <p:cNvSpPr txBox="1"/>
          <p:nvPr/>
        </p:nvSpPr>
        <p:spPr>
          <a:xfrm>
            <a:off x="5141218" y="3768183"/>
            <a:ext cx="232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Сообщение бота</a:t>
            </a:r>
          </a:p>
        </p:txBody>
      </p:sp>
      <p:sp>
        <p:nvSpPr>
          <p:cNvPr id="21" name="Стрелка: вниз 20">
            <a:extLst>
              <a:ext uri="{FF2B5EF4-FFF2-40B4-BE49-F238E27FC236}">
                <a16:creationId xmlns:a16="http://schemas.microsoft.com/office/drawing/2014/main" id="{2FE67587-CDA7-4DD2-9B8E-141D6121F4D1}"/>
              </a:ext>
            </a:extLst>
          </p:cNvPr>
          <p:cNvSpPr/>
          <p:nvPr/>
        </p:nvSpPr>
        <p:spPr>
          <a:xfrm>
            <a:off x="5810774" y="4562593"/>
            <a:ext cx="648749" cy="655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660077-9B9E-40D3-ADE8-7EBBC91ED2B3}"/>
              </a:ext>
            </a:extLst>
          </p:cNvPr>
          <p:cNvSpPr txBox="1"/>
          <p:nvPr/>
        </p:nvSpPr>
        <p:spPr>
          <a:xfrm>
            <a:off x="4379053" y="5518683"/>
            <a:ext cx="447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Вебсайт с темами каждого урока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9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5D22E-EBF3-4C33-B2EF-249CB04E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Функция </a:t>
            </a:r>
            <a:r>
              <a:rPr lang="en-US" dirty="0"/>
              <a:t>!</a:t>
            </a:r>
            <a:r>
              <a:rPr lang="en-US" dirty="0" err="1"/>
              <a:t>get_url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11EA33E-5457-4AF1-BAC8-C08FDC5F2E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903" y="2267188"/>
            <a:ext cx="4448175" cy="398085"/>
          </a:xfr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D56E8ED-1E9B-44EC-BF46-8BF2AA6CB2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690" y="4283139"/>
            <a:ext cx="5318620" cy="26161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96EB13-7DF8-47E6-BEAC-41BD8E786137}"/>
              </a:ext>
            </a:extLst>
          </p:cNvPr>
          <p:cNvSpPr txBox="1"/>
          <p:nvPr/>
        </p:nvSpPr>
        <p:spPr>
          <a:xfrm>
            <a:off x="4278386" y="2335425"/>
            <a:ext cx="3596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Вместо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пишется курс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а вместо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y id 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урока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255D2-0B17-41DF-A7AD-A1511A723C95}"/>
              </a:ext>
            </a:extLst>
          </p:cNvPr>
          <p:cNvSpPr txBox="1"/>
          <p:nvPr/>
        </p:nvSpPr>
        <p:spPr>
          <a:xfrm>
            <a:off x="4278386" y="3255421"/>
            <a:ext cx="326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	    Пример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9400487D-E5BA-4960-A43B-74DF8C5C9B33}"/>
              </a:ext>
            </a:extLst>
          </p:cNvPr>
          <p:cNvSpPr/>
          <p:nvPr/>
        </p:nvSpPr>
        <p:spPr>
          <a:xfrm rot="5400000">
            <a:off x="5725376" y="3660900"/>
            <a:ext cx="369333" cy="626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01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4CBCB-731F-4443-B6E0-2F1879F2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  			          Функция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update_time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EAA9C78-6E3D-4134-AC1A-ED3820615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872041"/>
            <a:ext cx="9601200" cy="40931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303538-0478-49D5-9065-4D8B32D2987E}"/>
              </a:ext>
            </a:extLst>
          </p:cNvPr>
          <p:cNvSpPr txBox="1"/>
          <p:nvPr/>
        </p:nvSpPr>
        <p:spPr>
          <a:xfrm>
            <a:off x="2600587" y="3938200"/>
            <a:ext cx="8372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Вместо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пишем время в формате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00:00,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а вместо два числа слитно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это дни недели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отчёт начинается с 0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42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CFA78-19E2-4883-AFC3-618CB369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					</a:t>
            </a:r>
            <a:r>
              <a:rPr lang="en-US" dirty="0"/>
              <a:t>		   			 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pic>
        <p:nvPicPr>
          <p:cNvPr id="4098" name="Picture 2" descr="Приложения в Google Play – Discord — друзья, сообщества и игры">
            <a:extLst>
              <a:ext uri="{FF2B5EF4-FFF2-40B4-BE49-F238E27FC236}">
                <a16:creationId xmlns:a16="http://schemas.microsoft.com/office/drawing/2014/main" id="{15C8237E-EF1E-4A81-80DD-798FD2800D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281" y="2290763"/>
            <a:ext cx="388143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0340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Другая 2">
      <a:dk1>
        <a:sysClr val="windowText" lastClr="000000"/>
      </a:dk1>
      <a:lt1>
        <a:sysClr val="window" lastClr="FFFFFF"/>
      </a:lt1>
      <a:dk2>
        <a:srgbClr val="242852"/>
      </a:dk2>
      <a:lt2>
        <a:srgbClr val="FFFFFF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367</TotalTime>
  <Words>127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Уголки</vt:lpstr>
      <vt:lpstr>помощник учителя</vt:lpstr>
      <vt:lpstr>Актуальность</vt:lpstr>
      <vt:lpstr>   Работа с ботом</vt:lpstr>
      <vt:lpstr>   Функция !question</vt:lpstr>
      <vt:lpstr>Функция !list</vt:lpstr>
      <vt:lpstr>   Функция !get_url</vt:lpstr>
      <vt:lpstr>                       Функция !update_time</vt:lpstr>
      <vt:lpstr>                  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 bot</dc:title>
  <dc:creator>Савелий Бугаенко</dc:creator>
  <cp:lastModifiedBy>Савелий Бугаенко</cp:lastModifiedBy>
  <cp:revision>29</cp:revision>
  <dcterms:created xsi:type="dcterms:W3CDTF">2020-04-23T08:59:47Z</dcterms:created>
  <dcterms:modified xsi:type="dcterms:W3CDTF">2020-04-27T07:27:17Z</dcterms:modified>
</cp:coreProperties>
</file>