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975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8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85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7517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8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5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60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3E5BCA-6DD0-49F2-BA07-C6C2D4BEA2B0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E26A38-318B-4DEC-B81E-917FC94620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4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BA553-C88C-410B-9406-70DDA3D1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cap="small">
                <a:latin typeface="Arial" panose="020B0604020202020204" pitchFamily="34" charset="0"/>
                <a:cs typeface="Arial" panose="020B0604020202020204" pitchFamily="34" charset="0"/>
              </a:rPr>
              <a:t>Бот помощник</a:t>
            </a:r>
            <a:endParaRPr lang="ru-RU" sz="36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CA65B-463A-4C9D-A390-1E63508E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Бугаенко Савелий</a:t>
            </a:r>
          </a:p>
        </p:txBody>
      </p:sp>
      <p:pic>
        <p:nvPicPr>
          <p:cNvPr id="1028" name="Picture 4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C14D9D27-9FE0-4198-8694-0ACC3DE6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78" y="3914434"/>
            <a:ext cx="1652632" cy="164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5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CFA78-19E2-4883-AFC3-618CB369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	</a:t>
            </a:r>
            <a:r>
              <a:rPr lang="en-US" dirty="0"/>
              <a:t>		   			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4098" name="Picture 2" descr="Приложения в Google Play – Discord — друзья, сообщества и игры">
            <a:extLst>
              <a:ext uri="{FF2B5EF4-FFF2-40B4-BE49-F238E27FC236}">
                <a16:creationId xmlns:a16="http://schemas.microsoft.com/office/drawing/2014/main" id="{15C8237E-EF1E-4A81-80DD-798FD2800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81" y="2290763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0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0E0BE-D742-4DD5-BAB4-B525BE5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F2FE3B-6571-4A97-8B43-4ABF3EB14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0" y="2286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ED66-92EB-49A7-8195-C012F9B4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721" y="3067575"/>
            <a:ext cx="8596668" cy="1320800"/>
          </a:xfrm>
        </p:spPr>
        <p:txBody>
          <a:bodyPr/>
          <a:lstStyle/>
          <a:p>
            <a:r>
              <a:rPr lang="ru-RU" dirty="0"/>
              <a:t>				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F1200A2-5259-4ADC-9826-072D7E20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0" lvl="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73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A6956-53AB-438E-A3F4-F1E35C47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 с ботом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429BBA8-9FAE-4570-8F80-7543B4F7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88" y="3376515"/>
            <a:ext cx="2324424" cy="1400370"/>
          </a:xfrm>
        </p:spPr>
      </p:pic>
    </p:spTree>
    <p:extLst>
      <p:ext uri="{BB962C8B-B14F-4D97-AF65-F5344CB8AC3E}">
        <p14:creationId xmlns:p14="http://schemas.microsoft.com/office/powerpoint/2010/main" val="23512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C71DD-895C-4815-89B5-224CC86E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!question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BB27021-37D8-402F-A35E-77D473E43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3599E4F0-7999-4437-BA68-92BA4DEFF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60" y="4128625"/>
            <a:ext cx="3391373" cy="724001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16E4231A-EE21-4AC9-B629-7226EC207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88A7A502-DA8F-4356-967B-CB679799FF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54" y="4295734"/>
            <a:ext cx="3705742" cy="581106"/>
          </a:xfrm>
        </p:spPr>
      </p:pic>
    </p:spTree>
    <p:extLst>
      <p:ext uri="{BB962C8B-B14F-4D97-AF65-F5344CB8AC3E}">
        <p14:creationId xmlns:p14="http://schemas.microsoft.com/office/powerpoint/2010/main" val="381628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75EED-A635-4E65-BE91-7FAFCF44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!list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1DE7E6FB-A994-417A-84C1-3A659AB1A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/>
          <a:stretch/>
        </p:blipFill>
        <p:spPr>
          <a:xfrm>
            <a:off x="4822256" y="3481304"/>
            <a:ext cx="2797945" cy="1190791"/>
          </a:xfrm>
        </p:spPr>
      </p:pic>
    </p:spTree>
    <p:extLst>
      <p:ext uri="{BB962C8B-B14F-4D97-AF65-F5344CB8AC3E}">
        <p14:creationId xmlns:p14="http://schemas.microsoft.com/office/powerpoint/2010/main" val="1914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894C4-7A22-4157-8896-98FBDD8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get_url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E5DCCDD-0995-4E56-8305-2970F15713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43" y="3878228"/>
            <a:ext cx="1333686" cy="390580"/>
          </a:xfr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2FEA148-D8E3-431E-A7BD-18B34D6676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970331"/>
            <a:ext cx="4448175" cy="212738"/>
          </a:xfr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C81071D-DCAE-4C6D-B5E9-6DFE1AE43559}"/>
              </a:ext>
            </a:extLst>
          </p:cNvPr>
          <p:cNvSpPr/>
          <p:nvPr/>
        </p:nvSpPr>
        <p:spPr>
          <a:xfrm>
            <a:off x="4907501" y="3970331"/>
            <a:ext cx="972152" cy="20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81AB-70C9-43E1-A75F-4948095C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Таймер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E23326D-0391-4874-B64A-EE58A759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61DFFBA-E8B3-4C51-BD1F-020D49C72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30400"/>
            <a:ext cx="3048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" name="Объект 6">
            <a:extLst>
              <a:ext uri="{FF2B5EF4-FFF2-40B4-BE49-F238E27FC236}">
                <a16:creationId xmlns:a16="http://schemas.microsoft.com/office/drawing/2014/main" id="{8A8A007C-352A-441C-B018-ABFFCFB63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6149" r="5790" b="1779"/>
          <a:stretch/>
        </p:blipFill>
        <p:spPr>
          <a:xfrm>
            <a:off x="4325923" y="2006585"/>
            <a:ext cx="3540154" cy="35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6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4CBCB-731F-4443-B6E0-2F1879F2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 			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update_time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295A8AF-3823-4083-9EB3-3DC830961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1" y="3781384"/>
            <a:ext cx="2705478" cy="590632"/>
          </a:xfrm>
        </p:spPr>
      </p:pic>
    </p:spTree>
    <p:extLst>
      <p:ext uri="{BB962C8B-B14F-4D97-AF65-F5344CB8AC3E}">
        <p14:creationId xmlns:p14="http://schemas.microsoft.com/office/powerpoint/2010/main" val="97342157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2">
      <a:dk1>
        <a:sysClr val="windowText" lastClr="000000"/>
      </a:dk1>
      <a:lt1>
        <a:sysClr val="window" lastClr="FFFFFF"/>
      </a:lt1>
      <a:dk2>
        <a:srgbClr val="242852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203</TotalTime>
  <Words>75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Бот помощник</vt:lpstr>
      <vt:lpstr>Актуальность</vt:lpstr>
      <vt:lpstr>       Технологии</vt:lpstr>
      <vt:lpstr>   Работа с ботом</vt:lpstr>
      <vt:lpstr>   Функция !question</vt:lpstr>
      <vt:lpstr>Функция !list</vt:lpstr>
      <vt:lpstr>Функция !get_url</vt:lpstr>
      <vt:lpstr>        Таймер</vt:lpstr>
      <vt:lpstr>                            !update_time</vt:lpstr>
      <vt:lpstr>                 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Савелий Бугаенко</dc:creator>
  <cp:lastModifiedBy>Савелий Бугаенко</cp:lastModifiedBy>
  <cp:revision>17</cp:revision>
  <dcterms:created xsi:type="dcterms:W3CDTF">2020-04-23T08:59:47Z</dcterms:created>
  <dcterms:modified xsi:type="dcterms:W3CDTF">2020-04-23T13:30:01Z</dcterms:modified>
</cp:coreProperties>
</file>