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316F194B-1419-40DD-B113-AE1F5A8D12FA}">
          <p14:sldIdLst>
            <p14:sldId id="256"/>
            <p14:sldId id="257"/>
            <p14:sldId id="258"/>
            <p14:sldId id="259"/>
            <p14:sldId id="260"/>
            <p14:sldId id="261"/>
            <p14:sldId id="262"/>
            <p14:sldId id="263"/>
            <p14:sldId id="264"/>
            <p14:sldId id="265"/>
            <p14:sldId id="266"/>
            <p14:sldId id="267"/>
          </p14:sldIdLst>
        </p14:section>
        <p14:section name="Untitled Section" id="{A6D2493F-8512-48BD-B647-19B96B083FF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1" d="100"/>
          <a:sy n="71" d="100"/>
        </p:scale>
        <p:origin x="-70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10/14/2015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10/14/2015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10/14/2015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10/14/2015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10/14/2015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google.com/java-dev-tools/download-codepro" TargetMode="External"/><Relationship Id="rId2" Type="http://schemas.openxmlformats.org/officeDocument/2006/relationships/hyperlink" Target="https://developers.google.com/java-dev-tools/codepro/doc/installation/updatesite_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527048"/>
          </a:xfrm>
        </p:spPr>
        <p:txBody>
          <a:bodyPr>
            <a:normAutofit/>
          </a:bodyPr>
          <a:lstStyle/>
          <a:p>
            <a:pPr algn="ctr"/>
            <a:r>
              <a:rPr lang="en-US" sz="4000" dirty="0" err="1"/>
              <a:t>Công</a:t>
            </a:r>
            <a:r>
              <a:rPr lang="en-US" sz="4000" dirty="0"/>
              <a:t> </a:t>
            </a:r>
            <a:r>
              <a:rPr lang="en-US" sz="4000" dirty="0" err="1"/>
              <a:t>cụ</a:t>
            </a:r>
            <a:r>
              <a:rPr lang="en-US" sz="4000" dirty="0"/>
              <a:t> </a:t>
            </a:r>
            <a:r>
              <a:rPr lang="en-US" sz="4000" dirty="0" err="1"/>
              <a:t>hỗ</a:t>
            </a:r>
            <a:r>
              <a:rPr lang="en-US" sz="4000" dirty="0"/>
              <a:t> </a:t>
            </a:r>
            <a:r>
              <a:rPr lang="en-US" sz="4000" dirty="0" err="1"/>
              <a:t>trợ</a:t>
            </a:r>
            <a:r>
              <a:rPr lang="en-US" sz="4000" dirty="0"/>
              <a:t> </a:t>
            </a:r>
            <a:r>
              <a:rPr lang="en-US" sz="4000" dirty="0" err="1"/>
              <a:t>kiểm</a:t>
            </a:r>
            <a:r>
              <a:rPr lang="en-US" sz="4000" dirty="0"/>
              <a:t> </a:t>
            </a:r>
            <a:r>
              <a:rPr lang="en-US" sz="4000" dirty="0" err="1"/>
              <a:t>thử</a:t>
            </a:r>
            <a:r>
              <a:rPr lang="en-US" sz="4000" dirty="0"/>
              <a:t/>
            </a:r>
            <a:br>
              <a:rPr lang="en-US" sz="4000" dirty="0"/>
            </a:br>
            <a:r>
              <a:rPr lang="en-US" sz="4000" b="1" dirty="0" err="1"/>
              <a:t>CodePro</a:t>
            </a:r>
            <a:r>
              <a:rPr lang="en-US" sz="4000" b="1" dirty="0"/>
              <a:t> </a:t>
            </a:r>
            <a:r>
              <a:rPr lang="en-US" sz="4000" b="1" dirty="0" err="1"/>
              <a:t>Analytix</a:t>
            </a:r>
            <a:endParaRPr lang="en-US" sz="4000" dirty="0"/>
          </a:p>
        </p:txBody>
      </p:sp>
      <p:sp>
        <p:nvSpPr>
          <p:cNvPr id="3" name="Subtitle 2"/>
          <p:cNvSpPr>
            <a:spLocks noGrp="1"/>
          </p:cNvSpPr>
          <p:nvPr>
            <p:ph type="subTitle" idx="1"/>
          </p:nvPr>
        </p:nvSpPr>
        <p:spPr>
          <a:xfrm>
            <a:off x="1100051" y="4491318"/>
            <a:ext cx="10058400" cy="1282112"/>
          </a:xfrm>
        </p:spPr>
        <p:txBody>
          <a:bodyPr>
            <a:normAutofit fontScale="92500" lnSpcReduction="20000"/>
          </a:bodyPr>
          <a:lstStyle/>
          <a:p>
            <a:pPr lvl="0"/>
            <a:r>
              <a:rPr lang="en-US" dirty="0" smtClean="0"/>
              <a:t>					</a:t>
            </a:r>
            <a:r>
              <a:rPr lang="en-US" dirty="0" err="1" smtClean="0">
                <a:solidFill>
                  <a:schemeClr val="tx1"/>
                </a:solidFill>
              </a:rPr>
              <a:t>Nhóm</a:t>
            </a:r>
            <a:r>
              <a:rPr lang="en-US" dirty="0" smtClean="0">
                <a:solidFill>
                  <a:schemeClr val="tx1"/>
                </a:solidFill>
              </a:rPr>
              <a:t> 42</a:t>
            </a:r>
            <a:endParaRPr lang="en-US" dirty="0" smtClean="0">
              <a:solidFill>
                <a:schemeClr val="tx1"/>
              </a:solidFill>
            </a:endParaRPr>
          </a:p>
          <a:p>
            <a:pPr lvl="8" algn="l"/>
            <a:r>
              <a:rPr lang="en-US" dirty="0" smtClean="0"/>
              <a:t>		</a:t>
            </a:r>
            <a:r>
              <a:rPr lang="en-US" dirty="0" err="1" smtClean="0"/>
              <a:t>Nguyễn</a:t>
            </a:r>
            <a:r>
              <a:rPr lang="en-US" dirty="0" smtClean="0"/>
              <a:t> </a:t>
            </a:r>
            <a:r>
              <a:rPr lang="en-US" dirty="0" err="1" smtClean="0"/>
              <a:t>Hoàng</a:t>
            </a:r>
            <a:r>
              <a:rPr lang="en-US" dirty="0" smtClean="0"/>
              <a:t> </a:t>
            </a:r>
            <a:r>
              <a:rPr lang="en-US" dirty="0" err="1" smtClean="0"/>
              <a:t>Quân</a:t>
            </a:r>
            <a:r>
              <a:rPr lang="en-US" dirty="0" smtClean="0"/>
              <a:t> – </a:t>
            </a:r>
            <a:r>
              <a:rPr lang="en-US" dirty="0" smtClean="0"/>
              <a:t>K57CLC</a:t>
            </a:r>
          </a:p>
          <a:p>
            <a:pPr lvl="8" algn="l"/>
            <a:r>
              <a:rPr lang="en-US" dirty="0" smtClean="0"/>
              <a:t>		</a:t>
            </a:r>
            <a:r>
              <a:rPr lang="en-US" dirty="0" err="1" smtClean="0"/>
              <a:t>Ngô</a:t>
            </a:r>
            <a:r>
              <a:rPr lang="en-US" dirty="0" smtClean="0"/>
              <a:t> </a:t>
            </a:r>
            <a:r>
              <a:rPr lang="en-US" dirty="0" err="1" smtClean="0"/>
              <a:t>Quốc</a:t>
            </a:r>
            <a:r>
              <a:rPr lang="en-US" dirty="0" smtClean="0"/>
              <a:t> </a:t>
            </a:r>
            <a:r>
              <a:rPr lang="en-US" dirty="0" err="1" smtClean="0"/>
              <a:t>Thắng</a:t>
            </a:r>
            <a:r>
              <a:rPr lang="en-US" dirty="0" smtClean="0"/>
              <a:t> – </a:t>
            </a:r>
            <a:r>
              <a:rPr lang="en-US" dirty="0" smtClean="0"/>
              <a:t>K57CLC</a:t>
            </a:r>
          </a:p>
          <a:p>
            <a:pPr lvl="8" algn="l"/>
            <a:r>
              <a:rPr lang="en-US" dirty="0" smtClean="0"/>
              <a:t>		</a:t>
            </a:r>
            <a:r>
              <a:rPr lang="en-US" dirty="0" err="1" smtClean="0"/>
              <a:t>Phan</a:t>
            </a:r>
            <a:r>
              <a:rPr lang="en-US" dirty="0" smtClean="0"/>
              <a:t> </a:t>
            </a:r>
            <a:r>
              <a:rPr lang="en-US" dirty="0" err="1" smtClean="0"/>
              <a:t>Bá</a:t>
            </a:r>
            <a:r>
              <a:rPr lang="en-US" dirty="0" smtClean="0"/>
              <a:t> </a:t>
            </a:r>
            <a:r>
              <a:rPr lang="en-US" dirty="0" err="1" smtClean="0"/>
              <a:t>Mỹ</a:t>
            </a:r>
            <a:r>
              <a:rPr lang="en-US" dirty="0" smtClean="0"/>
              <a:t> – K57CLC</a:t>
            </a:r>
          </a:p>
          <a:p>
            <a:pPr lvl="0"/>
            <a:endParaRPr lang="en-US" dirty="0"/>
          </a:p>
        </p:txBody>
      </p:sp>
    </p:spTree>
    <p:extLst>
      <p:ext uri="{BB962C8B-B14F-4D97-AF65-F5344CB8AC3E}">
        <p14:creationId xmlns="" xmlns:p14="http://schemas.microsoft.com/office/powerpoint/2010/main" val="3873941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công cụ</a:t>
            </a:r>
            <a:endParaRPr lang="en-US"/>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b="1" dirty="0" err="1" smtClean="0"/>
              <a:t>Các</a:t>
            </a:r>
            <a:r>
              <a:rPr lang="en-US" sz="2800" b="1" dirty="0" smtClean="0"/>
              <a:t> </a:t>
            </a:r>
            <a:r>
              <a:rPr lang="en-US" sz="2800" b="1" dirty="0" err="1"/>
              <a:t>số</a:t>
            </a:r>
            <a:r>
              <a:rPr lang="en-US" sz="2800" b="1" dirty="0"/>
              <a:t> </a:t>
            </a:r>
            <a:r>
              <a:rPr lang="en-US" sz="2800" b="1" dirty="0" err="1"/>
              <a:t>liệu</a:t>
            </a:r>
            <a:r>
              <a:rPr lang="en-US" sz="2800" b="1" dirty="0"/>
              <a:t> </a:t>
            </a:r>
            <a:r>
              <a:rPr lang="en-US" sz="2800" b="1" dirty="0" err="1"/>
              <a:t>thống</a:t>
            </a:r>
            <a:r>
              <a:rPr lang="en-US" sz="2800" b="1" dirty="0"/>
              <a:t> </a:t>
            </a:r>
            <a:r>
              <a:rPr lang="en-US" sz="2800" b="1" dirty="0" err="1"/>
              <a:t>kê</a:t>
            </a:r>
            <a:r>
              <a:rPr lang="en-US" sz="2800" b="1" dirty="0"/>
              <a:t> </a:t>
            </a:r>
            <a:r>
              <a:rPr lang="en-US" sz="2800" b="1" dirty="0" err="1"/>
              <a:t>liên</a:t>
            </a:r>
            <a:r>
              <a:rPr lang="en-US" sz="2800" b="1" dirty="0"/>
              <a:t> </a:t>
            </a:r>
            <a:r>
              <a:rPr lang="en-US" sz="2800" b="1" dirty="0" err="1" smtClean="0"/>
              <a:t>quan</a:t>
            </a:r>
            <a:endParaRPr lang="en-US" sz="2800" b="1" dirty="0" smtClean="0"/>
          </a:p>
          <a:p>
            <a:pPr>
              <a:buNone/>
            </a:pPr>
            <a:endParaRPr lang="en-US" sz="2800" b="1" dirty="0" smtClean="0"/>
          </a:p>
          <a:p>
            <a:pPr lvl="1">
              <a:buFont typeface="Arial" panose="020B0604020202020204" pitchFamily="34" charset="0"/>
              <a:buChar char="•"/>
            </a:pPr>
            <a:r>
              <a:rPr lang="vi-VN" sz="2200" dirty="0"/>
              <a:t>Chức năng này sẽ cho ta biết các thông tin liên quan đến chương trình, chủ yếu là các số liệu thống kê.</a:t>
            </a:r>
          </a:p>
          <a:p>
            <a:pPr lvl="1">
              <a:buFont typeface="Arial" panose="020B0604020202020204" pitchFamily="34" charset="0"/>
              <a:buChar char="•"/>
            </a:pPr>
            <a:r>
              <a:rPr lang="vi-VN" sz="2200" dirty="0"/>
              <a:t>Cách sử dụng: tương tự như trên nhưng ta chọn Compute metrics.</a:t>
            </a:r>
          </a:p>
          <a:p>
            <a:pPr lvl="1">
              <a:buFont typeface="Arial" panose="020B0604020202020204" pitchFamily="34" charset="0"/>
              <a:buChar char="•"/>
            </a:pPr>
            <a:r>
              <a:rPr lang="vi-VN" sz="2200" dirty="0"/>
              <a:t>Kết quả: 1 danh sách các số liệu thống kê như hình</a:t>
            </a:r>
          </a:p>
          <a:p>
            <a:pPr lvl="1">
              <a:buFont typeface="Arial" panose="020B0604020202020204" pitchFamily="34" charset="0"/>
              <a:buChar char="•"/>
            </a:pPr>
            <a:endParaRPr lang="en-US" sz="2200" dirty="0"/>
          </a:p>
        </p:txBody>
      </p:sp>
    </p:spTree>
    <p:extLst>
      <p:ext uri="{BB962C8B-B14F-4D97-AF65-F5344CB8AC3E}">
        <p14:creationId xmlns="" xmlns:p14="http://schemas.microsoft.com/office/powerpoint/2010/main" val="95171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công cụ</a:t>
            </a:r>
          </a:p>
        </p:txBody>
      </p:sp>
      <p:pic>
        <p:nvPicPr>
          <p:cNvPr id="4" name="Content Placeholder 3"/>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826301" y="1825714"/>
            <a:ext cx="8776629" cy="4441521"/>
          </a:xfrm>
          <a:prstGeom prst="rect">
            <a:avLst/>
          </a:prstGeom>
          <a:noFill/>
          <a:ln>
            <a:noFill/>
          </a:ln>
        </p:spPr>
      </p:pic>
    </p:spTree>
    <p:extLst>
      <p:ext uri="{BB962C8B-B14F-4D97-AF65-F5344CB8AC3E}">
        <p14:creationId xmlns="" xmlns:p14="http://schemas.microsoft.com/office/powerpoint/2010/main" val="38760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công</a:t>
            </a:r>
            <a:r>
              <a:rPr lang="en-US" dirty="0"/>
              <a:t> </a:t>
            </a:r>
            <a:r>
              <a:rPr lang="en-US" dirty="0" err="1"/>
              <a:t>cụ</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vi-VN" sz="2400" dirty="0"/>
              <a:t>Ngoài ra còn có 1 số chức năng khác, bạn có thể dễ dàng thử dùng, tương tự như </a:t>
            </a:r>
            <a:r>
              <a:rPr lang="vi-VN" sz="2400" dirty="0" smtClean="0"/>
              <a:t>trên:</a:t>
            </a:r>
            <a:endParaRPr lang="en-US" sz="2400" dirty="0" smtClean="0"/>
          </a:p>
          <a:p>
            <a:pPr lvl="1">
              <a:buFont typeface="Arial" panose="020B0604020202020204" pitchFamily="34" charset="0"/>
              <a:buChar char="•"/>
            </a:pPr>
            <a:r>
              <a:rPr lang="vi-VN" sz="2400" dirty="0" smtClean="0"/>
              <a:t>Tìm </a:t>
            </a:r>
            <a:r>
              <a:rPr lang="vi-VN" sz="2400" dirty="0"/>
              <a:t>code trùng </a:t>
            </a:r>
            <a:r>
              <a:rPr lang="vi-VN" sz="2400" dirty="0" smtClean="0"/>
              <a:t>lặp</a:t>
            </a:r>
            <a:endParaRPr lang="en-US" sz="2400" dirty="0" smtClean="0"/>
          </a:p>
          <a:p>
            <a:pPr lvl="1">
              <a:buFont typeface="Arial" panose="020B0604020202020204" pitchFamily="34" charset="0"/>
              <a:buChar char="•"/>
            </a:pPr>
            <a:r>
              <a:rPr lang="vi-VN" sz="2400" dirty="0" smtClean="0"/>
              <a:t>Tìm </a:t>
            </a:r>
            <a:r>
              <a:rPr lang="vi-VN" sz="2400" dirty="0"/>
              <a:t>dead code (code không được sử </a:t>
            </a:r>
            <a:r>
              <a:rPr lang="vi-VN" sz="2400" dirty="0" smtClean="0"/>
              <a:t>dụng)</a:t>
            </a:r>
            <a:endParaRPr lang="en-US" sz="2400" dirty="0" smtClean="0"/>
          </a:p>
          <a:p>
            <a:pPr lvl="1">
              <a:buFont typeface="Arial" panose="020B0604020202020204" pitchFamily="34" charset="0"/>
              <a:buChar char="•"/>
            </a:pPr>
            <a:r>
              <a:rPr lang="vi-VN" sz="2400" dirty="0" smtClean="0"/>
              <a:t>Kiểm </a:t>
            </a:r>
            <a:r>
              <a:rPr lang="vi-VN" sz="2400" dirty="0"/>
              <a:t>tra chính </a:t>
            </a:r>
            <a:r>
              <a:rPr lang="vi-VN" sz="2400" dirty="0" smtClean="0"/>
              <a:t>tả</a:t>
            </a:r>
            <a:endParaRPr lang="en-US" sz="2400" dirty="0" smtClean="0"/>
          </a:p>
          <a:p>
            <a:pPr lvl="1">
              <a:buFont typeface="Arial" panose="020B0604020202020204" pitchFamily="34" charset="0"/>
              <a:buChar char="•"/>
            </a:pPr>
            <a:r>
              <a:rPr lang="vi-VN" sz="2400" dirty="0" smtClean="0"/>
              <a:t>Sửa javadoc</a:t>
            </a:r>
            <a:endParaRPr lang="en-US" sz="2400" dirty="0" smtClean="0"/>
          </a:p>
          <a:p>
            <a:pPr lvl="1">
              <a:buFont typeface="Arial" panose="020B0604020202020204" pitchFamily="34" charset="0"/>
              <a:buChar char="•"/>
            </a:pPr>
            <a:r>
              <a:rPr lang="vi-VN" sz="2400" dirty="0" smtClean="0"/>
              <a:t>Phân </a:t>
            </a:r>
            <a:r>
              <a:rPr lang="vi-VN" sz="2400" dirty="0"/>
              <a:t>tích sự phụ thuộc</a:t>
            </a:r>
          </a:p>
          <a:p>
            <a:endParaRPr lang="en-US" sz="2400" dirty="0"/>
          </a:p>
        </p:txBody>
      </p:sp>
    </p:spTree>
    <p:extLst>
      <p:ext uri="{BB962C8B-B14F-4D97-AF65-F5344CB8AC3E}">
        <p14:creationId xmlns="" xmlns:p14="http://schemas.microsoft.com/office/powerpoint/2010/main" val="187384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a:t>
            </a:r>
            <a:r>
              <a:rPr lang="en-US"/>
              <a:t>thiệu về CodePro Analytix</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vi-VN" sz="2800" dirty="0"/>
              <a:t>CodePro Analytix </a:t>
            </a:r>
            <a:r>
              <a:rPr lang="vi-VN" sz="2800" dirty="0" smtClean="0"/>
              <a:t>là </a:t>
            </a:r>
            <a:r>
              <a:rPr lang="vi-VN" sz="2800" dirty="0"/>
              <a:t>một công cụ hỗ trợ việc kiểm thử chương trình Java dành cho </a:t>
            </a:r>
            <a:r>
              <a:rPr lang="vi-VN" sz="2800" dirty="0" smtClean="0"/>
              <a:t>Eclipse</a:t>
            </a:r>
            <a:endParaRPr lang="en-US" sz="2800" dirty="0" smtClean="0"/>
          </a:p>
          <a:p>
            <a:pPr>
              <a:buFont typeface="Arial" panose="020B0604020202020204" pitchFamily="34" charset="0"/>
              <a:buChar char="•"/>
            </a:pPr>
            <a:r>
              <a:rPr lang="en-US" sz="2800" dirty="0"/>
              <a:t>T</a:t>
            </a:r>
            <a:r>
              <a:rPr lang="vi-VN" sz="2800" dirty="0" smtClean="0"/>
              <a:t>huộc </a:t>
            </a:r>
            <a:r>
              <a:rPr lang="vi-VN" sz="2800" dirty="0"/>
              <a:t>sở hữu của Google. </a:t>
            </a:r>
            <a:endParaRPr lang="en-US" sz="2800" dirty="0" smtClean="0"/>
          </a:p>
          <a:p>
            <a:pPr>
              <a:buFont typeface="Arial" panose="020B0604020202020204" pitchFamily="34" charset="0"/>
              <a:buChar char="•"/>
            </a:pPr>
            <a:r>
              <a:rPr lang="vi-VN" sz="2800" dirty="0" smtClean="0"/>
              <a:t>Nó </a:t>
            </a:r>
            <a:r>
              <a:rPr lang="vi-VN" sz="2800" dirty="0"/>
              <a:t>có các chức năng như: tự động sinh các ca kiểm thử, phân tích lỗi của code, thống kê số lượng các thành phần của chương trình, phân tích và phát hiện code trùng lặp,…cùng một số chức năng khác.</a:t>
            </a:r>
            <a:endParaRPr lang="en-US" sz="2800" dirty="0"/>
          </a:p>
        </p:txBody>
      </p:sp>
    </p:spTree>
    <p:extLst>
      <p:ext uri="{BB962C8B-B14F-4D97-AF65-F5344CB8AC3E}">
        <p14:creationId xmlns="" xmlns:p14="http://schemas.microsoft.com/office/powerpoint/2010/main" val="236963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Cài </a:t>
            </a:r>
            <a:r>
              <a:rPr lang="en-US"/>
              <a:t>đặt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a:t>Trước hết, cần có IDE Eclipse. Sau đó làm theo hướng dẫn tại 2 link sau:</a:t>
            </a:r>
          </a:p>
          <a:p>
            <a:r>
              <a:rPr lang="en-US" sz="2800" u="sng">
                <a:hlinkClick r:id="rId2"/>
              </a:rPr>
              <a:t>https://developers.google.com/java-dev-tools/codepro/doc/installation/updatesite_3.5</a:t>
            </a:r>
            <a:endParaRPr lang="en-US" sz="2800"/>
          </a:p>
          <a:p>
            <a:r>
              <a:rPr lang="en-US" sz="2800"/>
              <a:t> </a:t>
            </a:r>
          </a:p>
          <a:p>
            <a:r>
              <a:rPr lang="en-US" sz="2800" u="sng">
                <a:hlinkClick r:id="rId3"/>
              </a:rPr>
              <a:t>https://developers.google.com/java-dev-tools/download-codepro</a:t>
            </a:r>
            <a:endParaRPr lang="en-US" sz="2800"/>
          </a:p>
          <a:p>
            <a:endParaRPr lang="en-US"/>
          </a:p>
        </p:txBody>
      </p:sp>
    </p:spTree>
    <p:extLst>
      <p:ext uri="{BB962C8B-B14F-4D97-AF65-F5344CB8AC3E}">
        <p14:creationId xmlns="" xmlns:p14="http://schemas.microsoft.com/office/powerpoint/2010/main" val="117581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a:t>
            </a:r>
            <a:r>
              <a:rPr lang="en-US"/>
              <a:t>công cụ</a:t>
            </a:r>
          </a:p>
        </p:txBody>
      </p:sp>
      <p:sp>
        <p:nvSpPr>
          <p:cNvPr id="3" name="Content Placeholder 2"/>
          <p:cNvSpPr>
            <a:spLocks noGrp="1"/>
          </p:cNvSpPr>
          <p:nvPr>
            <p:ph idx="1"/>
          </p:nvPr>
        </p:nvSpPr>
        <p:spPr/>
        <p:txBody>
          <a:bodyPr/>
          <a:lstStyle/>
          <a:p>
            <a:pPr>
              <a:buFont typeface="Arial" panose="020B0604020202020204" pitchFamily="34" charset="0"/>
              <a:buChar char="•"/>
            </a:pPr>
            <a:r>
              <a:rPr lang="vi-VN" sz="2400" dirty="0" smtClean="0"/>
              <a:t>Chương </a:t>
            </a:r>
            <a:r>
              <a:rPr lang="vi-VN" sz="2400" dirty="0"/>
              <a:t>trình mẫu</a:t>
            </a:r>
            <a:r>
              <a:rPr lang="vi-VN" sz="2400" dirty="0" smtClean="0"/>
              <a:t>:</a:t>
            </a:r>
            <a:r>
              <a:rPr lang="en-US" sz="2400" dirty="0" smtClean="0"/>
              <a:t> </a:t>
            </a:r>
            <a:r>
              <a:rPr lang="en-US" sz="2400" dirty="0" err="1"/>
              <a:t>Để</a:t>
            </a:r>
            <a:r>
              <a:rPr lang="en-US" sz="2400" dirty="0"/>
              <a:t> </a:t>
            </a:r>
            <a:r>
              <a:rPr lang="en-US" sz="2400" dirty="0" err="1"/>
              <a:t>đơn</a:t>
            </a:r>
            <a:r>
              <a:rPr lang="en-US" sz="2400" dirty="0"/>
              <a:t> </a:t>
            </a:r>
            <a:r>
              <a:rPr lang="en-US" sz="2400" dirty="0" err="1"/>
              <a:t>giản</a:t>
            </a:r>
            <a:r>
              <a:rPr lang="en-US" sz="2400" dirty="0"/>
              <a:t>, </a:t>
            </a:r>
            <a:r>
              <a:rPr lang="en-US" sz="2400" dirty="0" err="1"/>
              <a:t>quy</a:t>
            </a:r>
            <a:r>
              <a:rPr lang="en-US" sz="2400" dirty="0"/>
              <a:t> </a:t>
            </a:r>
            <a:r>
              <a:rPr lang="en-US" sz="2400" dirty="0" err="1"/>
              <a:t>ước</a:t>
            </a:r>
            <a:r>
              <a:rPr lang="en-US" sz="2400" dirty="0"/>
              <a:t> </a:t>
            </a:r>
            <a:r>
              <a:rPr lang="en-US" sz="2400" dirty="0" err="1"/>
              <a:t>nếu</a:t>
            </a:r>
            <a:r>
              <a:rPr lang="en-US" sz="2400" dirty="0"/>
              <a:t> n &lt; 0 </a:t>
            </a:r>
            <a:r>
              <a:rPr lang="en-US" sz="2400" dirty="0" err="1"/>
              <a:t>thì</a:t>
            </a:r>
            <a:r>
              <a:rPr lang="en-US" sz="2400" dirty="0"/>
              <a:t> </a:t>
            </a:r>
            <a:r>
              <a:rPr lang="en-US" sz="2400" dirty="0" err="1"/>
              <a:t>giá</a:t>
            </a:r>
            <a:r>
              <a:rPr lang="en-US" sz="2400" dirty="0"/>
              <a:t> </a:t>
            </a:r>
            <a:r>
              <a:rPr lang="en-US" sz="2400" dirty="0" err="1"/>
              <a:t>trị</a:t>
            </a:r>
            <a:r>
              <a:rPr lang="en-US" sz="2400" dirty="0"/>
              <a:t> </a:t>
            </a:r>
            <a:r>
              <a:rPr lang="en-US" sz="2400" dirty="0" err="1"/>
              <a:t>trả</a:t>
            </a:r>
            <a:r>
              <a:rPr lang="en-US" sz="2400" dirty="0"/>
              <a:t> </a:t>
            </a:r>
            <a:r>
              <a:rPr lang="en-US" sz="2400" dirty="0" err="1"/>
              <a:t>về</a:t>
            </a:r>
            <a:r>
              <a:rPr lang="en-US" sz="2400" dirty="0"/>
              <a:t> </a:t>
            </a:r>
            <a:r>
              <a:rPr lang="en-US" sz="2400" dirty="0" err="1"/>
              <a:t>là</a:t>
            </a:r>
            <a:r>
              <a:rPr lang="en-US" sz="2400" dirty="0"/>
              <a:t> -999.</a:t>
            </a:r>
          </a:p>
          <a:p>
            <a:pPr marL="0" indent="0">
              <a:buNone/>
            </a:pPr>
            <a:endParaRPr lang="en-US" dirty="0" smtClean="0"/>
          </a:p>
          <a:p>
            <a:pPr>
              <a:buFont typeface="Arial" panose="020B0604020202020204" pitchFamily="34" charset="0"/>
              <a:buChar char="•"/>
            </a:pPr>
            <a:endParaRPr lang="en-US" dirty="0"/>
          </a:p>
        </p:txBody>
      </p:sp>
      <p:pic>
        <p:nvPicPr>
          <p:cNvPr id="7" name="Picture 6"/>
          <p:cNvPicPr/>
          <p:nvPr/>
        </p:nvPicPr>
        <p:blipFill>
          <a:blip r:embed="rId2">
            <a:extLst>
              <a:ext uri="{28A0092B-C50C-407E-A947-70E740481C1C}">
                <a14:useLocalDpi xmlns="" xmlns:a14="http://schemas.microsoft.com/office/drawing/2010/main" val="0"/>
              </a:ext>
            </a:extLst>
          </a:blip>
          <a:srcRect/>
          <a:stretch>
            <a:fillRect/>
          </a:stretch>
        </p:blipFill>
        <p:spPr bwMode="auto">
          <a:xfrm>
            <a:off x="3505364" y="2253735"/>
            <a:ext cx="4676775" cy="4053205"/>
          </a:xfrm>
          <a:prstGeom prst="rect">
            <a:avLst/>
          </a:prstGeom>
          <a:noFill/>
          <a:ln>
            <a:noFill/>
          </a:ln>
        </p:spPr>
      </p:pic>
    </p:spTree>
    <p:extLst>
      <p:ext uri="{BB962C8B-B14F-4D97-AF65-F5344CB8AC3E}">
        <p14:creationId xmlns="" xmlns:p14="http://schemas.microsoft.com/office/powerpoint/2010/main" val="403754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công</a:t>
            </a:r>
            <a:r>
              <a:rPr lang="en-US" dirty="0"/>
              <a:t> </a:t>
            </a:r>
            <a:r>
              <a:rPr lang="en-US" dirty="0" err="1"/>
              <a:t>cụ</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800" b="1" dirty="0" err="1" smtClean="0"/>
              <a:t>Tự</a:t>
            </a:r>
            <a:r>
              <a:rPr lang="en-US" sz="2800" b="1" dirty="0" smtClean="0"/>
              <a:t> </a:t>
            </a:r>
            <a:r>
              <a:rPr lang="en-US" sz="2800" b="1" dirty="0" err="1" smtClean="0"/>
              <a:t>động</a:t>
            </a:r>
            <a:r>
              <a:rPr lang="en-US" sz="2800" b="1" dirty="0" smtClean="0"/>
              <a:t> </a:t>
            </a:r>
            <a:r>
              <a:rPr lang="en-US" sz="2800" b="1" dirty="0" err="1" smtClean="0"/>
              <a:t>sinh</a:t>
            </a:r>
            <a:r>
              <a:rPr lang="en-US" sz="2800" b="1" dirty="0" smtClean="0"/>
              <a:t> ca </a:t>
            </a:r>
            <a:r>
              <a:rPr lang="en-US" sz="2800" b="1" dirty="0" err="1" smtClean="0"/>
              <a:t>kiểm</a:t>
            </a:r>
            <a:r>
              <a:rPr lang="en-US" sz="2800" b="1" dirty="0" smtClean="0"/>
              <a:t> </a:t>
            </a:r>
            <a:r>
              <a:rPr lang="en-US" sz="2800" b="1" dirty="0" err="1" smtClean="0"/>
              <a:t>thử</a:t>
            </a:r>
            <a:endParaRPr lang="en-US" sz="2800" b="1" dirty="0" smtClean="0"/>
          </a:p>
          <a:p>
            <a:pPr lvl="1">
              <a:buNone/>
            </a:pPr>
            <a:endParaRPr lang="en-US" sz="2600" dirty="0" smtClean="0"/>
          </a:p>
          <a:p>
            <a:pPr lvl="1">
              <a:buNone/>
            </a:pPr>
            <a:r>
              <a:rPr lang="en-US" sz="2600" dirty="0" err="1" smtClean="0"/>
              <a:t>Cách</a:t>
            </a:r>
            <a:r>
              <a:rPr lang="en-US" sz="2600" dirty="0" smtClean="0"/>
              <a:t> </a:t>
            </a:r>
            <a:r>
              <a:rPr lang="en-US" sz="2600" dirty="0" err="1" smtClean="0"/>
              <a:t>thức</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chức</a:t>
            </a:r>
            <a:r>
              <a:rPr lang="en-US" sz="2600" dirty="0" smtClean="0"/>
              <a:t> </a:t>
            </a:r>
            <a:r>
              <a:rPr lang="en-US" sz="2600" dirty="0" err="1" smtClean="0"/>
              <a:t>năng</a:t>
            </a:r>
            <a:r>
              <a:rPr lang="en-US" sz="2600" dirty="0" smtClean="0"/>
              <a:t>:</a:t>
            </a:r>
          </a:p>
          <a:p>
            <a:pPr marL="715518" lvl="1" indent="-514350"/>
            <a:r>
              <a:rPr lang="en-US" sz="2600" dirty="0" err="1" smtClean="0"/>
              <a:t>Sinh</a:t>
            </a:r>
            <a:r>
              <a:rPr lang="en-US" sz="2600" dirty="0" smtClean="0"/>
              <a:t> 1 </a:t>
            </a:r>
            <a:r>
              <a:rPr lang="en-US" sz="2600" dirty="0" err="1" smtClean="0"/>
              <a:t>danh</a:t>
            </a:r>
            <a:r>
              <a:rPr lang="en-US" sz="2600" dirty="0" smtClean="0"/>
              <a:t> </a:t>
            </a:r>
            <a:r>
              <a:rPr lang="en-US" sz="2600" dirty="0" err="1" smtClean="0"/>
              <a:t>sách</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tham</a:t>
            </a:r>
            <a:r>
              <a:rPr lang="en-US" sz="2600" dirty="0" smtClean="0"/>
              <a:t> </a:t>
            </a:r>
            <a:r>
              <a:rPr lang="en-US" sz="2600" dirty="0" err="1" smtClean="0"/>
              <a:t>số</a:t>
            </a:r>
            <a:endParaRPr lang="en-US" sz="2600" dirty="0" smtClean="0"/>
          </a:p>
          <a:p>
            <a:pPr marL="715518" lvl="1" indent="-514350"/>
            <a:r>
              <a:rPr lang="en-US" sz="2600" dirty="0" err="1" smtClean="0"/>
              <a:t>Xác</a:t>
            </a:r>
            <a:r>
              <a:rPr lang="en-US" sz="2600" dirty="0" smtClean="0"/>
              <a:t> </a:t>
            </a:r>
            <a:r>
              <a:rPr lang="en-US" sz="2600" dirty="0" err="1" smtClean="0"/>
              <a:t>định</a:t>
            </a:r>
            <a:r>
              <a:rPr lang="en-US" sz="2600" dirty="0" smtClean="0"/>
              <a:t> </a:t>
            </a:r>
            <a:r>
              <a:rPr lang="en-US" sz="2600" dirty="0" err="1" smtClean="0"/>
              <a:t>các</a:t>
            </a:r>
            <a:r>
              <a:rPr lang="en-US" sz="2600" dirty="0" smtClean="0"/>
              <a:t> </a:t>
            </a:r>
            <a:r>
              <a:rPr lang="en-US" sz="2600" dirty="0" err="1" smtClean="0"/>
              <a:t>bộ</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phù</a:t>
            </a:r>
            <a:r>
              <a:rPr lang="en-US" sz="2600" dirty="0" smtClean="0"/>
              <a:t> </a:t>
            </a:r>
            <a:r>
              <a:rPr lang="en-US" sz="2600" dirty="0" err="1" smtClean="0"/>
              <a:t>hợp</a:t>
            </a:r>
            <a:endParaRPr lang="en-US" sz="2600" dirty="0" smtClean="0"/>
          </a:p>
          <a:p>
            <a:pPr marL="715518" lvl="1" indent="-514350"/>
            <a:r>
              <a:rPr lang="en-US" sz="2600" dirty="0" err="1" smtClean="0"/>
              <a:t>Tính</a:t>
            </a:r>
            <a:r>
              <a:rPr lang="en-US" sz="2600" dirty="0" smtClean="0"/>
              <a:t> </a:t>
            </a:r>
            <a:r>
              <a:rPr lang="en-US" sz="2600" dirty="0" err="1" smtClean="0"/>
              <a:t>kết</a:t>
            </a:r>
            <a:r>
              <a:rPr lang="en-US" sz="2600" dirty="0" smtClean="0"/>
              <a:t> </a:t>
            </a:r>
            <a:r>
              <a:rPr lang="en-US" sz="2600" dirty="0" err="1" smtClean="0"/>
              <a:t>quả</a:t>
            </a:r>
            <a:r>
              <a:rPr lang="en-US" sz="2600" dirty="0" smtClean="0"/>
              <a:t> </a:t>
            </a:r>
            <a:r>
              <a:rPr lang="en-US" sz="2600" dirty="0" err="1" smtClean="0"/>
              <a:t>khi</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bộ</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đó</a:t>
            </a:r>
            <a:endParaRPr lang="en-US" sz="2600" dirty="0" smtClean="0"/>
          </a:p>
          <a:p>
            <a:pPr marL="715518" lvl="1" indent="-514350"/>
            <a:r>
              <a:rPr lang="en-US" sz="2600" dirty="0" err="1" smtClean="0"/>
              <a:t>Tìm</a:t>
            </a:r>
            <a:r>
              <a:rPr lang="en-US" sz="2600" dirty="0" smtClean="0"/>
              <a:t> </a:t>
            </a:r>
            <a:r>
              <a:rPr lang="en-US" sz="2600" dirty="0" err="1" smtClean="0"/>
              <a:t>phương</a:t>
            </a:r>
            <a:r>
              <a:rPr lang="en-US" sz="2600" dirty="0" smtClean="0"/>
              <a:t> </a:t>
            </a:r>
            <a:r>
              <a:rPr lang="en-US" sz="2600" dirty="0" err="1" smtClean="0"/>
              <a:t>pháp</a:t>
            </a:r>
            <a:r>
              <a:rPr lang="en-US" sz="2600" dirty="0" smtClean="0"/>
              <a:t> </a:t>
            </a:r>
            <a:r>
              <a:rPr lang="en-US" sz="2600" dirty="0" err="1" smtClean="0"/>
              <a:t>để</a:t>
            </a:r>
            <a:r>
              <a:rPr lang="en-US" sz="2600" dirty="0" smtClean="0"/>
              <a:t> so </a:t>
            </a:r>
            <a:r>
              <a:rPr lang="en-US" sz="2600" dirty="0" err="1" smtClean="0"/>
              <a:t>sánh</a:t>
            </a:r>
            <a:r>
              <a:rPr lang="en-US" sz="2600" dirty="0" smtClean="0"/>
              <a:t> </a:t>
            </a:r>
            <a:r>
              <a:rPr lang="en-US" sz="2600" dirty="0" err="1" smtClean="0"/>
              <a:t>kết</a:t>
            </a:r>
            <a:r>
              <a:rPr lang="en-US" sz="2600" dirty="0" smtClean="0"/>
              <a:t> </a:t>
            </a:r>
            <a:r>
              <a:rPr lang="en-US" sz="2600" dirty="0" err="1" smtClean="0"/>
              <a:t>quả</a:t>
            </a:r>
            <a:r>
              <a:rPr lang="en-US" sz="2600" dirty="0" smtClean="0"/>
              <a:t> test </a:t>
            </a:r>
            <a:r>
              <a:rPr lang="en-US" sz="2600" dirty="0" err="1" smtClean="0"/>
              <a:t>và</a:t>
            </a:r>
            <a:r>
              <a:rPr lang="en-US" sz="2600" dirty="0" smtClean="0"/>
              <a:t> </a:t>
            </a:r>
            <a:r>
              <a:rPr lang="en-US" sz="2600" dirty="0" err="1" smtClean="0"/>
              <a:t>kết</a:t>
            </a:r>
            <a:r>
              <a:rPr lang="en-US" sz="2600" dirty="0" smtClean="0"/>
              <a:t> </a:t>
            </a:r>
            <a:r>
              <a:rPr lang="en-US" sz="2600" dirty="0" err="1" smtClean="0"/>
              <a:t>quả</a:t>
            </a:r>
            <a:r>
              <a:rPr lang="en-US" sz="2600" dirty="0" smtClean="0"/>
              <a:t> </a:t>
            </a:r>
            <a:r>
              <a:rPr lang="en-US" sz="2600" dirty="0" err="1" smtClean="0"/>
              <a:t>mong</a:t>
            </a:r>
            <a:r>
              <a:rPr lang="en-US" sz="2600" dirty="0" smtClean="0"/>
              <a:t> </a:t>
            </a:r>
            <a:r>
              <a:rPr lang="en-US" sz="2600" dirty="0" err="1" smtClean="0"/>
              <a:t>đợi</a:t>
            </a:r>
            <a:endParaRPr lang="en-US" sz="2600" dirty="0" smtClean="0"/>
          </a:p>
          <a:p>
            <a:pPr marL="715518" lvl="1" indent="-514350"/>
            <a:r>
              <a:rPr lang="en-US" sz="2600" dirty="0" err="1" smtClean="0"/>
              <a:t>Tạo</a:t>
            </a:r>
            <a:r>
              <a:rPr lang="en-US" sz="2600" dirty="0" smtClean="0"/>
              <a:t> test method </a:t>
            </a:r>
            <a:r>
              <a:rPr lang="en-US" sz="2600" dirty="0" err="1" smtClean="0"/>
              <a:t>cho</a:t>
            </a:r>
            <a:r>
              <a:rPr lang="en-US" sz="2600" dirty="0" smtClean="0"/>
              <a:t> </a:t>
            </a:r>
            <a:r>
              <a:rPr lang="en-US" sz="2600" dirty="0" err="1" smtClean="0"/>
              <a:t>mỗi</a:t>
            </a:r>
            <a:r>
              <a:rPr lang="en-US" sz="2600" dirty="0" smtClean="0"/>
              <a:t> </a:t>
            </a:r>
            <a:r>
              <a:rPr lang="en-US" sz="2600" dirty="0" err="1" smtClean="0"/>
              <a:t>bộ</a:t>
            </a:r>
            <a:r>
              <a:rPr lang="en-US" sz="2600" dirty="0" smtClean="0"/>
              <a:t> </a:t>
            </a:r>
            <a:r>
              <a:rPr lang="en-US" sz="2600" dirty="0" err="1" smtClean="0"/>
              <a:t>giá</a:t>
            </a:r>
            <a:r>
              <a:rPr lang="en-US" sz="2600" dirty="0" smtClean="0"/>
              <a:t> </a:t>
            </a:r>
            <a:r>
              <a:rPr lang="en-US" sz="2600" dirty="0" err="1" smtClean="0"/>
              <a:t>trị</a:t>
            </a:r>
            <a:endParaRPr lang="en-US" sz="2600" dirty="0"/>
          </a:p>
        </p:txBody>
      </p:sp>
    </p:spTree>
    <p:extLst>
      <p:ext uri="{BB962C8B-B14F-4D97-AF65-F5344CB8AC3E}">
        <p14:creationId xmlns="" xmlns:p14="http://schemas.microsoft.com/office/powerpoint/2010/main" val="235108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công cụ</a:t>
            </a:r>
          </a:p>
        </p:txBody>
      </p:sp>
      <p:pic>
        <p:nvPicPr>
          <p:cNvPr id="4" name="Content Placeholder 3"/>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404153" y="1825714"/>
            <a:ext cx="7119991" cy="4420974"/>
          </a:xfrm>
          <a:prstGeom prst="rect">
            <a:avLst/>
          </a:prstGeom>
          <a:noFill/>
          <a:ln>
            <a:noFill/>
          </a:ln>
        </p:spPr>
      </p:pic>
    </p:spTree>
    <p:extLst>
      <p:ext uri="{BB962C8B-B14F-4D97-AF65-F5344CB8AC3E}">
        <p14:creationId xmlns="" xmlns:p14="http://schemas.microsoft.com/office/powerpoint/2010/main" val="225765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công cụ</a:t>
            </a:r>
          </a:p>
        </p:txBody>
      </p:sp>
      <p:pic>
        <p:nvPicPr>
          <p:cNvPr id="4" name="Content Placeholder 3"/>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859622" y="1846263"/>
            <a:ext cx="8342616" cy="4277135"/>
          </a:xfrm>
          <a:prstGeom prst="rect">
            <a:avLst/>
          </a:prstGeom>
          <a:noFill/>
          <a:ln>
            <a:noFill/>
          </a:ln>
        </p:spPr>
      </p:pic>
    </p:spTree>
    <p:extLst>
      <p:ext uri="{BB962C8B-B14F-4D97-AF65-F5344CB8AC3E}">
        <p14:creationId xmlns="" xmlns:p14="http://schemas.microsoft.com/office/powerpoint/2010/main" val="206851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công cụ</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b="1" dirty="0" err="1" smtClean="0"/>
              <a:t>Phân</a:t>
            </a:r>
            <a:r>
              <a:rPr lang="en-US" sz="2800" b="1" dirty="0" smtClean="0"/>
              <a:t> </a:t>
            </a:r>
            <a:r>
              <a:rPr lang="en-US" sz="2800" b="1" dirty="0" err="1"/>
              <a:t>tích</a:t>
            </a:r>
            <a:r>
              <a:rPr lang="en-US" sz="2800" b="1" dirty="0"/>
              <a:t> </a:t>
            </a:r>
            <a:r>
              <a:rPr lang="en-US" sz="2800" b="1" dirty="0" smtClean="0"/>
              <a:t>code</a:t>
            </a:r>
          </a:p>
          <a:p>
            <a:pPr>
              <a:buNone/>
            </a:pPr>
            <a:endParaRPr lang="en-US" sz="2800" b="1" dirty="0" smtClean="0"/>
          </a:p>
          <a:p>
            <a:pPr lvl="1">
              <a:buFont typeface="Arial" panose="020B0604020202020204" pitchFamily="34" charset="0"/>
              <a:buChar char="•"/>
            </a:pPr>
            <a:r>
              <a:rPr lang="vi-VN" sz="2200" dirty="0"/>
              <a:t>Chức năng này giúp ta nhận được các cảnh báo hoặc gợi ý về những lỗi hoặc nguy cơ gây ra lỗi trong code.</a:t>
            </a:r>
          </a:p>
          <a:p>
            <a:pPr lvl="1">
              <a:buFont typeface="Arial" panose="020B0604020202020204" pitchFamily="34" charset="0"/>
              <a:buChar char="•"/>
            </a:pPr>
            <a:r>
              <a:rPr lang="vi-VN" sz="2200" dirty="0"/>
              <a:t>Cách sử dụng: tương tự như ở trên, nhưng ta chọn Audit code using…và chọn CodePro Default. </a:t>
            </a:r>
          </a:p>
          <a:p>
            <a:pPr lvl="1">
              <a:buFont typeface="Arial" panose="020B0604020202020204" pitchFamily="34" charset="0"/>
              <a:buChar char="•"/>
            </a:pPr>
            <a:r>
              <a:rPr lang="vi-VN" sz="2200" dirty="0"/>
              <a:t>Kết quả là 1 danh sách các gợi ý và nhắc nhở về những điểm dễ gây ra lỗi trong chương trình</a:t>
            </a:r>
          </a:p>
          <a:p>
            <a:pPr lvl="1">
              <a:buFont typeface="Arial" panose="020B0604020202020204" pitchFamily="34" charset="0"/>
              <a:buChar char="•"/>
            </a:pPr>
            <a:endParaRPr lang="en-US" sz="2200" dirty="0"/>
          </a:p>
        </p:txBody>
      </p:sp>
    </p:spTree>
    <p:extLst>
      <p:ext uri="{BB962C8B-B14F-4D97-AF65-F5344CB8AC3E}">
        <p14:creationId xmlns="" xmlns:p14="http://schemas.microsoft.com/office/powerpoint/2010/main" val="330919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công cụ</a:t>
            </a:r>
          </a:p>
        </p:txBody>
      </p:sp>
      <p:pic>
        <p:nvPicPr>
          <p:cNvPr id="4" name="Content Placeholder 3"/>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968242" y="1928456"/>
            <a:ext cx="8316476" cy="4022725"/>
          </a:xfrm>
          <a:prstGeom prst="rect">
            <a:avLst/>
          </a:prstGeom>
          <a:noFill/>
          <a:ln>
            <a:noFill/>
          </a:ln>
        </p:spPr>
      </p:pic>
    </p:spTree>
    <p:extLst>
      <p:ext uri="{BB962C8B-B14F-4D97-AF65-F5344CB8AC3E}">
        <p14:creationId xmlns="" xmlns:p14="http://schemas.microsoft.com/office/powerpoint/2010/main" val="33229580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TotalTime>
  <Words>399</Words>
  <Application>Microsoft Office PowerPoint</Application>
  <PresentationFormat>Custom</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Công cụ hỗ trợ kiểm thử CodePro Analytix</vt:lpstr>
      <vt:lpstr>Giới thiệu về CodePro Analytix</vt:lpstr>
      <vt:lpstr>Cài đặt</vt:lpstr>
      <vt:lpstr>Demo công cụ</vt:lpstr>
      <vt:lpstr>Demo công cụ</vt:lpstr>
      <vt:lpstr>Demo công cụ</vt:lpstr>
      <vt:lpstr>Demo công cụ</vt:lpstr>
      <vt:lpstr>Demo công cụ</vt:lpstr>
      <vt:lpstr>Demo công cụ</vt:lpstr>
      <vt:lpstr>Demo công cụ</vt:lpstr>
      <vt:lpstr>Demo công cụ</vt:lpstr>
      <vt:lpstr>Demo công cụ</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cụ hỗ trợ kiểm thử CodePro Analytix</dc:title>
  <dc:creator>Mỹ Phan Bá</dc:creator>
  <cp:lastModifiedBy>User</cp:lastModifiedBy>
  <cp:revision>13</cp:revision>
  <dcterms:created xsi:type="dcterms:W3CDTF">2015-10-14T08:34:03Z</dcterms:created>
  <dcterms:modified xsi:type="dcterms:W3CDTF">2015-10-14T10:10:20Z</dcterms:modified>
</cp:coreProperties>
</file>