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35999738" cy="27000200"/>
  <p:notesSz cx="6858000" cy="9144000"/>
  <p:defaultTextStyle>
    <a:defPPr>
      <a:defRPr lang="zh-CN"/>
    </a:defPPr>
    <a:lvl1pPr marL="0" algn="l" defTabSz="3023921" rtl="0" eaLnBrk="1" latinLnBrk="0" hangingPunct="1">
      <a:defRPr sz="5953" kern="1200">
        <a:solidFill>
          <a:schemeClr val="tx1"/>
        </a:solidFill>
        <a:latin typeface="+mn-lt"/>
        <a:ea typeface="+mn-ea"/>
        <a:cs typeface="+mn-cs"/>
      </a:defRPr>
    </a:lvl1pPr>
    <a:lvl2pPr marL="1511960" algn="l" defTabSz="3023921" rtl="0" eaLnBrk="1" latinLnBrk="0" hangingPunct="1">
      <a:defRPr sz="5953" kern="1200">
        <a:solidFill>
          <a:schemeClr val="tx1"/>
        </a:solidFill>
        <a:latin typeface="+mn-lt"/>
        <a:ea typeface="+mn-ea"/>
        <a:cs typeface="+mn-cs"/>
      </a:defRPr>
    </a:lvl2pPr>
    <a:lvl3pPr marL="3023921" algn="l" defTabSz="3023921" rtl="0" eaLnBrk="1" latinLnBrk="0" hangingPunct="1">
      <a:defRPr sz="5953" kern="1200">
        <a:solidFill>
          <a:schemeClr val="tx1"/>
        </a:solidFill>
        <a:latin typeface="+mn-lt"/>
        <a:ea typeface="+mn-ea"/>
        <a:cs typeface="+mn-cs"/>
      </a:defRPr>
    </a:lvl3pPr>
    <a:lvl4pPr marL="4535881" algn="l" defTabSz="3023921" rtl="0" eaLnBrk="1" latinLnBrk="0" hangingPunct="1">
      <a:defRPr sz="5953" kern="1200">
        <a:solidFill>
          <a:schemeClr val="tx1"/>
        </a:solidFill>
        <a:latin typeface="+mn-lt"/>
        <a:ea typeface="+mn-ea"/>
        <a:cs typeface="+mn-cs"/>
      </a:defRPr>
    </a:lvl4pPr>
    <a:lvl5pPr marL="6047842" algn="l" defTabSz="3023921" rtl="0" eaLnBrk="1" latinLnBrk="0" hangingPunct="1">
      <a:defRPr sz="5953" kern="1200">
        <a:solidFill>
          <a:schemeClr val="tx1"/>
        </a:solidFill>
        <a:latin typeface="+mn-lt"/>
        <a:ea typeface="+mn-ea"/>
        <a:cs typeface="+mn-cs"/>
      </a:defRPr>
    </a:lvl5pPr>
    <a:lvl6pPr marL="7559802" algn="l" defTabSz="3023921" rtl="0" eaLnBrk="1" latinLnBrk="0" hangingPunct="1">
      <a:defRPr sz="5953" kern="1200">
        <a:solidFill>
          <a:schemeClr val="tx1"/>
        </a:solidFill>
        <a:latin typeface="+mn-lt"/>
        <a:ea typeface="+mn-ea"/>
        <a:cs typeface="+mn-cs"/>
      </a:defRPr>
    </a:lvl6pPr>
    <a:lvl7pPr marL="9071762" algn="l" defTabSz="3023921" rtl="0" eaLnBrk="1" latinLnBrk="0" hangingPunct="1">
      <a:defRPr sz="5953" kern="1200">
        <a:solidFill>
          <a:schemeClr val="tx1"/>
        </a:solidFill>
        <a:latin typeface="+mn-lt"/>
        <a:ea typeface="+mn-ea"/>
        <a:cs typeface="+mn-cs"/>
      </a:defRPr>
    </a:lvl7pPr>
    <a:lvl8pPr marL="10583723" algn="l" defTabSz="3023921" rtl="0" eaLnBrk="1" latinLnBrk="0" hangingPunct="1">
      <a:defRPr sz="5953" kern="1200">
        <a:solidFill>
          <a:schemeClr val="tx1"/>
        </a:solidFill>
        <a:latin typeface="+mn-lt"/>
        <a:ea typeface="+mn-ea"/>
        <a:cs typeface="+mn-cs"/>
      </a:defRPr>
    </a:lvl8pPr>
    <a:lvl9pPr marL="12095683" algn="l" defTabSz="3023921" rtl="0" eaLnBrk="1" latinLnBrk="0" hangingPunct="1">
      <a:defRPr sz="5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9A6"/>
    <a:srgbClr val="DECBE4"/>
    <a:srgbClr val="CCEBC5"/>
    <a:srgbClr val="B3CDE3"/>
    <a:srgbClr val="FBB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" d="100"/>
          <a:sy n="17" d="100"/>
        </p:scale>
        <p:origin x="1293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7869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91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2699949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674987" indent="-674987" algn="l" defTabSz="2699949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024962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3374936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4724911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6074885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7424859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4834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4808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4783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49974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699949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49923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399898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49872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099847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49821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799796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5624" y="2400301"/>
            <a:ext cx="14601825" cy="2662237"/>
          </a:xfrm>
          <a:prstGeom prst="rect">
            <a:avLst/>
          </a:prstGeom>
          <a:solidFill>
            <a:srgbClr val="FB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一流大学建设高校</a:t>
            </a:r>
            <a:endParaRPr lang="zh-CN" altLang="en-US" sz="10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15624" y="7278292"/>
            <a:ext cx="14601825" cy="2662237"/>
          </a:xfrm>
          <a:prstGeom prst="rect">
            <a:avLst/>
          </a:prstGeom>
          <a:solidFill>
            <a:srgbClr val="B3C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一流学科建设高校</a:t>
            </a:r>
            <a:endParaRPr lang="zh-CN" altLang="en-US" sz="10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15624" y="12156283"/>
            <a:ext cx="14601825" cy="2662237"/>
          </a:xfrm>
          <a:prstGeom prst="rect">
            <a:avLst/>
          </a:prstGeom>
          <a:solidFill>
            <a:srgbClr val="CCE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</a:t>
            </a:r>
            <a:r>
              <a:rPr lang="zh-CN" altLang="en-US" sz="10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部共建高校</a:t>
            </a:r>
            <a:endParaRPr lang="zh-CN" altLang="en-US" sz="10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15624" y="17034274"/>
            <a:ext cx="14601825" cy="2662237"/>
          </a:xfrm>
          <a:prstGeom prst="rect">
            <a:avLst/>
          </a:prstGeom>
          <a:solidFill>
            <a:srgbClr val="DEC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省属高校</a:t>
            </a:r>
            <a:endParaRPr lang="zh-CN" altLang="en-US" sz="10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15624" y="21912263"/>
            <a:ext cx="14601825" cy="2662237"/>
          </a:xfrm>
          <a:prstGeom prst="rect">
            <a:avLst/>
          </a:prstGeom>
          <a:solidFill>
            <a:srgbClr val="FED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其他高校</a:t>
            </a:r>
            <a:endParaRPr lang="zh-CN" altLang="en-US" sz="10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3616062">
            <a:off x="17181336" y="5193240"/>
            <a:ext cx="1670400" cy="14400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3616062">
            <a:off x="17181336" y="10071231"/>
            <a:ext cx="1670400" cy="14400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3616062">
            <a:off x="17181336" y="14949222"/>
            <a:ext cx="1670400" cy="14400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3616062">
            <a:off x="17181336" y="19827213"/>
            <a:ext cx="1670400" cy="14400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44174" y="1857376"/>
            <a:ext cx="14601825" cy="2662237"/>
          </a:xfrm>
          <a:prstGeom prst="rect">
            <a:avLst/>
          </a:prstGeom>
          <a:solidFill>
            <a:srgbClr val="FB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一流</a:t>
            </a:r>
            <a:r>
              <a:rPr lang="zh-CN" altLang="en-US" sz="10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学科</a:t>
            </a:r>
            <a:r>
              <a:rPr lang="zh-CN" altLang="en-US" sz="10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建设名单</a:t>
            </a:r>
            <a:endParaRPr lang="zh-CN" altLang="en-US" sz="10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44174" y="6735367"/>
            <a:ext cx="14601825" cy="2662237"/>
          </a:xfrm>
          <a:prstGeom prst="rect">
            <a:avLst/>
          </a:prstGeom>
          <a:solidFill>
            <a:srgbClr val="B3C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教育部学科评估</a:t>
            </a:r>
            <a:endParaRPr lang="zh-CN" altLang="en-US" sz="10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44174" y="11613358"/>
            <a:ext cx="14601825" cy="2662237"/>
          </a:xfrm>
          <a:prstGeom prst="rect">
            <a:avLst/>
          </a:prstGeom>
          <a:solidFill>
            <a:srgbClr val="CCE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软科学科排名</a:t>
            </a:r>
            <a:endParaRPr lang="zh-CN" altLang="en-US" sz="10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544174" y="16491349"/>
            <a:ext cx="14601825" cy="2662237"/>
          </a:xfrm>
          <a:prstGeom prst="rect">
            <a:avLst/>
          </a:prstGeom>
          <a:solidFill>
            <a:srgbClr val="DEC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博士</a:t>
            </a:r>
            <a:r>
              <a:rPr lang="zh-CN" altLang="en-US" sz="10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点、硕士点</a:t>
            </a:r>
            <a:endParaRPr lang="zh-CN" altLang="en-US" sz="10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3616062">
            <a:off x="17009886" y="4650315"/>
            <a:ext cx="1670400" cy="14400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3616062">
            <a:off x="17009886" y="9528306"/>
            <a:ext cx="1670400" cy="14400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3616062">
            <a:off x="17009886" y="14406297"/>
            <a:ext cx="1670400" cy="14400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13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30</Words>
  <Application>Microsoft Office PowerPoint</Application>
  <PresentationFormat>自定义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</dc:creator>
  <cp:lastModifiedBy>m</cp:lastModifiedBy>
  <cp:revision>9</cp:revision>
  <dcterms:created xsi:type="dcterms:W3CDTF">2020-08-16T23:20:38Z</dcterms:created>
  <dcterms:modified xsi:type="dcterms:W3CDTF">2020-08-17T01:05:24Z</dcterms:modified>
</cp:coreProperties>
</file>