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8" r:id="rId2"/>
    <p:sldId id="256" r:id="rId3"/>
    <p:sldId id="260" r:id="rId4"/>
    <p:sldId id="265" r:id="rId5"/>
    <p:sldId id="261" r:id="rId6"/>
    <p:sldId id="263" r:id="rId7"/>
    <p:sldId id="264" r:id="rId8"/>
    <p:sldId id="257" r:id="rId9"/>
    <p:sldId id="266" r:id="rId10"/>
    <p:sldId id="267" r:id="rId11"/>
    <p:sldId id="270" r:id="rId12"/>
    <p:sldId id="271" r:id="rId13"/>
    <p:sldId id="272" r:id="rId14"/>
    <p:sldId id="273" r:id="rId15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95" y="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99E0C-376A-4293-A18A-232CA4C64D34}" type="datetimeFigureOut">
              <a:rPr kumimoji="1" lang="ja-JP" altLang="en-US" smtClean="0"/>
              <a:t>2016/3/23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A6185-91BB-488B-A303-962E5F1BD2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981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36D98-7241-4D18-BEAA-A22162542638}" type="datetimeFigureOut">
              <a:rPr kumimoji="1" lang="ja-JP" altLang="en-US" smtClean="0"/>
              <a:t>2016/3/23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447C3-6EC3-453E-B53D-DEB5C6C33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107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200BE-8833-460E-951D-501588DCC31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421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200BE-8833-460E-951D-501588DCC31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77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FC51-F901-40CF-B85B-CEF5E264D081}" type="datetime1">
              <a:rPr kumimoji="1" lang="ja-JP" altLang="en-US" smtClean="0"/>
              <a:t>2016/3/23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0366-8D2C-47B4-9D19-C356A20A0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57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FEA9-2772-4A02-B254-07B48F4FED3A}" type="datetime1">
              <a:rPr kumimoji="1" lang="ja-JP" altLang="en-US" smtClean="0"/>
              <a:t>2016/3/23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0366-8D2C-47B4-9D19-C356A20A0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97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C768-075C-43DD-981D-CD39DFEA555E}" type="datetime1">
              <a:rPr kumimoji="1" lang="ja-JP" altLang="en-US" smtClean="0"/>
              <a:t>2016/3/23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0366-8D2C-47B4-9D19-C356A20A0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87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AE75-7734-4074-81AC-38263DEBFF28}" type="datetime1">
              <a:rPr kumimoji="1" lang="ja-JP" altLang="en-US" smtClean="0"/>
              <a:t>2016/3/23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0366-8D2C-47B4-9D19-C356A20A0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59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A968-4333-4BFE-B87F-CE34B6FFBB4B}" type="datetime1">
              <a:rPr kumimoji="1" lang="ja-JP" altLang="en-US" smtClean="0"/>
              <a:t>2016/3/23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0366-8D2C-47B4-9D19-C356A20A0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04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91A8-4912-45F5-B3E0-08F36A7E8998}" type="datetime1">
              <a:rPr kumimoji="1" lang="ja-JP" altLang="en-US" smtClean="0"/>
              <a:t>2016/3/23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0366-8D2C-47B4-9D19-C356A20A0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91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1A40-5A53-46C3-8FB9-5342CFF396BF}" type="datetime1">
              <a:rPr kumimoji="1" lang="ja-JP" altLang="en-US" smtClean="0"/>
              <a:t>2016/3/23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0366-8D2C-47B4-9D19-C356A20A0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06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E6B8-58B8-494E-B861-5AA687168B69}" type="datetime1">
              <a:rPr kumimoji="1" lang="ja-JP" altLang="en-US" smtClean="0"/>
              <a:t>2016/3/23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0366-8D2C-47B4-9D19-C356A20A0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18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D67C-3017-4B2E-A5E8-DE65EC00C573}" type="datetime1">
              <a:rPr kumimoji="1" lang="ja-JP" altLang="en-US" smtClean="0"/>
              <a:t>2016/3/23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0366-8D2C-47B4-9D19-C356A20A0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85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E0135-F814-4505-9EDB-B23F9D36142C}" type="datetime1">
              <a:rPr kumimoji="1" lang="ja-JP" altLang="en-US" smtClean="0"/>
              <a:t>2016/3/23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0366-8D2C-47B4-9D19-C356A20A0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71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E19-ED96-4201-BCDE-D75E1A70EB82}" type="datetime1">
              <a:rPr kumimoji="1" lang="ja-JP" altLang="en-US" smtClean="0"/>
              <a:t>2016/3/23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0366-8D2C-47B4-9D19-C356A20A0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0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70B7F-2FF5-4294-8577-66C9CC816428}" type="datetime1">
              <a:rPr kumimoji="1" lang="ja-JP" altLang="en-US" smtClean="0"/>
              <a:t>2016/3/23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B0366-8D2C-47B4-9D19-C356A20A0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9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店舗</a:t>
            </a:r>
            <a:r>
              <a:rPr kumimoji="1" lang="ja-JP" altLang="en-US" dirty="0"/>
              <a:t>管理画面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>
                <a:latin typeface="+mj-ea"/>
                <a:ea typeface="+mj-ea"/>
              </a:rPr>
              <a:t>&lt;</a:t>
            </a:r>
            <a:r>
              <a:rPr lang="ja-JP" altLang="en-US" sz="6000" dirty="0">
                <a:latin typeface="+mj-ea"/>
                <a:ea typeface="+mj-ea"/>
              </a:rPr>
              <a:t>管理者</a:t>
            </a:r>
            <a:r>
              <a:rPr kumimoji="1" lang="en-US" altLang="ja-JP" sz="6000" dirty="0">
                <a:latin typeface="+mj-ea"/>
                <a:ea typeface="+mj-ea"/>
              </a:rPr>
              <a:t>&gt;</a:t>
            </a:r>
            <a:endParaRPr kumimoji="1" lang="ja-JP" altLang="en-US" sz="6000" dirty="0">
              <a:latin typeface="+mj-ea"/>
              <a:ea typeface="+mj-ea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0366-8D2C-47B4-9D19-C356A20A0D5E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5923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19921" y="-363794"/>
            <a:ext cx="8866763" cy="1700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店舗管理画面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：お届け目安時間設定＜管理者ユーザ＞</a:t>
            </a:r>
          </a:p>
          <a:p>
            <a:endParaRPr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49" y="619432"/>
            <a:ext cx="11696795" cy="5860026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0366-8D2C-47B4-9D19-C356A20A0D5E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7" name="四角形吹き出し 6"/>
          <p:cNvSpPr/>
          <p:nvPr/>
        </p:nvSpPr>
        <p:spPr>
          <a:xfrm>
            <a:off x="1142168" y="3733954"/>
            <a:ext cx="4099392" cy="818382"/>
          </a:xfrm>
          <a:prstGeom prst="wedgeRectCallout">
            <a:avLst>
              <a:gd name="adj1" fmla="val 41690"/>
              <a:gd name="adj2" fmla="val -1905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45</a:t>
            </a:r>
            <a:r>
              <a:rPr lang="ja-JP" altLang="en-US" sz="1400" dirty="0"/>
              <a:t>分から</a:t>
            </a:r>
            <a:r>
              <a:rPr lang="en-US" altLang="ja-JP" sz="1400" dirty="0"/>
              <a:t>120</a:t>
            </a:r>
            <a:r>
              <a:rPr lang="ja-JP" altLang="en-US" sz="1400" dirty="0"/>
              <a:t>分まで</a:t>
            </a:r>
            <a:r>
              <a:rPr lang="en-US" altLang="ja-JP" sz="1400" dirty="0"/>
              <a:t>15</a:t>
            </a:r>
            <a:r>
              <a:rPr lang="ja-JP" altLang="en-US" sz="1400" dirty="0"/>
              <a:t>分間隔で選べます。</a:t>
            </a:r>
            <a:endParaRPr lang="en-US" altLang="ja-JP" sz="1400" dirty="0"/>
          </a:p>
        </p:txBody>
      </p:sp>
      <p:sp>
        <p:nvSpPr>
          <p:cNvPr id="8" name="四角形吹き出し 7"/>
          <p:cNvSpPr/>
          <p:nvPr/>
        </p:nvSpPr>
        <p:spPr>
          <a:xfrm>
            <a:off x="7046439" y="3733954"/>
            <a:ext cx="4099392" cy="818382"/>
          </a:xfrm>
          <a:prstGeom prst="wedgeRectCallout">
            <a:avLst>
              <a:gd name="adj1" fmla="val -51850"/>
              <a:gd name="adj2" fmla="val -2013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60</a:t>
            </a:r>
            <a:r>
              <a:rPr lang="ja-JP" altLang="en-US" sz="1400" dirty="0"/>
              <a:t>分から</a:t>
            </a:r>
            <a:r>
              <a:rPr lang="en-US" altLang="ja-JP" sz="1400" dirty="0"/>
              <a:t>120</a:t>
            </a:r>
            <a:r>
              <a:rPr lang="ja-JP" altLang="en-US" sz="1400" dirty="0"/>
              <a:t>分まで</a:t>
            </a:r>
            <a:r>
              <a:rPr lang="en-US" altLang="ja-JP" sz="1400" dirty="0"/>
              <a:t>15</a:t>
            </a:r>
            <a:r>
              <a:rPr lang="ja-JP" altLang="en-US" sz="1400" dirty="0"/>
              <a:t>分間隔で選べます。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61201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店舗</a:t>
            </a:r>
            <a:r>
              <a:rPr kumimoji="1" lang="ja-JP" altLang="en-US" dirty="0"/>
              <a:t>管理画面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>
                <a:latin typeface="+mj-ea"/>
                <a:ea typeface="+mj-ea"/>
              </a:rPr>
              <a:t>&lt;</a:t>
            </a:r>
            <a:r>
              <a:rPr kumimoji="1" lang="ja-JP" altLang="en-US" sz="6000" dirty="0">
                <a:latin typeface="+mj-ea"/>
                <a:ea typeface="+mj-ea"/>
              </a:rPr>
              <a:t>一般</a:t>
            </a:r>
            <a:r>
              <a:rPr kumimoji="1" lang="en-US" altLang="ja-JP" sz="6000" dirty="0">
                <a:latin typeface="+mj-ea"/>
                <a:ea typeface="+mj-ea"/>
              </a:rPr>
              <a:t>&gt;</a:t>
            </a:r>
            <a:endParaRPr kumimoji="1" lang="ja-JP" altLang="en-US" sz="6000" dirty="0">
              <a:latin typeface="+mj-ea"/>
              <a:ea typeface="+mj-ea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0366-8D2C-47B4-9D19-C356A20A0D5E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3745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166" y="471948"/>
            <a:ext cx="8009086" cy="6491025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19921" y="0"/>
            <a:ext cx="5598827" cy="562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店舗管理画面：注文一覧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0366-8D2C-47B4-9D19-C356A20A0D5E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9" name="四角形吹き出し 8"/>
          <p:cNvSpPr/>
          <p:nvPr/>
        </p:nvSpPr>
        <p:spPr>
          <a:xfrm>
            <a:off x="1515978" y="2899077"/>
            <a:ext cx="3286429" cy="1239785"/>
          </a:xfrm>
          <a:prstGeom prst="wedgeRectCallout">
            <a:avLst>
              <a:gd name="adj1" fmla="val 32538"/>
              <a:gd name="adj2" fmla="val -1061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管理者と同じ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4280346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19921" y="0"/>
            <a:ext cx="5598827" cy="562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店舗管理画面：注文詳細＜一般ユーザ＞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921" y="744982"/>
            <a:ext cx="7398994" cy="570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0366-8D2C-47B4-9D19-C356A20A0D5E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7518915" y="1503414"/>
            <a:ext cx="3230480" cy="866808"/>
          </a:xfrm>
          <a:prstGeom prst="wedgeRectCallout">
            <a:avLst>
              <a:gd name="adj1" fmla="val -68871"/>
              <a:gd name="adj2" fmla="val -1298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個人情報部分非表示</a:t>
            </a:r>
            <a:endParaRPr lang="en-US" altLang="ja-JP" sz="1400" dirty="0"/>
          </a:p>
        </p:txBody>
      </p:sp>
      <p:sp>
        <p:nvSpPr>
          <p:cNvPr id="8" name="四角形吹き出し 7"/>
          <p:cNvSpPr/>
          <p:nvPr/>
        </p:nvSpPr>
        <p:spPr>
          <a:xfrm>
            <a:off x="7032457" y="5118904"/>
            <a:ext cx="3242511" cy="860791"/>
          </a:xfrm>
          <a:prstGeom prst="wedgeRectCallout">
            <a:avLst>
              <a:gd name="adj1" fmla="val -68871"/>
              <a:gd name="adj2" fmla="val -1298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注文キャンセルボタン非表示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424590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19921" y="0"/>
            <a:ext cx="55988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店舗管理画面：伝票出力確認</a:t>
            </a: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ソースコード要確認</a:t>
            </a:r>
            <a:endParaRPr lang="en-US" altLang="ja-JP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9334" y="1144134"/>
            <a:ext cx="6224666" cy="496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0366-8D2C-47B4-9D19-C356A20A0D5E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7795641" y="1659824"/>
            <a:ext cx="3230480" cy="866808"/>
          </a:xfrm>
          <a:prstGeom prst="wedgeRectCallout">
            <a:avLst>
              <a:gd name="adj1" fmla="val -68871"/>
              <a:gd name="adj2" fmla="val -1298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個人情報部分非表示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25837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166" y="471948"/>
            <a:ext cx="8009086" cy="6491025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19921" y="0"/>
            <a:ext cx="5598827" cy="562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店舗管理画面：注文一覧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0366-8D2C-47B4-9D19-C356A20A0D5E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8" name="四角形吹き出し 7"/>
          <p:cNvSpPr/>
          <p:nvPr/>
        </p:nvSpPr>
        <p:spPr>
          <a:xfrm>
            <a:off x="462116" y="2011203"/>
            <a:ext cx="1329487" cy="1469416"/>
          </a:xfrm>
          <a:prstGeom prst="wedgeRectCallout">
            <a:avLst>
              <a:gd name="adj1" fmla="val 76932"/>
              <a:gd name="adj2" fmla="val -29782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＜表示数＞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r"/>
            <a:r>
              <a:rPr kumimoji="1" lang="ja-JP" altLang="en-US" sz="1200" dirty="0">
                <a:solidFill>
                  <a:schemeClr val="tx1"/>
                </a:solidFill>
              </a:rPr>
              <a:t>デフォルト</a:t>
            </a:r>
            <a:r>
              <a:rPr kumimoji="1" lang="en-US" altLang="ja-JP" sz="1200" dirty="0">
                <a:solidFill>
                  <a:schemeClr val="tx1"/>
                </a:solidFill>
              </a:rPr>
              <a:t>50</a:t>
            </a:r>
            <a:r>
              <a:rPr kumimoji="1" lang="ja-JP" altLang="en-US" sz="1200" dirty="0">
                <a:solidFill>
                  <a:schemeClr val="tx1"/>
                </a:solidFill>
              </a:rPr>
              <a:t>件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r"/>
            <a:r>
              <a:rPr lang="en-US" altLang="ja-JP" sz="1200" dirty="0">
                <a:solidFill>
                  <a:schemeClr val="tx1"/>
                </a:solidFill>
              </a:rPr>
              <a:t>100</a:t>
            </a:r>
            <a:r>
              <a:rPr lang="ja-JP" altLang="en-US" sz="1200" dirty="0">
                <a:solidFill>
                  <a:schemeClr val="tx1"/>
                </a:solidFill>
              </a:rPr>
              <a:t>件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r"/>
            <a:r>
              <a:rPr kumimoji="1" lang="en-US" altLang="ja-JP" sz="1200" dirty="0">
                <a:solidFill>
                  <a:schemeClr val="tx1"/>
                </a:solidFill>
              </a:rPr>
              <a:t>200</a:t>
            </a:r>
            <a:r>
              <a:rPr kumimoji="1" lang="ja-JP" altLang="en-US" sz="1200" dirty="0">
                <a:solidFill>
                  <a:schemeClr val="tx1"/>
                </a:solidFill>
              </a:rPr>
              <a:t>件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r"/>
            <a:r>
              <a:rPr kumimoji="1" lang="ja-JP" altLang="en-US" sz="1200" dirty="0">
                <a:solidFill>
                  <a:schemeClr val="tx1"/>
                </a:solidFill>
              </a:rPr>
              <a:t>全件</a:t>
            </a:r>
          </a:p>
        </p:txBody>
      </p:sp>
      <p:sp>
        <p:nvSpPr>
          <p:cNvPr id="7" name="四角形吹き出し 6"/>
          <p:cNvSpPr/>
          <p:nvPr/>
        </p:nvSpPr>
        <p:spPr>
          <a:xfrm>
            <a:off x="10220632" y="973900"/>
            <a:ext cx="1725562" cy="1469416"/>
          </a:xfrm>
          <a:prstGeom prst="wedgeRectCallout">
            <a:avLst>
              <a:gd name="adj1" fmla="val -126688"/>
              <a:gd name="adj2" fmla="val 56536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「お届けタイプ」は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必要でしょうか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3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19921" y="0"/>
            <a:ext cx="5598827" cy="562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店舗管理画面：注文詳細＜管理者ユーザ＞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123" y="447645"/>
            <a:ext cx="7226590" cy="629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0366-8D2C-47B4-9D19-C356A20A0D5E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7895963" y="2475423"/>
            <a:ext cx="4099392" cy="2745505"/>
          </a:xfrm>
          <a:prstGeom prst="wedgeRectCallout">
            <a:avLst>
              <a:gd name="adj1" fmla="val -149228"/>
              <a:gd name="adj2" fmla="val -3629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/>
              <a:t>注文状態により</a:t>
            </a:r>
            <a:endParaRPr lang="en-US" altLang="ja-JP" sz="1400" dirty="0"/>
          </a:p>
          <a:p>
            <a:r>
              <a:rPr lang="ja-JP" altLang="en-US" sz="1400" dirty="0"/>
              <a:t>表示するボタンの種類を変更します。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＜注文状態＞</a:t>
            </a:r>
            <a:endParaRPr lang="en-US" altLang="ja-JP" sz="1400" dirty="0"/>
          </a:p>
          <a:p>
            <a:r>
              <a:rPr lang="ja-JP" altLang="en-US" sz="1400" dirty="0"/>
              <a:t>ご注文承り：ボタン非表示</a:t>
            </a:r>
            <a:endParaRPr lang="en-US" altLang="ja-JP" sz="1400" dirty="0"/>
          </a:p>
          <a:p>
            <a:r>
              <a:rPr lang="ja-JP" altLang="en-US" sz="1400" dirty="0"/>
              <a:t>ご注文承り（変更ｎ）：ボタン非表示</a:t>
            </a:r>
            <a:endParaRPr lang="en-US" altLang="ja-JP" sz="1400" dirty="0"/>
          </a:p>
          <a:p>
            <a:r>
              <a:rPr lang="ja-JP" altLang="en-US" sz="1400" dirty="0"/>
              <a:t>調理中：配達済に設定</a:t>
            </a:r>
            <a:endParaRPr lang="en-US" altLang="ja-JP" sz="1400" dirty="0"/>
          </a:p>
          <a:p>
            <a:r>
              <a:rPr lang="ja-JP" altLang="en-US" sz="1400" dirty="0"/>
              <a:t>配達済：調理中に設定</a:t>
            </a:r>
            <a:endParaRPr lang="en-US" altLang="ja-JP" sz="1400" dirty="0"/>
          </a:p>
          <a:p>
            <a:r>
              <a:rPr lang="ja-JP" altLang="en-US" sz="1400" dirty="0"/>
              <a:t>キャンセル（お客さま）：ボタン非表示</a:t>
            </a:r>
            <a:endParaRPr lang="en-US" altLang="ja-JP" sz="1400" dirty="0"/>
          </a:p>
          <a:p>
            <a:r>
              <a:rPr lang="ja-JP" altLang="en-US" sz="1400" dirty="0"/>
              <a:t>キャンセル（店舗）：ボタン非表示</a:t>
            </a:r>
            <a:endParaRPr lang="en-US" altLang="ja-JP" sz="1400" dirty="0"/>
          </a:p>
          <a:p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36776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19921" y="0"/>
            <a:ext cx="559882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店舗管理画面：伝票出力確認</a:t>
            </a: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ソースコード要確認</a:t>
            </a:r>
            <a:endParaRPr lang="en-US" altLang="ja-JP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9334" y="1144134"/>
            <a:ext cx="6224666" cy="496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0366-8D2C-47B4-9D19-C356A20A0D5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29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19921" y="0"/>
            <a:ext cx="10498918" cy="562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店舗管理画面（モーダル）：注文キャンセル確認＜管理者ユーザ＞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763" y="988086"/>
            <a:ext cx="6808475" cy="5363553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0366-8D2C-47B4-9D19-C356A20A0D5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34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561" y="562131"/>
            <a:ext cx="7623340" cy="5875518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19921" y="0"/>
            <a:ext cx="5598827" cy="562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店舗管理画面：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品切れ管理＜管理者ユーザ＞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02" r="70268" b="6641"/>
          <a:stretch/>
        </p:blipFill>
        <p:spPr>
          <a:xfrm>
            <a:off x="9412150" y="2723536"/>
            <a:ext cx="2632366" cy="3657600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0366-8D2C-47B4-9D19-C356A20A0D5E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8" name="四角形吹き出し 7"/>
          <p:cNvSpPr/>
          <p:nvPr/>
        </p:nvSpPr>
        <p:spPr>
          <a:xfrm>
            <a:off x="3369175" y="5971945"/>
            <a:ext cx="4099392" cy="818382"/>
          </a:xfrm>
          <a:prstGeom prst="wedgeRectCallout">
            <a:avLst>
              <a:gd name="adj1" fmla="val 3075"/>
              <a:gd name="adj2" fmla="val -1965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品切れ開始日を選択後</a:t>
            </a:r>
            <a:endParaRPr lang="en-US" altLang="ja-JP" sz="1400" dirty="0"/>
          </a:p>
          <a:p>
            <a:pPr algn="ctr"/>
            <a:r>
              <a:rPr lang="ja-JP" altLang="en-US" sz="1400" dirty="0"/>
              <a:t>開始日の次の日が自動で入力されます。</a:t>
            </a:r>
            <a:endParaRPr lang="en-US" altLang="ja-JP" sz="1400" dirty="0"/>
          </a:p>
        </p:txBody>
      </p:sp>
      <p:sp>
        <p:nvSpPr>
          <p:cNvPr id="9" name="四角形吹き出し 8"/>
          <p:cNvSpPr/>
          <p:nvPr/>
        </p:nvSpPr>
        <p:spPr>
          <a:xfrm>
            <a:off x="0" y="688259"/>
            <a:ext cx="1917290" cy="3667432"/>
          </a:xfrm>
          <a:prstGeom prst="wedgeRectCallout">
            <a:avLst>
              <a:gd name="adj1" fmla="val 83300"/>
              <a:gd name="adj2" fmla="val -294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/>
              <a:t>＜品切れ状況項目＞</a:t>
            </a:r>
            <a:endParaRPr lang="en-US" altLang="ja-JP" sz="1400" dirty="0"/>
          </a:p>
          <a:p>
            <a:r>
              <a:rPr lang="ja-JP" altLang="en-US" sz="1400" dirty="0"/>
              <a:t>全て</a:t>
            </a:r>
            <a:endParaRPr lang="en-US" altLang="ja-JP" sz="1400" dirty="0"/>
          </a:p>
          <a:p>
            <a:r>
              <a:rPr lang="ja-JP" altLang="en-US" sz="1400" dirty="0"/>
              <a:t>品切れ以外</a:t>
            </a:r>
            <a:endParaRPr lang="en-US" altLang="ja-JP" sz="1400" dirty="0"/>
          </a:p>
          <a:p>
            <a:r>
              <a:rPr lang="ja-JP" altLang="en-US" sz="1400" dirty="0"/>
              <a:t>品切れ中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＜カテゴリー項目＞</a:t>
            </a:r>
            <a:endParaRPr lang="en-US" altLang="ja-JP" sz="1400" dirty="0"/>
          </a:p>
          <a:p>
            <a:r>
              <a:rPr lang="ja-JP" altLang="en-US" sz="1400" dirty="0"/>
              <a:t>全て</a:t>
            </a:r>
            <a:endParaRPr lang="en-US" altLang="ja-JP" sz="1400" dirty="0"/>
          </a:p>
          <a:p>
            <a:r>
              <a:rPr lang="ja-JP" altLang="en-US" sz="1400" dirty="0"/>
              <a:t>ハンバーグ</a:t>
            </a:r>
            <a:endParaRPr lang="en-US" altLang="ja-JP" sz="1400" dirty="0"/>
          </a:p>
          <a:p>
            <a:r>
              <a:rPr lang="ja-JP" altLang="en-US" sz="1400" dirty="0"/>
              <a:t>肉料理</a:t>
            </a:r>
            <a:endParaRPr lang="en-US" altLang="ja-JP" sz="1400" dirty="0"/>
          </a:p>
          <a:p>
            <a:r>
              <a:rPr lang="ja-JP" altLang="en-US" sz="1400" dirty="0"/>
              <a:t>パン・米飯</a:t>
            </a:r>
            <a:endParaRPr lang="en-US" altLang="ja-JP" sz="1400" dirty="0"/>
          </a:p>
          <a:p>
            <a:r>
              <a:rPr lang="ja-JP" altLang="en-US" sz="1400" dirty="0"/>
              <a:t>サラダ・スープ</a:t>
            </a:r>
            <a:endParaRPr lang="en-US" altLang="ja-JP" sz="1400" dirty="0"/>
          </a:p>
          <a:p>
            <a:r>
              <a:rPr lang="ja-JP" altLang="en-US" sz="1400" dirty="0"/>
              <a:t>サイド</a:t>
            </a:r>
            <a:endParaRPr lang="en-US" altLang="ja-JP" sz="1400" dirty="0"/>
          </a:p>
          <a:p>
            <a:r>
              <a:rPr lang="ja-JP" altLang="en-US" sz="1400" dirty="0"/>
              <a:t>お子様</a:t>
            </a:r>
            <a:endParaRPr lang="en-US" altLang="ja-JP" sz="1400" dirty="0"/>
          </a:p>
          <a:p>
            <a:r>
              <a:rPr lang="ja-JP" altLang="en-US" sz="1400" dirty="0"/>
              <a:t>パーティ・その他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90987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19921" y="-304800"/>
            <a:ext cx="10203950" cy="1435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店舗管理画面（モーダル）：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品切れ一括解除確認＜管理者ユーザ＞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694" y="550606"/>
            <a:ext cx="7319865" cy="5914104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0366-8D2C-47B4-9D19-C356A20A0D5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90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19921" y="0"/>
            <a:ext cx="9987640" cy="1700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店舗管理画面：品切れ一括更新確認＜管理者ユーザ＞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63" y="468054"/>
            <a:ext cx="6837738" cy="6212970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0366-8D2C-47B4-9D19-C356A20A0D5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88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19920" y="-530942"/>
            <a:ext cx="7657395" cy="19959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店舗管理画面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：注文しているユーザー一覧＜管理者ユーザ＞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78" y="698089"/>
            <a:ext cx="7539453" cy="5810865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0366-8D2C-47B4-9D19-C356A20A0D5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01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2414</TotalTime>
  <Words>314</Words>
  <Application>Microsoft Office PowerPoint</Application>
  <PresentationFormat>ワイド画面</PresentationFormat>
  <Paragraphs>75</Paragraphs>
  <Slides>14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ＭＳ Ｐゴシック</vt:lpstr>
      <vt:lpstr>メイリオ</vt:lpstr>
      <vt:lpstr>游ゴシック</vt:lpstr>
      <vt:lpstr>游ゴシック Light</vt:lpstr>
      <vt:lpstr>Arial</vt:lpstr>
      <vt:lpstr>Calibri</vt:lpstr>
      <vt:lpstr>Office テーマ</vt:lpstr>
      <vt:lpstr>店舗管理画面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店舗管理画面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Misato Ito</dc:creator>
  <cp:lastModifiedBy>Misato Ito</cp:lastModifiedBy>
  <cp:revision>46</cp:revision>
  <dcterms:created xsi:type="dcterms:W3CDTF">2016-03-15T04:26:33Z</dcterms:created>
  <dcterms:modified xsi:type="dcterms:W3CDTF">2016-03-23T10:15:36Z</dcterms:modified>
</cp:coreProperties>
</file>