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3710A1-CD72-45AF-BE1B-EE146E8ED1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DFFB93-755A-4E1E-9B34-2CAF66F25C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2021/09/20 8:33:55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A5B0F7C-0409-4B77-91B1-5FC3DE512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2021-09-21T03:33:56Z</dcterms:created>
  <dcterms:modified xsi:type="dcterms:W3CDTF">2021-09-21T03:33:56Z</dcterms:modified>
</cp:coreProperties>
</file>