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3A854CC-DDA3-448B-86C3-7BE623BE711C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F3AA9-4039-F26A-E298-1C81DD11C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B9FC7C-8A7B-F2F9-60E4-654FB59AE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8100F-EBFD-39B6-0E16-C56EDD8B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0C6851-824C-3AD4-590E-1CAC9ED8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30643-412B-A72F-4437-DEB4360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5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A1AC-A3A6-7B5B-8841-65401034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90930-BD82-6256-E633-2B4634C85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C6DBD-C0AA-D4C4-88EE-F2A94607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4661-EF9F-44D9-38EF-76CF06BF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5B510-ACD2-5A6A-D111-7280DEBA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3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3808C-03CF-F7B7-C21D-43F971B86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97F1DD-D6B4-C54F-C7EA-29292770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9A90C2-C40E-E4D1-B958-E80D60F8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26EFC-530B-773A-9DBA-BDEFD205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DB47C6-FB16-90FA-8DBB-62CF87C4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94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6D29A-C691-87B3-8780-4E8E0EFC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5D1CE-F3F1-76B1-0771-CB6BB15E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2E3D8-3F78-3D5A-16F5-8F91C212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75270-F24C-E466-E50B-B80FCFB7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772E0-C601-23B5-73B8-CC8987A0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8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6EE06-A383-EE12-1A74-A36467A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78F0F8-51AA-B7EA-94A3-54A1DADD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3D871-DED2-9636-E30D-CFC63F50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9A948-9B94-B959-D889-DE7A89A2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25801-B36C-3BCA-557F-0437E30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90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D25D-1B35-3EF6-AD92-05DF4139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DB748-6A93-A71A-074F-7E5C7CFE1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314450-0463-1967-86E9-DB8D6E26A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A742E1-698A-7F81-7A21-22A21C98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232C57-19DB-D470-EE5B-D5CFA689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FECAD1-EC87-12CE-AC5D-91560B4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69B38-9147-BC98-40F3-628584A8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0A0D65-DF99-F86F-E64B-B8438D23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62CB16-DD09-7B72-032F-0C347417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E37875-2A4C-61C0-6020-4D6CF8126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37616C-3A72-7E7A-018B-088A8BBA1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B1E097-B591-AB76-FE9F-BC6541B2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A775E9-02F8-F110-D924-5F8314EA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CFDED7-A0CD-6BD0-75CF-39CE4236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2FEDB-AA4E-38BA-B118-03B723A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2DCC9B-CBAB-34A1-DF90-1172952C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30288F-258E-432C-9EC1-050D3226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AD7A35-0CFA-82A2-5121-6F7F263B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5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F52F30-EEC5-0E89-E4F6-4F4946AE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CC81BD-9722-392D-A598-437D83E7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2E964B-F5BA-A164-A823-61DC9FD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57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637EC-CBD0-9F9A-ECC5-056BC9FF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D2052-BAED-C836-978A-71BECB5C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D2DA62-F7F8-F7B2-1665-4C9EA89D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9EAC9D-CEE0-1C15-04A1-45F34442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FED8D-277C-8924-DDEF-F8848F27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BCC463-37F5-0121-E7A7-CB682998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2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8055B-2FB1-DF6B-A7EA-3628906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1099A3-F2CB-7CC5-EEDA-DC0A5A166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453D9-D644-389C-FAFD-11B4554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050C05-6791-421F-5C90-3E4D4DA7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433C9D-DE79-F470-37B0-FA26AC10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68C2C-E6FE-6044-D62F-49E8593C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86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B4D2A1-5AD6-3E5E-EDAF-2BCB4466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EE4C35-8A9F-86F2-1460-AECEFF13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1722E7-0699-5B5D-59EC-773FDC563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C8A5-B528-4E62-BB39-38F61236F3AD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2ED64-F2A1-E841-22BF-BB80B2700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0B82E-B846-8FE1-BA62-F65886D5A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A24A-027F-4FF5-BECB-847BB695E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17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79C6A14-8F2B-BC46-A1A7-0EBBB68A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" y="828942"/>
            <a:ext cx="4536727" cy="5200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F5A3EAF-8B09-BF98-B5E4-B7A125AD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67" y="1397237"/>
            <a:ext cx="7101493" cy="4063525"/>
          </a:xfrm>
          <a:prstGeom prst="rect">
            <a:avLst/>
          </a:prstGeom>
        </p:spPr>
      </p:pic>
      <p:sp>
        <p:nvSpPr>
          <p:cNvPr id="10" name="矢印: 左 9">
            <a:extLst>
              <a:ext uri="{FF2B5EF4-FFF2-40B4-BE49-F238E27FC236}">
                <a16:creationId xmlns:a16="http://schemas.microsoft.com/office/drawing/2014/main" id="{2CECE055-E8DC-DD3F-A763-7414AD95F1B4}"/>
              </a:ext>
            </a:extLst>
          </p:cNvPr>
          <p:cNvSpPr/>
          <p:nvPr/>
        </p:nvSpPr>
        <p:spPr>
          <a:xfrm>
            <a:off x="4751461" y="2634143"/>
            <a:ext cx="894329" cy="1593908"/>
          </a:xfrm>
          <a:prstGeom prst="leftArrow">
            <a:avLst>
              <a:gd name="adj1" fmla="val 50000"/>
              <a:gd name="adj2" fmla="val 543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間に挟む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B6FC6B-45B8-F498-40A0-6E16CFE336C8}"/>
              </a:ext>
            </a:extLst>
          </p:cNvPr>
          <p:cNvSpPr txBox="1"/>
          <p:nvPr/>
        </p:nvSpPr>
        <p:spPr>
          <a:xfrm>
            <a:off x="6543413" y="82894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0" dirty="0">
                <a:solidFill>
                  <a:srgbClr val="222222"/>
                </a:solidFill>
                <a:effectLst/>
                <a:latin typeface="ArialMT"/>
              </a:rPr>
              <a:t>Calculated Price</a:t>
            </a:r>
            <a:r>
              <a:rPr lang="ja-JP" altLang="en-US" b="1" i="0" dirty="0">
                <a:solidFill>
                  <a:srgbClr val="222222"/>
                </a:solidFill>
                <a:effectLst/>
                <a:latin typeface="ArialMT"/>
              </a:rPr>
              <a:t>の下にある</a:t>
            </a:r>
            <a:r>
              <a:rPr lang="en-US" altLang="ja-JP" b="1" i="0" dirty="0">
                <a:solidFill>
                  <a:srgbClr val="222222"/>
                </a:solidFill>
                <a:effectLst/>
                <a:latin typeface="ArialMT"/>
              </a:rPr>
              <a:t>[NEXT]</a:t>
            </a:r>
            <a:r>
              <a:rPr lang="ja-JP" altLang="en-US" b="1" i="0" dirty="0">
                <a:solidFill>
                  <a:srgbClr val="222222"/>
                </a:solidFill>
                <a:effectLst/>
                <a:latin typeface="ArialMT"/>
              </a:rPr>
              <a:t>を押す</a:t>
            </a:r>
            <a:endParaRPr lang="en-US" altLang="ja-JP" b="1" i="0" dirty="0">
              <a:solidFill>
                <a:srgbClr val="222222"/>
              </a:solidFill>
              <a:effectLst/>
              <a:latin typeface="ArialMT"/>
            </a:endParaRPr>
          </a:p>
          <a:p>
            <a:pPr>
              <a:tabLst>
                <a:tab pos="2692400" algn="l"/>
              </a:tabLst>
            </a:pPr>
            <a:r>
              <a:rPr kumimoji="1" lang="ja-JP" altLang="en-US" b="1" dirty="0">
                <a:solidFill>
                  <a:srgbClr val="222222"/>
                </a:solidFill>
                <a:latin typeface="ArialMT"/>
              </a:rPr>
              <a:t>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32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77E8802-9730-B1B2-DB81-C6B69CED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3" y="0"/>
            <a:ext cx="6108492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0EE289-F59E-121E-2361-6E7EF8476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92" y="2847483"/>
            <a:ext cx="5465885" cy="1163033"/>
          </a:xfrm>
          <a:prstGeom prst="rect">
            <a:avLst/>
          </a:prstGeom>
        </p:spPr>
      </p:pic>
      <p:sp>
        <p:nvSpPr>
          <p:cNvPr id="8" name="矢印: 左 7">
            <a:extLst>
              <a:ext uri="{FF2B5EF4-FFF2-40B4-BE49-F238E27FC236}">
                <a16:creationId xmlns:a16="http://schemas.microsoft.com/office/drawing/2014/main" id="{47B40104-7ABA-1895-4F7E-D744E05A3DE2}"/>
              </a:ext>
            </a:extLst>
          </p:cNvPr>
          <p:cNvSpPr/>
          <p:nvPr/>
        </p:nvSpPr>
        <p:spPr>
          <a:xfrm>
            <a:off x="5970139" y="2709644"/>
            <a:ext cx="894329" cy="1593908"/>
          </a:xfrm>
          <a:prstGeom prst="leftArrow">
            <a:avLst>
              <a:gd name="adj1" fmla="val 50000"/>
              <a:gd name="adj2" fmla="val 543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間に挟む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9B032C-7BA4-BE75-9D44-9E18166CB86E}"/>
              </a:ext>
            </a:extLst>
          </p:cNvPr>
          <p:cNvSpPr txBox="1"/>
          <p:nvPr/>
        </p:nvSpPr>
        <p:spPr>
          <a:xfrm>
            <a:off x="7552170" y="2078902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222222"/>
                </a:solidFill>
                <a:latin typeface="ArialMT"/>
              </a:rPr>
              <a:t>アップロード後の状態を追加</a:t>
            </a:r>
            <a:endParaRPr kumimoji="1" lang="en-US" altLang="ja-JP" b="1" dirty="0">
              <a:solidFill>
                <a:srgbClr val="222222"/>
              </a:solidFill>
              <a:latin typeface="ArialMT"/>
            </a:endParaRPr>
          </a:p>
          <a:p>
            <a:r>
              <a:rPr kumimoji="1" lang="en-US" altLang="ja-JP" dirty="0"/>
              <a:t>[Process BOM &amp; CPL]</a:t>
            </a:r>
            <a:r>
              <a:rPr kumimoji="1" lang="ja-JP" altLang="en-US" dirty="0"/>
              <a:t>を押す を追加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EF1870C-79BE-941D-48E0-C79BD884A8ED}"/>
              </a:ext>
            </a:extLst>
          </p:cNvPr>
          <p:cNvSpPr/>
          <p:nvPr/>
        </p:nvSpPr>
        <p:spPr>
          <a:xfrm>
            <a:off x="10997967" y="3615655"/>
            <a:ext cx="989901" cy="3020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9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ArialMT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tsuyoshi misawa</dc:creator>
  <cp:lastModifiedBy>tsuyoshi misawa</cp:lastModifiedBy>
  <cp:revision>1</cp:revision>
  <dcterms:created xsi:type="dcterms:W3CDTF">2024-02-03T08:44:17Z</dcterms:created>
  <dcterms:modified xsi:type="dcterms:W3CDTF">2024-02-03T09:01:05Z</dcterms:modified>
</cp:coreProperties>
</file>