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381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ut thruBlk="1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473AA-6360-CD4C-869B-5E3AEB001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34045"/>
            <a:ext cx="9041059" cy="5306785"/>
          </a:xfrm>
        </p:spPr>
        <p:txBody>
          <a:bodyPr/>
          <a:lstStyle/>
          <a:p>
            <a:r>
              <a:rPr lang="en-US" b="1" dirty="0"/>
              <a:t>Sparks foundation </a:t>
            </a:r>
            <a:br>
              <a:rPr lang="en-US" b="1" dirty="0"/>
            </a:br>
            <a:r>
              <a:rPr lang="en-US" b="1" dirty="0" smtClean="0"/>
              <a:t>Web Development </a:t>
            </a:r>
            <a:r>
              <a:rPr lang="en-US" b="1" dirty="0"/>
              <a:t>and designing internship 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FA0584-8644-F240-9418-8C2AD93A9B47}"/>
              </a:ext>
            </a:extLst>
          </p:cNvPr>
          <p:cNvSpPr txBox="1"/>
          <p:nvPr/>
        </p:nvSpPr>
        <p:spPr>
          <a:xfrm rot="10800000" flipV="1">
            <a:off x="9821018" y="6253987"/>
            <a:ext cx="237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Misba Sheikh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29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675"/>
    </mc:Choice>
    <mc:Fallback>
      <p:transition advTm="7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668E1-F825-6945-ADE6-129DC501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474525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rgbClr val="0070C0"/>
                </a:solidFill>
              </a:rPr>
              <a:t>Task 3</a:t>
            </a:r>
            <a:br>
              <a:rPr lang="en-US" sz="7200" dirty="0">
                <a:solidFill>
                  <a:srgbClr val="0070C0"/>
                </a:solidFill>
              </a:rPr>
            </a:br>
            <a:r>
              <a:rPr lang="en-US" sz="7200" b="1" dirty="0">
                <a:solidFill>
                  <a:srgbClr val="0070C0"/>
                </a:solidFill>
              </a:rPr>
              <a:t>Payment Gateway</a:t>
            </a:r>
            <a:r>
              <a:rPr lang="en-US" sz="7200" b="1" dirty="0"/>
              <a:t> </a:t>
            </a:r>
            <a:endParaRPr lang="en-US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8D46D2C-4B2E-FF4A-A28B-A9801058D777}"/>
              </a:ext>
            </a:extLst>
          </p:cNvPr>
          <p:cNvSpPr txBox="1"/>
          <p:nvPr/>
        </p:nvSpPr>
        <p:spPr>
          <a:xfrm rot="10800000" flipV="1">
            <a:off x="9821018" y="6253987"/>
            <a:ext cx="237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Misba Sheikh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3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660"/>
    </mc:Choice>
    <mc:Fallback>
      <p:transition advTm="5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4A10ECE5-DD5C-7A49-A66B-B37E98407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4463" y="328303"/>
            <a:ext cx="10080258" cy="57949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93B84D-1788-254F-AB8B-3704A890213F}"/>
              </a:ext>
            </a:extLst>
          </p:cNvPr>
          <p:cNvSpPr txBox="1"/>
          <p:nvPr/>
        </p:nvSpPr>
        <p:spPr>
          <a:xfrm rot="10800000" flipV="1">
            <a:off x="9821018" y="6253987"/>
            <a:ext cx="237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Misba Sheikh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89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427"/>
    </mc:Choice>
    <mc:Fallback>
      <p:transition advTm="114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TF10001025</vt:lpstr>
      <vt:lpstr>Sparks foundation  Web Development and designing internship  </vt:lpstr>
      <vt:lpstr>Task 3 Payment Gateway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Sparks foundation  WebDevelopment and designing internship</dc:title>
  <dc:creator>misba sheik</dc:creator>
  <cp:lastModifiedBy>Lenovo</cp:lastModifiedBy>
  <cp:revision>6</cp:revision>
  <dcterms:created xsi:type="dcterms:W3CDTF">2021-02-08T09:51:34Z</dcterms:created>
  <dcterms:modified xsi:type="dcterms:W3CDTF">2021-02-08T23:14:31Z</dcterms:modified>
</cp:coreProperties>
</file>