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4"/>
  </p:sldMasterIdLst>
  <p:notesMasterIdLst>
    <p:notesMasterId r:id="rId17"/>
  </p:notesMasterIdLst>
  <p:handoutMasterIdLst>
    <p:handoutMasterId r:id="rId18"/>
  </p:handoutMasterIdLst>
  <p:sldIdLst>
    <p:sldId id="342" r:id="rId5"/>
    <p:sldId id="359" r:id="rId6"/>
    <p:sldId id="382" r:id="rId7"/>
    <p:sldId id="383" r:id="rId8"/>
    <p:sldId id="384" r:id="rId9"/>
    <p:sldId id="388" r:id="rId10"/>
    <p:sldId id="387" r:id="rId11"/>
    <p:sldId id="389" r:id="rId12"/>
    <p:sldId id="390" r:id="rId13"/>
    <p:sldId id="391" r:id="rId14"/>
    <p:sldId id="393" r:id="rId15"/>
    <p:sldId id="3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78" d="100"/>
          <a:sy n="78" d="100"/>
        </p:scale>
        <p:origin x="87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12/21/2024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12/21/2024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861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8408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1594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257606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7526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06320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2998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4606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4146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2556678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3216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646141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666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323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5623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028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4561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D32642-35AA-4B29-2629-FE0DF1124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96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7000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4730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1747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5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04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  <p:sldLayoutId id="2147483729" r:id="rId19"/>
    <p:sldLayoutId id="2147483730" r:id="rId20"/>
    <p:sldLayoutId id="2147483739" r:id="rId21"/>
    <p:sldLayoutId id="2147483679" r:id="rId22"/>
    <p:sldLayoutId id="2147483673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accent6"/>
                </a:solidFill>
              </a:rPr>
              <a:t>Netflix</a:t>
            </a:r>
            <a:r>
              <a:rPr lang="en-US" dirty="0"/>
              <a:t> 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Data analysis</a:t>
            </a:r>
          </a:p>
          <a:p>
            <a:endParaRPr lang="en-US" dirty="0"/>
          </a:p>
          <a:p>
            <a:r>
              <a:rPr lang="en-US" dirty="0"/>
              <a:t>			                         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err="1">
                <a:solidFill>
                  <a:schemeClr val="bg1"/>
                </a:solidFill>
              </a:rPr>
              <a:t>Misba</a:t>
            </a:r>
            <a:r>
              <a:rPr lang="en-US" dirty="0">
                <a:solidFill>
                  <a:schemeClr val="bg1"/>
                </a:solidFill>
              </a:rPr>
              <a:t> Ansari</a:t>
            </a:r>
          </a:p>
          <a:p>
            <a:r>
              <a:rPr lang="en-US" dirty="0">
                <a:solidFill>
                  <a:schemeClr val="bg1"/>
                </a:solidFill>
              </a:rPr>
              <a:t>			  			            -Shakeb patel</a:t>
            </a:r>
          </a:p>
          <a:p>
            <a:r>
              <a:rPr lang="en-US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68BA9-CEFC-F776-ADCD-E79AECA91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A62F-0026-4822-40B1-82A06EBF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0" y="358877"/>
            <a:ext cx="11548261" cy="615912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Insights and findings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4F784-201A-8A9A-828C-9119A1204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1258529"/>
            <a:ext cx="11562303" cy="5240594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Comedy dominates the genre distribution, accounting for 34.68% of the total.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Drama follows with 25.77%, while Action holds 21.72%.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Documentary and Crime represent smaller proportions, around 8.97% and 8.87% respectively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641E7-F4A2-452A-32B3-4764D8BB2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846893-25A6-6D5F-7A2F-75DE0806F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9" y="2829954"/>
            <a:ext cx="11061289" cy="3396244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3D1544-95D3-8A05-6E1B-C08C307C55D4}"/>
              </a:ext>
            </a:extLst>
          </p:cNvPr>
          <p:cNvSpPr txBox="1">
            <a:spLocks/>
          </p:cNvSpPr>
          <p:nvPr/>
        </p:nvSpPr>
        <p:spPr>
          <a:xfrm>
            <a:off x="8392160" y="2465388"/>
            <a:ext cx="2856865" cy="34274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Seek feedback</a:t>
            </a:r>
          </a:p>
          <a:p>
            <a:r>
              <a:rPr lang="en-US"/>
              <a:t>Reflect on performance</a:t>
            </a:r>
          </a:p>
          <a:p>
            <a:r>
              <a:rPr lang="en-US"/>
              <a:t>Explore new techniques</a:t>
            </a:r>
          </a:p>
          <a:p>
            <a:r>
              <a:rPr lang="en-US"/>
              <a:t>Set personal goals</a:t>
            </a:r>
          </a:p>
          <a:p>
            <a:r>
              <a:rPr lang="en-US"/>
              <a:t>Iterate and adapt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635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FFA81-DB94-7B86-AAB8-8C4471621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8726-B8B4-E95A-317D-3FEBFC41C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0" y="358877"/>
            <a:ext cx="11548261" cy="615912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Conclusion &amp; next steps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7B317-48CB-08C8-4FD8-7760A8D23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1258529"/>
            <a:ext cx="11562303" cy="5240594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Netflix's most popular genres are Drama, Animation, and Comedy, driving user engagement and high ratings.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significant percentage of Netflix’s library consists of high-rated content (IMDB &gt; 7), showcasing its focus on quality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Netflix's global reach is vast, but content distribution varies across regions.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platform's content quality and quantity have steadily grown over the years.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Strategy - Focus on top-performing genres and improve global distribution.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Expand Analysis- Include user behavior (e.g., watch patterns) and competitor data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Work- Add predictive analytics to forecast high-performing genres and content trends.</a:t>
            </a:r>
          </a:p>
          <a:p>
            <a:pPr algn="just"/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342900" indent="-342900" algn="just">
              <a:buFont typeface="+mj-lt"/>
              <a:buAutoNum type="arabicPeriod"/>
            </a:pPr>
            <a:endParaRPr lang="en-US" sz="800" dirty="0"/>
          </a:p>
          <a:p>
            <a:pPr algn="just"/>
            <a:endParaRPr lang="en-US" sz="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F9EDC-2A66-597A-0BB2-44077A6D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17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Misba</a:t>
            </a:r>
            <a:r>
              <a:rPr lang="en-US" dirty="0">
                <a:solidFill>
                  <a:schemeClr val="tx1"/>
                </a:solidFill>
              </a:rPr>
              <a:t> Ansari</a:t>
            </a:r>
          </a:p>
          <a:p>
            <a:r>
              <a:rPr lang="en-US" dirty="0">
                <a:solidFill>
                  <a:schemeClr val="tx1"/>
                </a:solidFill>
              </a:rPr>
              <a:t>Shakeb Patel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Methodology</a:t>
            </a:r>
          </a:p>
          <a:p>
            <a:r>
              <a:rPr lang="en-IN" dirty="0"/>
              <a:t>Insights &amp; Findings</a:t>
            </a:r>
            <a:endParaRPr lang="en-US" dirty="0"/>
          </a:p>
          <a:p>
            <a:r>
              <a:rPr lang="en-IN" dirty="0"/>
              <a:t>Conclusion &amp; 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FFBF-1BDD-3B8E-8947-862CCFCD8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551590"/>
          </a:xfrm>
        </p:spPr>
        <p:txBody>
          <a:bodyPr/>
          <a:lstStyle/>
          <a:p>
            <a:r>
              <a:rPr lang="en-IN" dirty="0">
                <a:solidFill>
                  <a:schemeClr val="accent6"/>
                </a:solidFill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E9B61-7F9E-6009-7096-F0C090DC0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1258529"/>
            <a:ext cx="11562303" cy="5332794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Netflix Data Analysis project aims to uncover trends and insights from a dataset of movies available on Netflix.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focuses on metrics such as average rating, total votes, genres,&amp; country and diversity</a:t>
            </a:r>
          </a:p>
          <a:p>
            <a:pPr algn="just"/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visualization tools, this project helps identify popular genres, user preferences, and content trends across years.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ultimate goal is to provide actionable insights that can guide Netflix's content strategy and enhance user engagement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435F6-4271-7BAF-D48B-D48473DF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1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5CDF2-42F2-B2C5-F427-35B2EF4B1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50F6-1F98-9FD5-2152-3056D47E2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551590"/>
          </a:xfrm>
        </p:spPr>
        <p:txBody>
          <a:bodyPr/>
          <a:lstStyle/>
          <a:p>
            <a:r>
              <a:rPr lang="en-IN" dirty="0">
                <a:solidFill>
                  <a:schemeClr val="accent6"/>
                </a:solidFill>
              </a:rPr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C09DA-0F94-CDA3-4E91-65E2EB79B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1258529"/>
            <a:ext cx="11562303" cy="5240594"/>
          </a:xfrm>
        </p:spPr>
        <p:txBody>
          <a:bodyPr/>
          <a:lstStyle/>
          <a:p>
            <a:pPr algn="just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Netflix Data Analysis project was carried out using a systematic and structured approach:</a:t>
            </a:r>
          </a:p>
          <a:p>
            <a:pPr algn="just"/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in Python</a:t>
            </a:r>
            <a:r>
              <a:rPr lang="en-IN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EDA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Connecting Python to SQL</a:t>
            </a:r>
          </a:p>
          <a:p>
            <a:pPr algn="just"/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in MySQL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Connecting MySQL to Power BI</a:t>
            </a:r>
          </a:p>
          <a:p>
            <a:pPr algn="just"/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Visualizations in Power BI</a:t>
            </a: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146D7-38E1-6887-0451-A4E4D2FE4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423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E00B8-F187-4234-0CF8-221E08843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3460F-D9A0-D66E-C8AF-5C94048B5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0" y="358877"/>
            <a:ext cx="11548261" cy="615912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Insights and findings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6B6E6-0E16-18E0-E516-FAD4672D8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1258529"/>
            <a:ext cx="11562303" cy="5240594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Audience engagement peaking around 2015-2020 with over 4.8M votes.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advent of streaming and increased global audience interest</a:t>
            </a:r>
            <a:r>
              <a:rPr lang="en-US" sz="800" dirty="0"/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7E020-6295-BDFB-3DB9-F540533C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64B615-1C66-C33B-58FB-7DC304FA8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93" y="2742625"/>
            <a:ext cx="10854813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0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0C32C-023F-54FD-E9B6-1B5247794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1235-2072-BB74-4218-24D9E7DF0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0" y="358877"/>
            <a:ext cx="11548261" cy="615912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Insights and findings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7E793-0103-58AC-EF98-A366B408F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1258529"/>
            <a:ext cx="11562303" cy="5240594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peak at 2020 indicates a significant burst of content creation, possibly linked to digital adoption or technological advancements.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sharp decline post-2020 suggests an abrupt halt, which could be due to data collection gaps, policy changes, or external disruptions.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Growth correlates with internet and digital innovation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73E09-E0A8-F9A3-B22D-B042530E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B6D3C5-BBE5-D4B8-1434-CD0D7E2FB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72" y="2625213"/>
            <a:ext cx="11157417" cy="343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2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2E96D-D47F-9337-18F8-F153C42CD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DE7D-FB64-F3DB-9EB0-3E92DAE55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0" y="358877"/>
            <a:ext cx="11548261" cy="615912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Insights and findings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58CF0-DE54-160E-971A-B5DB59452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1258529"/>
            <a:ext cx="11562303" cy="5240594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Ratings peaked around the 1980s with an average close to 8.8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Steady decline is observed from the late 1990s to the present, with recent years averaging below 7.0</a:t>
            </a:r>
            <a:r>
              <a:rPr lang="en-US" sz="800" dirty="0"/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5CE01-DE2A-38A6-F8BF-086B6F64D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5CC755-65F0-D7D1-B729-EBBD53B21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16" y="2796719"/>
            <a:ext cx="11267768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927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E71E8-5A3E-2484-4F8C-F8B3DD5D5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114D-69F6-5497-BF85-2AE95F87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0" y="358877"/>
            <a:ext cx="11548261" cy="615912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Insights and findings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3B3DD-32AB-4DF0-FE2C-2A46BFAEF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1258529"/>
            <a:ext cx="11562303" cy="5240594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Monster is the highest-rated movie/show with an IMDB score of 8.7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Perfect Strangers, The Family, and The Killer are closely ranked, with scores of 7.8 and 7.7 respectively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Shadow" is the lowest among the top 5 but still has a solid rating of 7.4.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1AE5-D2A7-C6F7-689A-43C4195F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06BD7B-5EFE-01C1-4E18-F342F8FB1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0" y="3057832"/>
            <a:ext cx="11012129" cy="335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2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7CC0F-5166-A775-3201-7E25D24D8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E6DA-821E-3058-4486-D92E276A8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0" y="358877"/>
            <a:ext cx="11548261" cy="615912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Insights and findings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07DD5-927F-C88E-6CF4-C6F89E27C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1258529"/>
            <a:ext cx="11562303" cy="5240594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leads by a significant margin with 0.22 billion votes, showcasing its popularity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Comedy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Drama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follow with 0.11 billion and 0.10 billion votes respectively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Crime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Adventure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genres have lower audience engagement, with 0.06 billion and 0.04 billion votes..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2C74A-86D0-03AC-B149-86C84E8C9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A7964F-8624-7A66-8FFB-390DAFC3E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88" y="2930013"/>
            <a:ext cx="11307096" cy="332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5627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328</TotalTime>
  <Words>551</Words>
  <Application>Microsoft Office PowerPoint</Application>
  <PresentationFormat>Widescreen</PresentationFormat>
  <Paragraphs>88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Berlin</vt:lpstr>
      <vt:lpstr>Netflix </vt:lpstr>
      <vt:lpstr>Agenda</vt:lpstr>
      <vt:lpstr>Introduction</vt:lpstr>
      <vt:lpstr>methodology</vt:lpstr>
      <vt:lpstr>Insights and findings </vt:lpstr>
      <vt:lpstr>Insights and findings </vt:lpstr>
      <vt:lpstr>Insights and findings </vt:lpstr>
      <vt:lpstr>Insights and findings </vt:lpstr>
      <vt:lpstr>Insights and findings </vt:lpstr>
      <vt:lpstr>Insights and findings </vt:lpstr>
      <vt:lpstr>Conclusion &amp; next steps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SHAKEB PATEL</dc:creator>
  <cp:lastModifiedBy>SHAKEB PATEL</cp:lastModifiedBy>
  <cp:revision>2</cp:revision>
  <dcterms:created xsi:type="dcterms:W3CDTF">2024-12-20T13:05:39Z</dcterms:created>
  <dcterms:modified xsi:type="dcterms:W3CDTF">2024-12-21T04:42:45Z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