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6"/>
    <p:restoredTop sz="94655"/>
  </p:normalViewPr>
  <p:slideViewPr>
    <p:cSldViewPr snapToGrid="0" snapToObjects="1">
      <p:cViewPr>
        <p:scale>
          <a:sx n="157" d="100"/>
          <a:sy n="157" d="100"/>
        </p:scale>
        <p:origin x="-440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DB55-4B63-3945-99FC-1B8E9307D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629-C905-0B45-AF8F-6266FE551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49030-1913-FB4B-8C91-9425324B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9D17E-851B-4947-A6BF-7525844E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A9A0-DE09-2E4E-B82E-259FD2E0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96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DC1C-6B33-4142-B856-B3B9AC48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00530-8E22-BF49-936D-1F4A82297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D249-7A17-A642-A12E-3EBE4AAF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242B3-108C-184F-B55E-9F1060CC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95B65-ABD2-9F44-AB06-243F6DAE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267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2A0D7-12E4-0D45-8BFA-933E0CCCD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DF9AA-CB68-F34D-8A42-4AF1EA4DF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083B-0245-D34F-A739-098ED82F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4DBA6-A100-2949-8FE8-A6E6A4E1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F0216-0116-0746-91FA-52CDD90F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722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437A-07EE-BC4C-9F77-271424CC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D5EF-8CBB-BF4E-91DC-FB2099D8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C97D-4F62-3B47-8D35-490E7CAE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7352-C3E4-7C48-8014-3102EA4C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9D74-6A22-D341-8B27-629A83D5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09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D901-C25C-0645-A8BC-8E4A26B8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80405-9381-0441-9CFB-4851FDC13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2D687-913D-D549-A9E8-39C4A21B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2E232-969D-6B4F-BAF6-5D319A76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CE85-1DE5-6A4A-A719-9B392BD8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828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EA94-994B-1848-9205-423FEBA5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5B46-1B36-C141-83E7-5702B1F64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A89B6-15B6-1D48-999D-0A0F3B0E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477F7-7281-8948-AC58-275B9B3C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3872B-C66C-034E-B148-CCBC0CE0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C0EE9-CD92-634B-B3C9-44451B9A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054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2BAF-4C86-1B4F-BCD8-4F94B2B4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B3F17-9401-F942-82FC-96359D06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63CF7-5344-C643-833B-609B9FA77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26FDE-1DBD-8B4C-83B6-5DC28D450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D46E2-26C7-3B40-9544-5E10E7A82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9B426-5A11-0E4A-BFBE-5C41F85C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20C4C-01F3-C741-AAA3-3878D048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32991-E472-B640-A086-9CBAD05A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812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9E65-4E4E-5440-BDBB-0DFCD239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C4DC8-CC2E-2440-8B31-D324D644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5CE8F-811C-234C-B3AD-B566F0C8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DFCA-1CB9-FC4B-9E07-C1C8CBE6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508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F1F49-B3F6-0A4A-B8B8-C8E83D0A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1D9E9-3CD3-2846-BF21-A6ECE9F2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44838-0AA6-4442-9425-61D2D013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66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7203-301F-3242-9507-A032F677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60B0-FDC3-1647-9EC1-05BEBBB50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38F52-EF1D-2445-84CC-6C4B5B53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F8B45-DA00-B147-B11C-0F43B3EE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BE61A-4E36-0641-8039-67195D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30041-8A33-1044-B208-7EA44B8B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574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47BE-7D5B-7648-B6EC-1F3F3315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3D1DB-74C7-CD4E-9E6F-3A68EB8C5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83306-E92F-A24D-AB72-A80492D62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3D9A-A115-884B-A4DF-7D0AAE23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D0328-DFB9-8846-B0D9-2A4FF033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FF83C-B34F-CB44-AB6B-AB7C6E02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4405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9B570-A7E5-224B-B975-5FCB47C1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39F01-A06A-4542-A6A6-FEEF73551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C2BD5-6CFA-B54A-9AD8-2A511CF8D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5159-8C75-4445-8BFC-1BCBE23AB49E}" type="datetimeFigureOut">
              <a:rPr lang="en-SE" smtClean="0"/>
              <a:t>2021-05-08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0AD7C-04C5-364B-B847-9FC695CEA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15FF2-10E3-9847-99C5-F4D518AEC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9C74A-D414-6A4B-B2C2-79B30F5E2CFA}" type="slidenum">
              <a:rPr lang="en-SE" smtClean="0"/>
              <a:t>‹#›</a:t>
            </a:fld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17602-C38A-6B45-AE62-8806F477B38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31575" y="6766560"/>
            <a:ext cx="696913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SE" sz="600">
                <a:solidFill>
                  <a:srgbClr val="E0E0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3502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7AB0-48E4-DB47-A064-913C403C7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/>
              <a:t>Spark Concepts:</a:t>
            </a:r>
            <a:br>
              <a:rPr lang="en-SE" dirty="0"/>
            </a:br>
            <a:r>
              <a:rPr lang="en-SE" dirty="0"/>
              <a:t>Operations and Partitions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3B9B5-22EB-8F4B-9EAE-FF0F13159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/>
              <a:t>Misbah Uddin </a:t>
            </a:r>
          </a:p>
          <a:p>
            <a:r>
              <a:rPr lang="en-SE" dirty="0"/>
              <a:t>2021-05-08</a:t>
            </a:r>
          </a:p>
        </p:txBody>
      </p:sp>
    </p:spTree>
    <p:extLst>
      <p:ext uri="{BB962C8B-B14F-4D97-AF65-F5344CB8AC3E}">
        <p14:creationId xmlns:p14="http://schemas.microsoft.com/office/powerpoint/2010/main" val="40156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EEA7-D36D-A348-9912-A5D8CFC7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Logos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5DBE2D-8060-1044-B77B-34BA7E15D927}"/>
              </a:ext>
            </a:extLst>
          </p:cNvPr>
          <p:cNvGrpSpPr/>
          <p:nvPr/>
        </p:nvGrpSpPr>
        <p:grpSpPr>
          <a:xfrm>
            <a:off x="6096000" y="1690688"/>
            <a:ext cx="2434282" cy="1050324"/>
            <a:chOff x="2397210" y="2146144"/>
            <a:chExt cx="7533503" cy="2907769"/>
          </a:xfrm>
        </p:grpSpPr>
        <p:pic>
          <p:nvPicPr>
            <p:cNvPr id="9" name="Picture 2" descr="Apache Spark - Wikipedia">
              <a:extLst>
                <a:ext uri="{FF2B5EF4-FFF2-40B4-BE49-F238E27FC236}">
                  <a16:creationId xmlns:a16="http://schemas.microsoft.com/office/drawing/2014/main" id="{4CFB106B-C27F-FC46-8E65-8E9B53F8B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275" y="2146144"/>
              <a:ext cx="5037438" cy="2615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19B792F8-D023-F446-A832-A89C6E2DE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7210" y="2557848"/>
              <a:ext cx="2496065" cy="249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A7B02DF-682A-6343-B4C1-C25CB65F1C1C}"/>
              </a:ext>
            </a:extLst>
          </p:cNvPr>
          <p:cNvSpPr txBox="1"/>
          <p:nvPr/>
        </p:nvSpPr>
        <p:spPr>
          <a:xfrm>
            <a:off x="3073718" y="3167390"/>
            <a:ext cx="2371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800" dirty="0"/>
              <a:t>transformation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9153E7-F313-8848-9AF3-D3488FB4379F}"/>
              </a:ext>
            </a:extLst>
          </p:cNvPr>
          <p:cNvSpPr txBox="1"/>
          <p:nvPr/>
        </p:nvSpPr>
        <p:spPr>
          <a:xfrm>
            <a:off x="3073718" y="1901389"/>
            <a:ext cx="13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800" dirty="0"/>
              <a:t>PySpark</a:t>
            </a:r>
          </a:p>
        </p:txBody>
      </p:sp>
      <p:pic>
        <p:nvPicPr>
          <p:cNvPr id="7" name="Graphic 6" descr="Acquisition outline">
            <a:extLst>
              <a:ext uri="{FF2B5EF4-FFF2-40B4-BE49-F238E27FC236}">
                <a16:creationId xmlns:a16="http://schemas.microsoft.com/office/drawing/2014/main" id="{AD6225C4-8F45-4C40-BAC6-34F00CEB3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9273" y="3960873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9A63D2-8EED-BE4F-A1CE-CC44A6E28286}"/>
              </a:ext>
            </a:extLst>
          </p:cNvPr>
          <p:cNvSpPr txBox="1"/>
          <p:nvPr/>
        </p:nvSpPr>
        <p:spPr>
          <a:xfrm>
            <a:off x="3073718" y="4031589"/>
            <a:ext cx="322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w</a:t>
            </a:r>
            <a:r>
              <a:rPr lang="en-SE" sz="2800" dirty="0"/>
              <a:t>ide transformation</a:t>
            </a:r>
          </a:p>
        </p:txBody>
      </p:sp>
      <p:pic>
        <p:nvPicPr>
          <p:cNvPr id="15" name="Graphic 14" descr="Arrow Right outline">
            <a:extLst>
              <a:ext uri="{FF2B5EF4-FFF2-40B4-BE49-F238E27FC236}">
                <a16:creationId xmlns:a16="http://schemas.microsoft.com/office/drawing/2014/main" id="{79331F07-FD9F-014D-BA3D-B764C440A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9505" y="4726992"/>
            <a:ext cx="593936" cy="5939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8F59A4-162F-984A-B070-CF1815C63FB5}"/>
              </a:ext>
            </a:extLst>
          </p:cNvPr>
          <p:cNvSpPr txBox="1"/>
          <p:nvPr/>
        </p:nvSpPr>
        <p:spPr>
          <a:xfrm>
            <a:off x="3054574" y="4719577"/>
            <a:ext cx="3502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/>
              <a:t>narrow</a:t>
            </a:r>
            <a:r>
              <a:rPr lang="en-SE" sz="2800" dirty="0"/>
              <a:t> transformation</a:t>
            </a:r>
          </a:p>
        </p:txBody>
      </p:sp>
      <p:pic>
        <p:nvPicPr>
          <p:cNvPr id="21" name="Graphic 20" descr="Download outline">
            <a:extLst>
              <a:ext uri="{FF2B5EF4-FFF2-40B4-BE49-F238E27FC236}">
                <a16:creationId xmlns:a16="http://schemas.microsoft.com/office/drawing/2014/main" id="{6441F161-8BCB-F14A-AED5-9879C7B305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5347" y="5320928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1A834F-AB67-934B-8841-B20C299C9853}"/>
              </a:ext>
            </a:extLst>
          </p:cNvPr>
          <p:cNvSpPr txBox="1"/>
          <p:nvPr/>
        </p:nvSpPr>
        <p:spPr>
          <a:xfrm>
            <a:off x="3073718" y="5523097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/>
              <a:t>action</a:t>
            </a:r>
            <a:endParaRPr lang="en-SE" sz="2800" dirty="0"/>
          </a:p>
        </p:txBody>
      </p:sp>
      <p:pic>
        <p:nvPicPr>
          <p:cNvPr id="26" name="Graphic 25" descr="Line arrow: Slight curve outline">
            <a:extLst>
              <a:ext uri="{FF2B5EF4-FFF2-40B4-BE49-F238E27FC236}">
                <a16:creationId xmlns:a16="http://schemas.microsoft.com/office/drawing/2014/main" id="{50854DB2-847D-9041-8FFA-DEB74E04E9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06306" y="30809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EF91-C7BF-C643-AA64-860E3D32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98773" cy="1325563"/>
          </a:xfrm>
        </p:spPr>
        <p:txBody>
          <a:bodyPr/>
          <a:lstStyle/>
          <a:p>
            <a:r>
              <a:rPr lang="en-SE" dirty="0"/>
              <a:t>PySpark DataFrame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49E773-595D-ED4E-BF02-79FE1BF49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375820"/>
              </p:ext>
            </p:extLst>
          </p:nvPr>
        </p:nvGraphicFramePr>
        <p:xfrm>
          <a:off x="1604010" y="1751360"/>
          <a:ext cx="4326924" cy="110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50092">
                  <a:extLst>
                    <a:ext uri="{9D8B030D-6E8A-4147-A177-3AD203B41FA5}">
                      <a16:colId xmlns:a16="http://schemas.microsoft.com/office/drawing/2014/main" val="429876449"/>
                    </a:ext>
                  </a:extLst>
                </a:gridCol>
                <a:gridCol w="1445740">
                  <a:extLst>
                    <a:ext uri="{9D8B030D-6E8A-4147-A177-3AD203B41FA5}">
                      <a16:colId xmlns:a16="http://schemas.microsoft.com/office/drawing/2014/main" val="316737646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072020199"/>
                    </a:ext>
                  </a:extLst>
                </a:gridCol>
                <a:gridCol w="778475">
                  <a:extLst>
                    <a:ext uri="{9D8B030D-6E8A-4147-A177-3AD203B41FA5}">
                      <a16:colId xmlns:a16="http://schemas.microsoft.com/office/drawing/2014/main" val="2304719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8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  <a:r>
                        <a:rPr lang="en-SE" dirty="0"/>
                        <a:t>imon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1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</a:t>
                      </a:r>
                      <a:r>
                        <a:rPr lang="en-SE" dirty="0"/>
                        <a:t>oan hurt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2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22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EF91-C7BF-C643-AA64-860E3D32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7370" cy="1325563"/>
          </a:xfrm>
        </p:spPr>
        <p:txBody>
          <a:bodyPr/>
          <a:lstStyle/>
          <a:p>
            <a:r>
              <a:rPr lang="en-SE" dirty="0"/>
              <a:t>PySpark Transformation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49E773-595D-ED4E-BF02-79FE1BF49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46297"/>
              </p:ext>
            </p:extLst>
          </p:nvPr>
        </p:nvGraphicFramePr>
        <p:xfrm>
          <a:off x="1604010" y="1751360"/>
          <a:ext cx="4326924" cy="110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50092">
                  <a:extLst>
                    <a:ext uri="{9D8B030D-6E8A-4147-A177-3AD203B41FA5}">
                      <a16:colId xmlns:a16="http://schemas.microsoft.com/office/drawing/2014/main" val="429876449"/>
                    </a:ext>
                  </a:extLst>
                </a:gridCol>
                <a:gridCol w="1445740">
                  <a:extLst>
                    <a:ext uri="{9D8B030D-6E8A-4147-A177-3AD203B41FA5}">
                      <a16:colId xmlns:a16="http://schemas.microsoft.com/office/drawing/2014/main" val="316737646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072020199"/>
                    </a:ext>
                  </a:extLst>
                </a:gridCol>
                <a:gridCol w="778475">
                  <a:extLst>
                    <a:ext uri="{9D8B030D-6E8A-4147-A177-3AD203B41FA5}">
                      <a16:colId xmlns:a16="http://schemas.microsoft.com/office/drawing/2014/main" val="2304719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8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  <a:r>
                        <a:rPr lang="en-SE" dirty="0"/>
                        <a:t>imon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1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</a:t>
                      </a:r>
                      <a:r>
                        <a:rPr lang="en-SE" dirty="0"/>
                        <a:t>oan hurt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28833"/>
                  </a:ext>
                </a:extLst>
              </a:tr>
            </a:tbl>
          </a:graphicData>
        </a:graphic>
      </p:graphicFrame>
      <p:pic>
        <p:nvPicPr>
          <p:cNvPr id="5" name="Graphic 4" descr="Line arrow: Slight curve outline">
            <a:extLst>
              <a:ext uri="{FF2B5EF4-FFF2-40B4-BE49-F238E27FC236}">
                <a16:creationId xmlns:a16="http://schemas.microsoft.com/office/drawing/2014/main" id="{DFF4F2F9-7450-E745-B9E3-6737B465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4816" y="2200855"/>
            <a:ext cx="914400" cy="914400"/>
          </a:xfrm>
          <a:prstGeom prst="rect">
            <a:avLst/>
          </a:prstGeom>
        </p:spPr>
      </p:pic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6DFBDC6-BE2D-4A48-BC82-E836C3EF2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443575"/>
              </p:ext>
            </p:extLst>
          </p:nvPr>
        </p:nvGraphicFramePr>
        <p:xfrm>
          <a:off x="7013098" y="2003950"/>
          <a:ext cx="4908392" cy="110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9322">
                  <a:extLst>
                    <a:ext uri="{9D8B030D-6E8A-4147-A177-3AD203B41FA5}">
                      <a16:colId xmlns:a16="http://schemas.microsoft.com/office/drawing/2014/main" val="429876449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316737646"/>
                    </a:ext>
                  </a:extLst>
                </a:gridCol>
                <a:gridCol w="983438">
                  <a:extLst>
                    <a:ext uri="{9D8B030D-6E8A-4147-A177-3AD203B41FA5}">
                      <a16:colId xmlns:a16="http://schemas.microsoft.com/office/drawing/2014/main" val="2072020199"/>
                    </a:ext>
                  </a:extLst>
                </a:gridCol>
                <a:gridCol w="748436">
                  <a:extLst>
                    <a:ext uri="{9D8B030D-6E8A-4147-A177-3AD203B41FA5}">
                      <a16:colId xmlns:a16="http://schemas.microsoft.com/office/drawing/2014/main" val="2304719051"/>
                    </a:ext>
                  </a:extLst>
                </a:gridCol>
                <a:gridCol w="748436">
                  <a:extLst>
                    <a:ext uri="{9D8B030D-6E8A-4147-A177-3AD203B41FA5}">
                      <a16:colId xmlns:a16="http://schemas.microsoft.com/office/drawing/2014/main" val="3591209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8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  <a:r>
                        <a:rPr lang="en-SE" dirty="0"/>
                        <a:t>imon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1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</a:t>
                      </a:r>
                      <a:r>
                        <a:rPr lang="en-SE" dirty="0"/>
                        <a:t>oan hurt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2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84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EF91-C7BF-C643-AA64-860E3D32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7370" cy="1325563"/>
          </a:xfrm>
        </p:spPr>
        <p:txBody>
          <a:bodyPr/>
          <a:lstStyle/>
          <a:p>
            <a:r>
              <a:rPr lang="en-SE" dirty="0"/>
              <a:t>Spark Action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49E773-595D-ED4E-BF02-79FE1BF49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92288"/>
              </p:ext>
            </p:extLst>
          </p:nvPr>
        </p:nvGraphicFramePr>
        <p:xfrm>
          <a:off x="1604010" y="1751360"/>
          <a:ext cx="4326924" cy="110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50092">
                  <a:extLst>
                    <a:ext uri="{9D8B030D-6E8A-4147-A177-3AD203B41FA5}">
                      <a16:colId xmlns:a16="http://schemas.microsoft.com/office/drawing/2014/main" val="429876449"/>
                    </a:ext>
                  </a:extLst>
                </a:gridCol>
                <a:gridCol w="1445740">
                  <a:extLst>
                    <a:ext uri="{9D8B030D-6E8A-4147-A177-3AD203B41FA5}">
                      <a16:colId xmlns:a16="http://schemas.microsoft.com/office/drawing/2014/main" val="316737646"/>
                    </a:ext>
                  </a:extLst>
                </a:gridCol>
                <a:gridCol w="852617">
                  <a:extLst>
                    <a:ext uri="{9D8B030D-6E8A-4147-A177-3AD203B41FA5}">
                      <a16:colId xmlns:a16="http://schemas.microsoft.com/office/drawing/2014/main" val="2072020199"/>
                    </a:ext>
                  </a:extLst>
                </a:gridCol>
                <a:gridCol w="778475">
                  <a:extLst>
                    <a:ext uri="{9D8B030D-6E8A-4147-A177-3AD203B41FA5}">
                      <a16:colId xmlns:a16="http://schemas.microsoft.com/office/drawing/2014/main" val="2304719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8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  <a:r>
                        <a:rPr lang="en-SE" dirty="0"/>
                        <a:t>imon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1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</a:t>
                      </a:r>
                      <a:r>
                        <a:rPr lang="en-SE" dirty="0"/>
                        <a:t>oan hurt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288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D6FD26-99D7-8B4C-96E4-C1B8D1AFFB65}"/>
              </a:ext>
            </a:extLst>
          </p:cNvPr>
          <p:cNvSpPr txBox="1"/>
          <p:nvPr/>
        </p:nvSpPr>
        <p:spPr>
          <a:xfrm>
            <a:off x="3597393" y="38333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2</a:t>
            </a:r>
          </a:p>
        </p:txBody>
      </p:sp>
      <p:pic>
        <p:nvPicPr>
          <p:cNvPr id="8" name="Graphic 7" descr="Download outline">
            <a:extLst>
              <a:ext uri="{FF2B5EF4-FFF2-40B4-BE49-F238E27FC236}">
                <a16:creationId xmlns:a16="http://schemas.microsoft.com/office/drawing/2014/main" id="{75592064-B5EB-AC4F-8908-70A88CAF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0272" y="28888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3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EF91-C7BF-C643-AA64-860E3D32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0390" cy="1325563"/>
          </a:xfrm>
        </p:spPr>
        <p:txBody>
          <a:bodyPr/>
          <a:lstStyle/>
          <a:p>
            <a:r>
              <a:rPr lang="en-SE" dirty="0"/>
              <a:t>Lazy vs Narrow Transformations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0A337E3-05C9-3E4F-A406-0BB4B922BBFB}"/>
              </a:ext>
            </a:extLst>
          </p:cNvPr>
          <p:cNvSpPr/>
          <p:nvPr/>
        </p:nvSpPr>
        <p:spPr>
          <a:xfrm>
            <a:off x="522665" y="1920240"/>
            <a:ext cx="1396397" cy="33489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344A891-BB65-AB45-86BB-F49A38FB19FD}"/>
              </a:ext>
            </a:extLst>
          </p:cNvPr>
          <p:cNvSpPr/>
          <p:nvPr/>
        </p:nvSpPr>
        <p:spPr>
          <a:xfrm>
            <a:off x="2844133" y="1920240"/>
            <a:ext cx="1396397" cy="3344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76869A-E544-F742-94F6-43F1847D074C}"/>
              </a:ext>
            </a:extLst>
          </p:cNvPr>
          <p:cNvCxnSpPr>
            <a:cxnSpLocks/>
          </p:cNvCxnSpPr>
          <p:nvPr/>
        </p:nvCxnSpPr>
        <p:spPr>
          <a:xfrm>
            <a:off x="3082290" y="2628900"/>
            <a:ext cx="8686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F819C6-DFC6-FA48-8031-170599EDE479}"/>
              </a:ext>
            </a:extLst>
          </p:cNvPr>
          <p:cNvSpPr txBox="1"/>
          <p:nvPr/>
        </p:nvSpPr>
        <p:spPr>
          <a:xfrm>
            <a:off x="722412" y="5264278"/>
            <a:ext cx="85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arent </a:t>
            </a:r>
          </a:p>
          <a:p>
            <a:pPr algn="ctr"/>
            <a:r>
              <a:rPr lang="en-SE" dirty="0"/>
              <a:t>RDD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0F5F65-BFA0-D94B-B500-1DAAC5F89721}"/>
              </a:ext>
            </a:extLst>
          </p:cNvPr>
          <p:cNvSpPr txBox="1"/>
          <p:nvPr/>
        </p:nvSpPr>
        <p:spPr>
          <a:xfrm>
            <a:off x="3157533" y="5263626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child</a:t>
            </a:r>
            <a:endParaRPr lang="en-SE" dirty="0"/>
          </a:p>
          <a:p>
            <a:pPr algn="ctr"/>
            <a:r>
              <a:rPr lang="en-SE" dirty="0"/>
              <a:t>RDD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B87AC8-EBC8-FF48-950F-3B634B9DCB38}"/>
              </a:ext>
            </a:extLst>
          </p:cNvPr>
          <p:cNvSpPr txBox="1"/>
          <p:nvPr/>
        </p:nvSpPr>
        <p:spPr>
          <a:xfrm>
            <a:off x="6349516" y="5261872"/>
            <a:ext cx="85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arent </a:t>
            </a:r>
          </a:p>
          <a:p>
            <a:pPr algn="ctr"/>
            <a:r>
              <a:rPr lang="en-SE" dirty="0"/>
              <a:t>RDD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5E507ED-0DF6-DF47-B253-EEC232FF3548}"/>
              </a:ext>
            </a:extLst>
          </p:cNvPr>
          <p:cNvSpPr txBox="1"/>
          <p:nvPr/>
        </p:nvSpPr>
        <p:spPr>
          <a:xfrm>
            <a:off x="8715894" y="5261873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child</a:t>
            </a:r>
            <a:endParaRPr lang="en-SE" dirty="0"/>
          </a:p>
          <a:p>
            <a:pPr algn="ctr"/>
            <a:r>
              <a:rPr lang="en-SE" dirty="0"/>
              <a:t>RDD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42EE71C-F1F7-0E42-897D-B74490A1C6CE}"/>
              </a:ext>
            </a:extLst>
          </p:cNvPr>
          <p:cNvSpPr/>
          <p:nvPr/>
        </p:nvSpPr>
        <p:spPr>
          <a:xfrm>
            <a:off x="732468" y="1910082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ADBA138-43A7-8F4E-A239-93089A9236AD}"/>
              </a:ext>
            </a:extLst>
          </p:cNvPr>
          <p:cNvSpPr/>
          <p:nvPr/>
        </p:nvSpPr>
        <p:spPr>
          <a:xfrm>
            <a:off x="723900" y="3022670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A11F711-1B8F-434E-AEFB-BF00E5B08EBE}"/>
              </a:ext>
            </a:extLst>
          </p:cNvPr>
          <p:cNvSpPr/>
          <p:nvPr/>
        </p:nvSpPr>
        <p:spPr>
          <a:xfrm>
            <a:off x="698679" y="4146500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4F3C182-42AA-8F48-B4B4-CE04C7088F16}"/>
              </a:ext>
            </a:extLst>
          </p:cNvPr>
          <p:cNvSpPr/>
          <p:nvPr/>
        </p:nvSpPr>
        <p:spPr>
          <a:xfrm>
            <a:off x="3013697" y="1911492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545690-28B0-184C-9172-30B13A5B2B92}"/>
              </a:ext>
            </a:extLst>
          </p:cNvPr>
          <p:cNvSpPr/>
          <p:nvPr/>
        </p:nvSpPr>
        <p:spPr>
          <a:xfrm>
            <a:off x="3005129" y="3024080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07D46C4-0786-4349-AB37-42F2E6957555}"/>
              </a:ext>
            </a:extLst>
          </p:cNvPr>
          <p:cNvSpPr/>
          <p:nvPr/>
        </p:nvSpPr>
        <p:spPr>
          <a:xfrm>
            <a:off x="2979908" y="4147910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n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5618FD1-5370-EA42-8E5C-FC27D6F16931}"/>
              </a:ext>
            </a:extLst>
          </p:cNvPr>
          <p:cNvSpPr/>
          <p:nvPr/>
        </p:nvSpPr>
        <p:spPr>
          <a:xfrm>
            <a:off x="10699657" y="2449032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C74BFD6-8F02-B14D-B9CB-F5F1097B8C0D}"/>
              </a:ext>
            </a:extLst>
          </p:cNvPr>
          <p:cNvSpPr/>
          <p:nvPr/>
        </p:nvSpPr>
        <p:spPr>
          <a:xfrm>
            <a:off x="10699657" y="2579417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74BBE39-7276-4C45-8D20-613F09586F73}"/>
              </a:ext>
            </a:extLst>
          </p:cNvPr>
          <p:cNvSpPr/>
          <p:nvPr/>
        </p:nvSpPr>
        <p:spPr>
          <a:xfrm>
            <a:off x="10699657" y="2714084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3C2BAB6-00E7-1641-93DF-ADAA84B53083}"/>
              </a:ext>
            </a:extLst>
          </p:cNvPr>
          <p:cNvSpPr/>
          <p:nvPr/>
        </p:nvSpPr>
        <p:spPr>
          <a:xfrm>
            <a:off x="10699657" y="2848751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F3093CB-E1E5-9C45-8824-8AA6DB278E61}"/>
              </a:ext>
            </a:extLst>
          </p:cNvPr>
          <p:cNvSpPr/>
          <p:nvPr/>
        </p:nvSpPr>
        <p:spPr>
          <a:xfrm>
            <a:off x="10699657" y="3385820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7B52E1F-45FE-E34D-ADF9-8A803A3C7441}"/>
              </a:ext>
            </a:extLst>
          </p:cNvPr>
          <p:cNvSpPr/>
          <p:nvPr/>
        </p:nvSpPr>
        <p:spPr>
          <a:xfrm>
            <a:off x="10699657" y="3251153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733CCA3-0052-244E-A6B4-DA0A7329EF38}"/>
              </a:ext>
            </a:extLst>
          </p:cNvPr>
          <p:cNvSpPr/>
          <p:nvPr/>
        </p:nvSpPr>
        <p:spPr>
          <a:xfrm>
            <a:off x="10699657" y="3520487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431FBB-1584-0042-BD62-0DCE7E1BE5A7}"/>
              </a:ext>
            </a:extLst>
          </p:cNvPr>
          <p:cNvSpPr/>
          <p:nvPr/>
        </p:nvSpPr>
        <p:spPr>
          <a:xfrm>
            <a:off x="10699657" y="3651123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C6BBFF9-FF9C-2940-8455-4488E61A5FA6}"/>
              </a:ext>
            </a:extLst>
          </p:cNvPr>
          <p:cNvSpPr/>
          <p:nvPr/>
        </p:nvSpPr>
        <p:spPr>
          <a:xfrm>
            <a:off x="10696861" y="4174757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E171DDE-D661-C44F-8EBB-B810962BA038}"/>
              </a:ext>
            </a:extLst>
          </p:cNvPr>
          <p:cNvSpPr/>
          <p:nvPr/>
        </p:nvSpPr>
        <p:spPr>
          <a:xfrm>
            <a:off x="10696861" y="4295869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E8BD7AA-4928-0141-81D0-6738435F26CB}"/>
              </a:ext>
            </a:extLst>
          </p:cNvPr>
          <p:cNvSpPr/>
          <p:nvPr/>
        </p:nvSpPr>
        <p:spPr>
          <a:xfrm>
            <a:off x="10696861" y="4416981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8A11C5D-5E09-314C-B480-66ED185577A5}"/>
              </a:ext>
            </a:extLst>
          </p:cNvPr>
          <p:cNvSpPr/>
          <p:nvPr/>
        </p:nvSpPr>
        <p:spPr>
          <a:xfrm>
            <a:off x="10689241" y="4543143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825235C-D171-C44F-825D-4EE032DC37EF}"/>
              </a:ext>
            </a:extLst>
          </p:cNvPr>
          <p:cNvSpPr/>
          <p:nvPr/>
        </p:nvSpPr>
        <p:spPr>
          <a:xfrm>
            <a:off x="821872" y="2362743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465656E-8DCE-D841-829A-2A91F556CF09}"/>
              </a:ext>
            </a:extLst>
          </p:cNvPr>
          <p:cNvSpPr/>
          <p:nvPr/>
        </p:nvSpPr>
        <p:spPr>
          <a:xfrm>
            <a:off x="821872" y="2493128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18C0D48-35E1-FF40-AA6C-49E54832F089}"/>
              </a:ext>
            </a:extLst>
          </p:cNvPr>
          <p:cNvSpPr/>
          <p:nvPr/>
        </p:nvSpPr>
        <p:spPr>
          <a:xfrm>
            <a:off x="821872" y="2627795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1E2ABE9-8D62-2F4F-A1DA-5C489F5C99FE}"/>
              </a:ext>
            </a:extLst>
          </p:cNvPr>
          <p:cNvSpPr/>
          <p:nvPr/>
        </p:nvSpPr>
        <p:spPr>
          <a:xfrm>
            <a:off x="821872" y="2762462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2809BFB-9B5D-E343-A373-3CEDCD11C8D1}"/>
              </a:ext>
            </a:extLst>
          </p:cNvPr>
          <p:cNvSpPr/>
          <p:nvPr/>
        </p:nvSpPr>
        <p:spPr>
          <a:xfrm>
            <a:off x="3101516" y="2356813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870ED12-889B-7B4B-A6AA-BA2AA29A45A2}"/>
              </a:ext>
            </a:extLst>
          </p:cNvPr>
          <p:cNvSpPr/>
          <p:nvPr/>
        </p:nvSpPr>
        <p:spPr>
          <a:xfrm>
            <a:off x="3101516" y="2487198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626F610-C811-1A46-93C1-218140A37ECE}"/>
              </a:ext>
            </a:extLst>
          </p:cNvPr>
          <p:cNvSpPr/>
          <p:nvPr/>
        </p:nvSpPr>
        <p:spPr>
          <a:xfrm>
            <a:off x="3101516" y="2621865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EBDE20D-C350-B641-B882-282F3E9650C6}"/>
              </a:ext>
            </a:extLst>
          </p:cNvPr>
          <p:cNvSpPr/>
          <p:nvPr/>
        </p:nvSpPr>
        <p:spPr>
          <a:xfrm>
            <a:off x="3101516" y="2756532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426284B-BC10-4F49-B288-3F2A73F174B9}"/>
              </a:ext>
            </a:extLst>
          </p:cNvPr>
          <p:cNvSpPr/>
          <p:nvPr/>
        </p:nvSpPr>
        <p:spPr>
          <a:xfrm>
            <a:off x="819828" y="3595103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16B704C-0D08-F14D-A2EC-B9D0B8F0D2D8}"/>
              </a:ext>
            </a:extLst>
          </p:cNvPr>
          <p:cNvSpPr/>
          <p:nvPr/>
        </p:nvSpPr>
        <p:spPr>
          <a:xfrm>
            <a:off x="819828" y="3460436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4DC4ED5-1C1A-D14D-9AF3-2680C27F8D30}"/>
              </a:ext>
            </a:extLst>
          </p:cNvPr>
          <p:cNvSpPr/>
          <p:nvPr/>
        </p:nvSpPr>
        <p:spPr>
          <a:xfrm>
            <a:off x="819828" y="3729770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85CA610-792B-7248-809C-E021DF6942B5}"/>
              </a:ext>
            </a:extLst>
          </p:cNvPr>
          <p:cNvSpPr/>
          <p:nvPr/>
        </p:nvSpPr>
        <p:spPr>
          <a:xfrm>
            <a:off x="819828" y="3860406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46DDC21-622B-1641-9E10-546BD363D6D2}"/>
              </a:ext>
            </a:extLst>
          </p:cNvPr>
          <p:cNvSpPr/>
          <p:nvPr/>
        </p:nvSpPr>
        <p:spPr>
          <a:xfrm>
            <a:off x="3098135" y="3587049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16444F0-5F93-754C-B91B-D29D38E52401}"/>
              </a:ext>
            </a:extLst>
          </p:cNvPr>
          <p:cNvSpPr/>
          <p:nvPr/>
        </p:nvSpPr>
        <p:spPr>
          <a:xfrm>
            <a:off x="3098135" y="3460474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941D1E7-7E0A-F64B-8E24-53F42520234D}"/>
              </a:ext>
            </a:extLst>
          </p:cNvPr>
          <p:cNvSpPr/>
          <p:nvPr/>
        </p:nvSpPr>
        <p:spPr>
          <a:xfrm>
            <a:off x="3098135" y="3721716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A9F9546-A553-804F-8A21-4533496C3164}"/>
              </a:ext>
            </a:extLst>
          </p:cNvPr>
          <p:cNvSpPr/>
          <p:nvPr/>
        </p:nvSpPr>
        <p:spPr>
          <a:xfrm>
            <a:off x="3098135" y="3852352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E6F7EC4-FDD2-2E45-B022-910CDEF15240}"/>
              </a:ext>
            </a:extLst>
          </p:cNvPr>
          <p:cNvSpPr/>
          <p:nvPr/>
        </p:nvSpPr>
        <p:spPr>
          <a:xfrm>
            <a:off x="783093" y="4567333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E620CBA-09D4-CC48-A568-068B9CEB484F}"/>
              </a:ext>
            </a:extLst>
          </p:cNvPr>
          <p:cNvSpPr/>
          <p:nvPr/>
        </p:nvSpPr>
        <p:spPr>
          <a:xfrm>
            <a:off x="783093" y="4688445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9714455-1DA5-4846-A47C-714F04F1E3A1}"/>
              </a:ext>
            </a:extLst>
          </p:cNvPr>
          <p:cNvSpPr/>
          <p:nvPr/>
        </p:nvSpPr>
        <p:spPr>
          <a:xfrm>
            <a:off x="783093" y="4809557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F8153EB-8C7B-C540-BA23-5A2BAF92D31F}"/>
              </a:ext>
            </a:extLst>
          </p:cNvPr>
          <p:cNvSpPr/>
          <p:nvPr/>
        </p:nvSpPr>
        <p:spPr>
          <a:xfrm>
            <a:off x="786903" y="4935719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D733233-9FDA-AE4F-ABB4-A564AB03FF0D}"/>
              </a:ext>
            </a:extLst>
          </p:cNvPr>
          <p:cNvSpPr/>
          <p:nvPr/>
        </p:nvSpPr>
        <p:spPr>
          <a:xfrm>
            <a:off x="3105444" y="4572416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98D36E2-A3B9-D748-88D9-AE2696BA307C}"/>
              </a:ext>
            </a:extLst>
          </p:cNvPr>
          <p:cNvSpPr/>
          <p:nvPr/>
        </p:nvSpPr>
        <p:spPr>
          <a:xfrm>
            <a:off x="3105444" y="4693528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3EAFA14-C065-B24E-B3DB-C19C66E0CAC1}"/>
              </a:ext>
            </a:extLst>
          </p:cNvPr>
          <p:cNvSpPr/>
          <p:nvPr/>
        </p:nvSpPr>
        <p:spPr>
          <a:xfrm>
            <a:off x="3105444" y="4814640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ABBEA89-FB5B-4F40-A593-5D58213693BD}"/>
              </a:ext>
            </a:extLst>
          </p:cNvPr>
          <p:cNvSpPr/>
          <p:nvPr/>
        </p:nvSpPr>
        <p:spPr>
          <a:xfrm>
            <a:off x="3109254" y="4940802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306B7588-48DC-0D4A-89BA-0BCB858C0F16}"/>
              </a:ext>
            </a:extLst>
          </p:cNvPr>
          <p:cNvSpPr/>
          <p:nvPr/>
        </p:nvSpPr>
        <p:spPr>
          <a:xfrm>
            <a:off x="6102842" y="1911826"/>
            <a:ext cx="1382644" cy="3351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AD8070B1-9376-2741-83C3-F96F1912AA88}"/>
              </a:ext>
            </a:extLst>
          </p:cNvPr>
          <p:cNvSpPr/>
          <p:nvPr/>
        </p:nvSpPr>
        <p:spPr>
          <a:xfrm>
            <a:off x="8450348" y="1911826"/>
            <a:ext cx="1284447" cy="33517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D695DB1-1B20-A441-B978-99BD95ABC2C5}"/>
              </a:ext>
            </a:extLst>
          </p:cNvPr>
          <p:cNvCxnSpPr>
            <a:cxnSpLocks/>
          </p:cNvCxnSpPr>
          <p:nvPr/>
        </p:nvCxnSpPr>
        <p:spPr>
          <a:xfrm>
            <a:off x="8648713" y="2620486"/>
            <a:ext cx="8686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BCAEBD7-B415-FB4E-909F-B035DE8A6BD5}"/>
              </a:ext>
            </a:extLst>
          </p:cNvPr>
          <p:cNvSpPr/>
          <p:nvPr/>
        </p:nvSpPr>
        <p:spPr>
          <a:xfrm>
            <a:off x="6298891" y="1901668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1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C84630A-681F-7D44-84EC-BF8CBF1C6A37}"/>
              </a:ext>
            </a:extLst>
          </p:cNvPr>
          <p:cNvSpPr/>
          <p:nvPr/>
        </p:nvSpPr>
        <p:spPr>
          <a:xfrm>
            <a:off x="6290323" y="3014256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EC86763-DB54-EF4F-A86B-7B5A31D6C662}"/>
              </a:ext>
            </a:extLst>
          </p:cNvPr>
          <p:cNvSpPr/>
          <p:nvPr/>
        </p:nvSpPr>
        <p:spPr>
          <a:xfrm>
            <a:off x="6265102" y="4138086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n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BD69EA1-6F7D-2F43-A709-24B168665DBA}"/>
              </a:ext>
            </a:extLst>
          </p:cNvPr>
          <p:cNvSpPr/>
          <p:nvPr/>
        </p:nvSpPr>
        <p:spPr>
          <a:xfrm>
            <a:off x="8580120" y="1903078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8C7142B-1785-4A47-B65B-37AC83E2A222}"/>
              </a:ext>
            </a:extLst>
          </p:cNvPr>
          <p:cNvSpPr/>
          <p:nvPr/>
        </p:nvSpPr>
        <p:spPr>
          <a:xfrm>
            <a:off x="8571552" y="3015666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2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AF33D08-0081-D94F-BCD3-B2B75B3FAFEB}"/>
              </a:ext>
            </a:extLst>
          </p:cNvPr>
          <p:cNvSpPr/>
          <p:nvPr/>
        </p:nvSpPr>
        <p:spPr>
          <a:xfrm>
            <a:off x="8546331" y="4139496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p</a:t>
            </a:r>
            <a:r>
              <a:rPr lang="en-SE" dirty="0"/>
              <a:t>artition</a:t>
            </a:r>
            <a:r>
              <a:rPr lang="en-SE" baseline="-25000" dirty="0"/>
              <a:t>n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EF8AC3-576D-E849-80BA-9A360D1D955B}"/>
              </a:ext>
            </a:extLst>
          </p:cNvPr>
          <p:cNvSpPr/>
          <p:nvPr/>
        </p:nvSpPr>
        <p:spPr>
          <a:xfrm>
            <a:off x="6388295" y="2354329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E7E8CC45-C57E-0A41-AEF3-ACFC54A6AD94}"/>
              </a:ext>
            </a:extLst>
          </p:cNvPr>
          <p:cNvSpPr/>
          <p:nvPr/>
        </p:nvSpPr>
        <p:spPr>
          <a:xfrm>
            <a:off x="6388295" y="2484714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A06B262-4FC7-4C47-AB48-E8454242BC92}"/>
              </a:ext>
            </a:extLst>
          </p:cNvPr>
          <p:cNvSpPr/>
          <p:nvPr/>
        </p:nvSpPr>
        <p:spPr>
          <a:xfrm>
            <a:off x="6388295" y="2619381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CA296E8-4881-2747-88DA-0D1E17D13205}"/>
              </a:ext>
            </a:extLst>
          </p:cNvPr>
          <p:cNvSpPr/>
          <p:nvPr/>
        </p:nvSpPr>
        <p:spPr>
          <a:xfrm>
            <a:off x="6388295" y="2754048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519E296-738B-9946-9157-AD6AEB1A41F3}"/>
              </a:ext>
            </a:extLst>
          </p:cNvPr>
          <p:cNvSpPr/>
          <p:nvPr/>
        </p:nvSpPr>
        <p:spPr>
          <a:xfrm>
            <a:off x="8667939" y="2348399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230D7E1-F017-564C-ACB3-B2022582A6BC}"/>
              </a:ext>
            </a:extLst>
          </p:cNvPr>
          <p:cNvSpPr/>
          <p:nvPr/>
        </p:nvSpPr>
        <p:spPr>
          <a:xfrm>
            <a:off x="8653128" y="4935719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E88EE49-1300-EF4A-A6ED-3A498B9552D0}"/>
              </a:ext>
            </a:extLst>
          </p:cNvPr>
          <p:cNvSpPr/>
          <p:nvPr/>
        </p:nvSpPr>
        <p:spPr>
          <a:xfrm>
            <a:off x="8667939" y="2613451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6ADD6D7-B506-424B-9BA3-99784BC81A7A}"/>
              </a:ext>
            </a:extLst>
          </p:cNvPr>
          <p:cNvSpPr/>
          <p:nvPr/>
        </p:nvSpPr>
        <p:spPr>
          <a:xfrm>
            <a:off x="8664558" y="3572987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EDF8C4B-BB1B-C440-9D80-CD70181FC222}"/>
              </a:ext>
            </a:extLst>
          </p:cNvPr>
          <p:cNvSpPr/>
          <p:nvPr/>
        </p:nvSpPr>
        <p:spPr>
          <a:xfrm>
            <a:off x="6386251" y="3586689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3BDE208-5C0E-DA40-9B7F-1BC8676EC61E}"/>
              </a:ext>
            </a:extLst>
          </p:cNvPr>
          <p:cNvSpPr/>
          <p:nvPr/>
        </p:nvSpPr>
        <p:spPr>
          <a:xfrm>
            <a:off x="6386251" y="3452022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9DCEF8A-03AA-FA49-8B79-FCDF95C49759}"/>
              </a:ext>
            </a:extLst>
          </p:cNvPr>
          <p:cNvSpPr/>
          <p:nvPr/>
        </p:nvSpPr>
        <p:spPr>
          <a:xfrm>
            <a:off x="6386251" y="3721356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933671FE-37D9-3048-9B24-A88D920EFC2F}"/>
              </a:ext>
            </a:extLst>
          </p:cNvPr>
          <p:cNvSpPr/>
          <p:nvPr/>
        </p:nvSpPr>
        <p:spPr>
          <a:xfrm>
            <a:off x="6386251" y="3851992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A5E9E47-FDB2-3F44-BAE1-94DADCA7CA8E}"/>
              </a:ext>
            </a:extLst>
          </p:cNvPr>
          <p:cNvSpPr/>
          <p:nvPr/>
        </p:nvSpPr>
        <p:spPr>
          <a:xfrm>
            <a:off x="8675988" y="2480570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5E60686-8849-614C-A5C9-BFDB043C0A55}"/>
              </a:ext>
            </a:extLst>
          </p:cNvPr>
          <p:cNvSpPr/>
          <p:nvPr/>
        </p:nvSpPr>
        <p:spPr>
          <a:xfrm>
            <a:off x="8664558" y="3443968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0A5037F-DE18-8649-9940-B0BF39D3F727}"/>
              </a:ext>
            </a:extLst>
          </p:cNvPr>
          <p:cNvSpPr/>
          <p:nvPr/>
        </p:nvSpPr>
        <p:spPr>
          <a:xfrm>
            <a:off x="8654892" y="4558868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C678962-4C7F-8349-8C67-8D595318EBBD}"/>
              </a:ext>
            </a:extLst>
          </p:cNvPr>
          <p:cNvSpPr/>
          <p:nvPr/>
        </p:nvSpPr>
        <p:spPr>
          <a:xfrm>
            <a:off x="8664558" y="3832508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9FFA664-5A9E-1641-98B0-3E063D7DD4B9}"/>
              </a:ext>
            </a:extLst>
          </p:cNvPr>
          <p:cNvSpPr/>
          <p:nvPr/>
        </p:nvSpPr>
        <p:spPr>
          <a:xfrm>
            <a:off x="6349516" y="4558919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C4E8AA7-F57A-4D42-91C2-086E569162FC}"/>
              </a:ext>
            </a:extLst>
          </p:cNvPr>
          <p:cNvSpPr/>
          <p:nvPr/>
        </p:nvSpPr>
        <p:spPr>
          <a:xfrm>
            <a:off x="6349516" y="4680031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3BF10C8-B253-844F-9EF9-846D7396D9F8}"/>
              </a:ext>
            </a:extLst>
          </p:cNvPr>
          <p:cNvSpPr/>
          <p:nvPr/>
        </p:nvSpPr>
        <p:spPr>
          <a:xfrm>
            <a:off x="6349516" y="4801143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BAF4CC9-E736-C046-A738-404BEE729B3A}"/>
              </a:ext>
            </a:extLst>
          </p:cNvPr>
          <p:cNvSpPr/>
          <p:nvPr/>
        </p:nvSpPr>
        <p:spPr>
          <a:xfrm>
            <a:off x="6345234" y="4927305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C1EC8B2-43B3-5E49-98AB-8920B68132FD}"/>
              </a:ext>
            </a:extLst>
          </p:cNvPr>
          <p:cNvSpPr/>
          <p:nvPr/>
        </p:nvSpPr>
        <p:spPr>
          <a:xfrm>
            <a:off x="8671867" y="2745362"/>
            <a:ext cx="868680" cy="1218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35F3E15-FCE9-DF44-B75E-AF925A61E72C}"/>
              </a:ext>
            </a:extLst>
          </p:cNvPr>
          <p:cNvSpPr/>
          <p:nvPr/>
        </p:nvSpPr>
        <p:spPr>
          <a:xfrm>
            <a:off x="8660437" y="4685114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53A1F3E-FC15-2F4E-8771-A1FC4F46CB43}"/>
              </a:ext>
            </a:extLst>
          </p:cNvPr>
          <p:cNvSpPr/>
          <p:nvPr/>
        </p:nvSpPr>
        <p:spPr>
          <a:xfrm>
            <a:off x="8660437" y="4806226"/>
            <a:ext cx="868680" cy="121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AB2E831D-5179-5F4B-BC4A-C2B88A9010D6}"/>
              </a:ext>
            </a:extLst>
          </p:cNvPr>
          <p:cNvSpPr/>
          <p:nvPr/>
        </p:nvSpPr>
        <p:spPr>
          <a:xfrm>
            <a:off x="8664558" y="3709926"/>
            <a:ext cx="868680" cy="121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F5C8720-411F-F24E-8938-1B89FEEDC7D9}"/>
              </a:ext>
            </a:extLst>
          </p:cNvPr>
          <p:cNvCxnSpPr>
            <a:cxnSpLocks/>
          </p:cNvCxnSpPr>
          <p:nvPr/>
        </p:nvCxnSpPr>
        <p:spPr>
          <a:xfrm>
            <a:off x="7716955" y="2667259"/>
            <a:ext cx="5578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E6E7EC64-3A1E-064E-BFAF-DA55EE333DC1}"/>
              </a:ext>
            </a:extLst>
          </p:cNvPr>
          <p:cNvCxnSpPr>
            <a:cxnSpLocks/>
          </p:cNvCxnSpPr>
          <p:nvPr/>
        </p:nvCxnSpPr>
        <p:spPr>
          <a:xfrm>
            <a:off x="7716955" y="2667259"/>
            <a:ext cx="535217" cy="1062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A42252CC-43C3-C640-9901-45684E2D569D}"/>
              </a:ext>
            </a:extLst>
          </p:cNvPr>
          <p:cNvCxnSpPr>
            <a:cxnSpLocks/>
          </p:cNvCxnSpPr>
          <p:nvPr/>
        </p:nvCxnSpPr>
        <p:spPr>
          <a:xfrm>
            <a:off x="7707005" y="2667259"/>
            <a:ext cx="556891" cy="2021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EC043BC-4395-5E4D-9F49-D005CD13B21D}"/>
              </a:ext>
            </a:extLst>
          </p:cNvPr>
          <p:cNvCxnSpPr>
            <a:cxnSpLocks/>
          </p:cNvCxnSpPr>
          <p:nvPr/>
        </p:nvCxnSpPr>
        <p:spPr>
          <a:xfrm>
            <a:off x="7707005" y="3805387"/>
            <a:ext cx="5578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D08F4F0-C9E1-4F45-B6EF-07BCCCC312A5}"/>
              </a:ext>
            </a:extLst>
          </p:cNvPr>
          <p:cNvCxnSpPr>
            <a:cxnSpLocks/>
          </p:cNvCxnSpPr>
          <p:nvPr/>
        </p:nvCxnSpPr>
        <p:spPr>
          <a:xfrm flipV="1">
            <a:off x="7707005" y="2762464"/>
            <a:ext cx="541786" cy="1042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7FD0D26E-82CE-E847-982B-496A13B895E5}"/>
              </a:ext>
            </a:extLst>
          </p:cNvPr>
          <p:cNvCxnSpPr>
            <a:cxnSpLocks/>
          </p:cNvCxnSpPr>
          <p:nvPr/>
        </p:nvCxnSpPr>
        <p:spPr>
          <a:xfrm>
            <a:off x="7707005" y="3820368"/>
            <a:ext cx="545167" cy="10429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D45BEB2F-226F-754D-A32C-2C5024DDD1D3}"/>
              </a:ext>
            </a:extLst>
          </p:cNvPr>
          <p:cNvCxnSpPr>
            <a:cxnSpLocks/>
          </p:cNvCxnSpPr>
          <p:nvPr/>
        </p:nvCxnSpPr>
        <p:spPr>
          <a:xfrm>
            <a:off x="7716955" y="4929372"/>
            <a:ext cx="5578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ED13D9D3-FAB4-9C49-BE1E-ADAC76F4177D}"/>
              </a:ext>
            </a:extLst>
          </p:cNvPr>
          <p:cNvCxnSpPr>
            <a:cxnSpLocks/>
          </p:cNvCxnSpPr>
          <p:nvPr/>
        </p:nvCxnSpPr>
        <p:spPr>
          <a:xfrm flipV="1">
            <a:off x="7695281" y="2892213"/>
            <a:ext cx="542080" cy="20442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A02C13F-E6C0-1B4F-BB11-AC16E6836750}"/>
              </a:ext>
            </a:extLst>
          </p:cNvPr>
          <p:cNvCxnSpPr>
            <a:cxnSpLocks/>
          </p:cNvCxnSpPr>
          <p:nvPr/>
        </p:nvCxnSpPr>
        <p:spPr>
          <a:xfrm flipV="1">
            <a:off x="7690030" y="3893591"/>
            <a:ext cx="554640" cy="1042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A2CB4028-7415-A245-9B97-1E7217D07445}"/>
              </a:ext>
            </a:extLst>
          </p:cNvPr>
          <p:cNvCxnSpPr>
            <a:cxnSpLocks/>
          </p:cNvCxnSpPr>
          <p:nvPr/>
        </p:nvCxnSpPr>
        <p:spPr>
          <a:xfrm>
            <a:off x="2098132" y="2579417"/>
            <a:ext cx="5578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A6FD6175-2A1A-EB4A-812E-4E6966FAB5BC}"/>
              </a:ext>
            </a:extLst>
          </p:cNvPr>
          <p:cNvCxnSpPr>
            <a:cxnSpLocks/>
          </p:cNvCxnSpPr>
          <p:nvPr/>
        </p:nvCxnSpPr>
        <p:spPr>
          <a:xfrm>
            <a:off x="2088182" y="3717545"/>
            <a:ext cx="5578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376377E-2421-AB4B-8F5E-7848B9909280}"/>
              </a:ext>
            </a:extLst>
          </p:cNvPr>
          <p:cNvCxnSpPr>
            <a:cxnSpLocks/>
          </p:cNvCxnSpPr>
          <p:nvPr/>
        </p:nvCxnSpPr>
        <p:spPr>
          <a:xfrm>
            <a:off x="2098132" y="4841530"/>
            <a:ext cx="5578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27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131</Words>
  <Application>Microsoft Macintosh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Spark Concepts: Operations and Partitions</vt:lpstr>
      <vt:lpstr>Logos</vt:lpstr>
      <vt:lpstr>PySpark DataFrame</vt:lpstr>
      <vt:lpstr>PySpark Transformation</vt:lpstr>
      <vt:lpstr>Spark Action</vt:lpstr>
      <vt:lpstr>Lazy vs Narrow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Concepts Operations and Partitions</dc:title>
  <dc:creator>Uddin Misbah (BT)</dc:creator>
  <cp:lastModifiedBy>Uddin Misbah (BT)</cp:lastModifiedBy>
  <cp:revision>23</cp:revision>
  <dcterms:created xsi:type="dcterms:W3CDTF">2021-05-08T10:28:44Z</dcterms:created>
  <dcterms:modified xsi:type="dcterms:W3CDTF">2021-05-08T22:59:11Z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195d52-774a-4071-ba32-61bcce4e05e8_Enabled">
    <vt:lpwstr>true</vt:lpwstr>
  </property>
  <property fmtid="{D5CDD505-2E9C-101B-9397-08002B2CF9AE}" pid="3" name="MSIP_Label_95195d52-774a-4071-ba32-61bcce4e05e8_SetDate">
    <vt:lpwstr>2021-05-08T10:28:44Z</vt:lpwstr>
  </property>
  <property fmtid="{D5CDD505-2E9C-101B-9397-08002B2CF9AE}" pid="4" name="MSIP_Label_95195d52-774a-4071-ba32-61bcce4e05e8_Method">
    <vt:lpwstr>Standard</vt:lpwstr>
  </property>
  <property fmtid="{D5CDD505-2E9C-101B-9397-08002B2CF9AE}" pid="5" name="MSIP_Label_95195d52-774a-4071-ba32-61bcce4e05e8_Name">
    <vt:lpwstr>95195d52-774a-4071-ba32-61bcce4e05e8</vt:lpwstr>
  </property>
  <property fmtid="{D5CDD505-2E9C-101B-9397-08002B2CF9AE}" pid="6" name="MSIP_Label_95195d52-774a-4071-ba32-61bcce4e05e8_SiteId">
    <vt:lpwstr>30f52344-4663-4c2e-bab3-61bf24ebbed8</vt:lpwstr>
  </property>
  <property fmtid="{D5CDD505-2E9C-101B-9397-08002B2CF9AE}" pid="7" name="MSIP_Label_95195d52-774a-4071-ba32-61bcce4e05e8_ActionId">
    <vt:lpwstr>304c762f-e4e8-4ea7-9230-13e92404a304</vt:lpwstr>
  </property>
  <property fmtid="{D5CDD505-2E9C-101B-9397-08002B2CF9AE}" pid="8" name="MSIP_Label_95195d52-774a-4071-ba32-61bcce4e05e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General Information</vt:lpwstr>
  </property>
</Properties>
</file>