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8"/>
  </p:notesMasterIdLst>
  <p:sldIdLst>
    <p:sldId id="290" r:id="rId5"/>
    <p:sldId id="292" r:id="rId6"/>
    <p:sldId id="299" r:id="rId7"/>
    <p:sldId id="312" r:id="rId8"/>
    <p:sldId id="302" r:id="rId9"/>
    <p:sldId id="305" r:id="rId10"/>
    <p:sldId id="306" r:id="rId11"/>
    <p:sldId id="307" r:id="rId12"/>
    <p:sldId id="308" r:id="rId13"/>
    <p:sldId id="309" r:id="rId14"/>
    <p:sldId id="310" r:id="rId15"/>
    <p:sldId id="301" r:id="rId16"/>
    <p:sldId id="304" r:id="rId17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03F349D-CB9F-7C86-CC6B-0EABAA5D67A3}" name="Michèle Fille (s)" initials="MF" userId="S::michele.fille@students.fhnw.ch::b11f9d4a-54bb-4b03-b291-84a1e552b63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96DD"/>
    <a:srgbClr val="29B5A4"/>
    <a:srgbClr val="9FE9E0"/>
    <a:srgbClr val="448088"/>
    <a:srgbClr val="FF66CC"/>
    <a:srgbClr val="A6B4BC"/>
    <a:srgbClr val="C9DDEF"/>
    <a:srgbClr val="7EB2E6"/>
    <a:srgbClr val="BED6EC"/>
    <a:srgbClr val="D8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0D8B2A-5B52-4BDC-9664-4D3196E532B0}" v="44" dt="2024-06-04T17:16:44.935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787" autoAdjust="0"/>
  </p:normalViewPr>
  <p:slideViewPr>
    <p:cSldViewPr snapToGrid="0">
      <p:cViewPr varScale="1">
        <p:scale>
          <a:sx n="80" d="100"/>
          <a:sy n="80" d="100"/>
        </p:scale>
        <p:origin x="16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el Häusler (s)" userId="7dbd0896-5f68-4312-8b72-fe8c6a389f9f" providerId="ADAL" clId="{53BCFC5E-F2D5-4754-9278-9DA999ACE66B}"/>
    <pc:docChg chg="undo custSel addSld delSld modSld">
      <pc:chgData name="Rahel Häusler (s)" userId="7dbd0896-5f68-4312-8b72-fe8c6a389f9f" providerId="ADAL" clId="{53BCFC5E-F2D5-4754-9278-9DA999ACE66B}" dt="2024-06-05T11:30:48.946" v="1442" actId="20577"/>
      <pc:docMkLst>
        <pc:docMk/>
      </pc:docMkLst>
      <pc:sldChg chg="addSp modSp mod">
        <pc:chgData name="Rahel Häusler (s)" userId="7dbd0896-5f68-4312-8b72-fe8c6a389f9f" providerId="ADAL" clId="{53BCFC5E-F2D5-4754-9278-9DA999ACE66B}" dt="2024-05-15T13:10:47.089" v="1" actId="1076"/>
        <pc:sldMkLst>
          <pc:docMk/>
          <pc:sldMk cId="3928954394" sldId="290"/>
        </pc:sldMkLst>
        <pc:picChg chg="add mod">
          <ac:chgData name="Rahel Häusler (s)" userId="7dbd0896-5f68-4312-8b72-fe8c6a389f9f" providerId="ADAL" clId="{53BCFC5E-F2D5-4754-9278-9DA999ACE66B}" dt="2024-05-15T13:10:47.089" v="1" actId="1076"/>
          <ac:picMkLst>
            <pc:docMk/>
            <pc:sldMk cId="3928954394" sldId="290"/>
            <ac:picMk id="8" creationId="{46CA3AFC-04A2-58E8-0141-32B7E238E3E3}"/>
          </ac:picMkLst>
        </pc:picChg>
      </pc:sldChg>
      <pc:sldChg chg="del">
        <pc:chgData name="Rahel Häusler (s)" userId="7dbd0896-5f68-4312-8b72-fe8c6a389f9f" providerId="ADAL" clId="{53BCFC5E-F2D5-4754-9278-9DA999ACE66B}" dt="2024-05-15T13:10:50.899" v="2" actId="47"/>
        <pc:sldMkLst>
          <pc:docMk/>
          <pc:sldMk cId="4156532410" sldId="291"/>
        </pc:sldMkLst>
      </pc:sldChg>
      <pc:sldChg chg="addSp modSp mod">
        <pc:chgData name="Rahel Häusler (s)" userId="7dbd0896-5f68-4312-8b72-fe8c6a389f9f" providerId="ADAL" clId="{53BCFC5E-F2D5-4754-9278-9DA999ACE66B}" dt="2024-05-15T13:13:16.727" v="28" actId="14100"/>
        <pc:sldMkLst>
          <pc:docMk/>
          <pc:sldMk cId="3068588489" sldId="292"/>
        </pc:sldMkLst>
        <pc:spChg chg="mod">
          <ac:chgData name="Rahel Häusler (s)" userId="7dbd0896-5f68-4312-8b72-fe8c6a389f9f" providerId="ADAL" clId="{53BCFC5E-F2D5-4754-9278-9DA999ACE66B}" dt="2024-05-15T13:12:10.684" v="16" actId="20577"/>
          <ac:spMkLst>
            <pc:docMk/>
            <pc:sldMk cId="3068588489" sldId="292"/>
            <ac:spMk id="2" creationId="{B10659A1-AAAC-C68A-7E24-5CFF69CE62B6}"/>
          </ac:spMkLst>
        </pc:spChg>
        <pc:spChg chg="mod">
          <ac:chgData name="Rahel Häusler (s)" userId="7dbd0896-5f68-4312-8b72-fe8c6a389f9f" providerId="ADAL" clId="{53BCFC5E-F2D5-4754-9278-9DA999ACE66B}" dt="2024-05-15T13:12:18.418" v="17"/>
          <ac:spMkLst>
            <pc:docMk/>
            <pc:sldMk cId="3068588489" sldId="292"/>
            <ac:spMk id="3" creationId="{521757E8-B123-4626-2885-72E7568DA072}"/>
          </ac:spMkLst>
        </pc:spChg>
        <pc:spChg chg="mod">
          <ac:chgData name="Rahel Häusler (s)" userId="7dbd0896-5f68-4312-8b72-fe8c6a389f9f" providerId="ADAL" clId="{53BCFC5E-F2D5-4754-9278-9DA999ACE66B}" dt="2024-05-15T13:13:16.727" v="28" actId="14100"/>
          <ac:spMkLst>
            <pc:docMk/>
            <pc:sldMk cId="3068588489" sldId="292"/>
            <ac:spMk id="7" creationId="{07007B06-46CF-40A5-5BF3-D949DE8F2D5F}"/>
          </ac:spMkLst>
        </pc:spChg>
        <pc:picChg chg="add mod">
          <ac:chgData name="Rahel Häusler (s)" userId="7dbd0896-5f68-4312-8b72-fe8c6a389f9f" providerId="ADAL" clId="{53BCFC5E-F2D5-4754-9278-9DA999ACE66B}" dt="2024-05-15T13:12:39.495" v="20" actId="29295"/>
          <ac:picMkLst>
            <pc:docMk/>
            <pc:sldMk cId="3068588489" sldId="292"/>
            <ac:picMk id="6" creationId="{13CC53E1-227A-C574-EF4A-3240471676D1}"/>
          </ac:picMkLst>
        </pc:picChg>
      </pc:sldChg>
      <pc:sldChg chg="del">
        <pc:chgData name="Rahel Häusler (s)" userId="7dbd0896-5f68-4312-8b72-fe8c6a389f9f" providerId="ADAL" clId="{53BCFC5E-F2D5-4754-9278-9DA999ACE66B}" dt="2024-05-15T13:10:51.288" v="3" actId="47"/>
        <pc:sldMkLst>
          <pc:docMk/>
          <pc:sldMk cId="3168873921" sldId="292"/>
        </pc:sldMkLst>
      </pc:sldChg>
      <pc:sldChg chg="delSp modSp add mod">
        <pc:chgData name="Rahel Häusler (s)" userId="7dbd0896-5f68-4312-8b72-fe8c6a389f9f" providerId="ADAL" clId="{53BCFC5E-F2D5-4754-9278-9DA999ACE66B}" dt="2024-05-15T13:14:24.935" v="39" actId="20577"/>
        <pc:sldMkLst>
          <pc:docMk/>
          <pc:sldMk cId="2287887942" sldId="293"/>
        </pc:sldMkLst>
        <pc:spChg chg="mod">
          <ac:chgData name="Rahel Häusler (s)" userId="7dbd0896-5f68-4312-8b72-fe8c6a389f9f" providerId="ADAL" clId="{53BCFC5E-F2D5-4754-9278-9DA999ACE66B}" dt="2024-05-15T13:14:24.935" v="39" actId="20577"/>
          <ac:spMkLst>
            <pc:docMk/>
            <pc:sldMk cId="2287887942" sldId="293"/>
            <ac:spMk id="2" creationId="{B10659A1-AAAC-C68A-7E24-5CFF69CE62B6}"/>
          </ac:spMkLst>
        </pc:spChg>
        <pc:spChg chg="mod">
          <ac:chgData name="Rahel Häusler (s)" userId="7dbd0896-5f68-4312-8b72-fe8c6a389f9f" providerId="ADAL" clId="{53BCFC5E-F2D5-4754-9278-9DA999ACE66B}" dt="2024-05-15T13:13:41.539" v="36" actId="6549"/>
          <ac:spMkLst>
            <pc:docMk/>
            <pc:sldMk cId="2287887942" sldId="293"/>
            <ac:spMk id="3" creationId="{521757E8-B123-4626-2885-72E7568DA072}"/>
          </ac:spMkLst>
        </pc:spChg>
        <pc:picChg chg="del">
          <ac:chgData name="Rahel Häusler (s)" userId="7dbd0896-5f68-4312-8b72-fe8c6a389f9f" providerId="ADAL" clId="{53BCFC5E-F2D5-4754-9278-9DA999ACE66B}" dt="2024-05-15T13:13:39.459" v="35" actId="478"/>
          <ac:picMkLst>
            <pc:docMk/>
            <pc:sldMk cId="2287887942" sldId="293"/>
            <ac:picMk id="6" creationId="{13CC53E1-227A-C574-EF4A-3240471676D1}"/>
          </ac:picMkLst>
        </pc:picChg>
      </pc:sldChg>
      <pc:sldChg chg="del">
        <pc:chgData name="Rahel Häusler (s)" userId="7dbd0896-5f68-4312-8b72-fe8c6a389f9f" providerId="ADAL" clId="{53BCFC5E-F2D5-4754-9278-9DA999ACE66B}" dt="2024-05-15T13:10:51.976" v="4" actId="47"/>
        <pc:sldMkLst>
          <pc:docMk/>
          <pc:sldMk cId="3240796429" sldId="293"/>
        </pc:sldMkLst>
      </pc:sldChg>
      <pc:sldChg chg="delSp modSp add mod">
        <pc:chgData name="Rahel Häusler (s)" userId="7dbd0896-5f68-4312-8b72-fe8c6a389f9f" providerId="ADAL" clId="{53BCFC5E-F2D5-4754-9278-9DA999ACE66B}" dt="2024-05-15T13:14:27.135" v="40" actId="20577"/>
        <pc:sldMkLst>
          <pc:docMk/>
          <pc:sldMk cId="3901756141" sldId="294"/>
        </pc:sldMkLst>
        <pc:spChg chg="mod">
          <ac:chgData name="Rahel Häusler (s)" userId="7dbd0896-5f68-4312-8b72-fe8c6a389f9f" providerId="ADAL" clId="{53BCFC5E-F2D5-4754-9278-9DA999ACE66B}" dt="2024-05-15T13:14:27.135" v="40" actId="20577"/>
          <ac:spMkLst>
            <pc:docMk/>
            <pc:sldMk cId="3901756141" sldId="294"/>
            <ac:spMk id="2" creationId="{B10659A1-AAAC-C68A-7E24-5CFF69CE62B6}"/>
          </ac:spMkLst>
        </pc:spChg>
        <pc:spChg chg="mod">
          <ac:chgData name="Rahel Häusler (s)" userId="7dbd0896-5f68-4312-8b72-fe8c6a389f9f" providerId="ADAL" clId="{53BCFC5E-F2D5-4754-9278-9DA999ACE66B}" dt="2024-05-15T13:14:18.824" v="37" actId="6549"/>
          <ac:spMkLst>
            <pc:docMk/>
            <pc:sldMk cId="3901756141" sldId="294"/>
            <ac:spMk id="3" creationId="{521757E8-B123-4626-2885-72E7568DA072}"/>
          </ac:spMkLst>
        </pc:spChg>
        <pc:picChg chg="del">
          <ac:chgData name="Rahel Häusler (s)" userId="7dbd0896-5f68-4312-8b72-fe8c6a389f9f" providerId="ADAL" clId="{53BCFC5E-F2D5-4754-9278-9DA999ACE66B}" dt="2024-05-15T13:14:20.307" v="38" actId="478"/>
          <ac:picMkLst>
            <pc:docMk/>
            <pc:sldMk cId="3901756141" sldId="294"/>
            <ac:picMk id="6" creationId="{13CC53E1-227A-C574-EF4A-3240471676D1}"/>
          </ac:picMkLst>
        </pc:picChg>
      </pc:sldChg>
      <pc:sldChg chg="delSp modSp add mod">
        <pc:chgData name="Rahel Häusler (s)" userId="7dbd0896-5f68-4312-8b72-fe8c6a389f9f" providerId="ADAL" clId="{53BCFC5E-F2D5-4754-9278-9DA999ACE66B}" dt="2024-05-15T13:14:34.004" v="43" actId="478"/>
        <pc:sldMkLst>
          <pc:docMk/>
          <pc:sldMk cId="2136200386" sldId="295"/>
        </pc:sldMkLst>
        <pc:spChg chg="mod">
          <ac:chgData name="Rahel Häusler (s)" userId="7dbd0896-5f68-4312-8b72-fe8c6a389f9f" providerId="ADAL" clId="{53BCFC5E-F2D5-4754-9278-9DA999ACE66B}" dt="2024-05-15T13:14:30.024" v="41" actId="20577"/>
          <ac:spMkLst>
            <pc:docMk/>
            <pc:sldMk cId="2136200386" sldId="295"/>
            <ac:spMk id="2" creationId="{B10659A1-AAAC-C68A-7E24-5CFF69CE62B6}"/>
          </ac:spMkLst>
        </pc:spChg>
        <pc:spChg chg="mod">
          <ac:chgData name="Rahel Häusler (s)" userId="7dbd0896-5f68-4312-8b72-fe8c6a389f9f" providerId="ADAL" clId="{53BCFC5E-F2D5-4754-9278-9DA999ACE66B}" dt="2024-05-15T13:14:32.268" v="42" actId="20577"/>
          <ac:spMkLst>
            <pc:docMk/>
            <pc:sldMk cId="2136200386" sldId="295"/>
            <ac:spMk id="3" creationId="{521757E8-B123-4626-2885-72E7568DA072}"/>
          </ac:spMkLst>
        </pc:spChg>
        <pc:picChg chg="del">
          <ac:chgData name="Rahel Häusler (s)" userId="7dbd0896-5f68-4312-8b72-fe8c6a389f9f" providerId="ADAL" clId="{53BCFC5E-F2D5-4754-9278-9DA999ACE66B}" dt="2024-05-15T13:14:34.004" v="43" actId="478"/>
          <ac:picMkLst>
            <pc:docMk/>
            <pc:sldMk cId="2136200386" sldId="295"/>
            <ac:picMk id="6" creationId="{13CC53E1-227A-C574-EF4A-3240471676D1}"/>
          </ac:picMkLst>
        </pc:picChg>
      </pc:sldChg>
      <pc:sldChg chg="delSp modSp add mod">
        <pc:chgData name="Rahel Häusler (s)" userId="7dbd0896-5f68-4312-8b72-fe8c6a389f9f" providerId="ADAL" clId="{53BCFC5E-F2D5-4754-9278-9DA999ACE66B}" dt="2024-05-15T13:14:38.954" v="45" actId="478"/>
        <pc:sldMkLst>
          <pc:docMk/>
          <pc:sldMk cId="962596642" sldId="296"/>
        </pc:sldMkLst>
        <pc:spChg chg="mod">
          <ac:chgData name="Rahel Häusler (s)" userId="7dbd0896-5f68-4312-8b72-fe8c6a389f9f" providerId="ADAL" clId="{53BCFC5E-F2D5-4754-9278-9DA999ACE66B}" dt="2024-05-15T13:14:37.445" v="44" actId="20577"/>
          <ac:spMkLst>
            <pc:docMk/>
            <pc:sldMk cId="962596642" sldId="296"/>
            <ac:spMk id="3" creationId="{521757E8-B123-4626-2885-72E7568DA072}"/>
          </ac:spMkLst>
        </pc:spChg>
        <pc:picChg chg="del">
          <ac:chgData name="Rahel Häusler (s)" userId="7dbd0896-5f68-4312-8b72-fe8c6a389f9f" providerId="ADAL" clId="{53BCFC5E-F2D5-4754-9278-9DA999ACE66B}" dt="2024-05-15T13:14:38.954" v="45" actId="478"/>
          <ac:picMkLst>
            <pc:docMk/>
            <pc:sldMk cId="962596642" sldId="296"/>
            <ac:picMk id="6" creationId="{13CC53E1-227A-C574-EF4A-3240471676D1}"/>
          </ac:picMkLst>
        </pc:picChg>
      </pc:sldChg>
      <pc:sldChg chg="delSp modSp add mod">
        <pc:chgData name="Rahel Häusler (s)" userId="7dbd0896-5f68-4312-8b72-fe8c6a389f9f" providerId="ADAL" clId="{53BCFC5E-F2D5-4754-9278-9DA999ACE66B}" dt="2024-05-15T13:14:43.395" v="47" actId="478"/>
        <pc:sldMkLst>
          <pc:docMk/>
          <pc:sldMk cId="2204831470" sldId="297"/>
        </pc:sldMkLst>
        <pc:spChg chg="mod">
          <ac:chgData name="Rahel Häusler (s)" userId="7dbd0896-5f68-4312-8b72-fe8c6a389f9f" providerId="ADAL" clId="{53BCFC5E-F2D5-4754-9278-9DA999ACE66B}" dt="2024-05-15T13:14:42.037" v="46" actId="20577"/>
          <ac:spMkLst>
            <pc:docMk/>
            <pc:sldMk cId="2204831470" sldId="297"/>
            <ac:spMk id="3" creationId="{521757E8-B123-4626-2885-72E7568DA072}"/>
          </ac:spMkLst>
        </pc:spChg>
        <pc:picChg chg="del">
          <ac:chgData name="Rahel Häusler (s)" userId="7dbd0896-5f68-4312-8b72-fe8c6a389f9f" providerId="ADAL" clId="{53BCFC5E-F2D5-4754-9278-9DA999ACE66B}" dt="2024-05-15T13:14:43.395" v="47" actId="478"/>
          <ac:picMkLst>
            <pc:docMk/>
            <pc:sldMk cId="2204831470" sldId="297"/>
            <ac:picMk id="6" creationId="{13CC53E1-227A-C574-EF4A-3240471676D1}"/>
          </ac:picMkLst>
        </pc:picChg>
      </pc:sldChg>
      <pc:sldChg chg="delSp modSp add mod">
        <pc:chgData name="Rahel Häusler (s)" userId="7dbd0896-5f68-4312-8b72-fe8c6a389f9f" providerId="ADAL" clId="{53BCFC5E-F2D5-4754-9278-9DA999ACE66B}" dt="2024-05-15T13:14:49.230" v="50" actId="20577"/>
        <pc:sldMkLst>
          <pc:docMk/>
          <pc:sldMk cId="2464113145" sldId="298"/>
        </pc:sldMkLst>
        <pc:spChg chg="mod">
          <ac:chgData name="Rahel Häusler (s)" userId="7dbd0896-5f68-4312-8b72-fe8c6a389f9f" providerId="ADAL" clId="{53BCFC5E-F2D5-4754-9278-9DA999ACE66B}" dt="2024-05-15T13:14:49.230" v="50" actId="20577"/>
          <ac:spMkLst>
            <pc:docMk/>
            <pc:sldMk cId="2464113145" sldId="298"/>
            <ac:spMk id="2" creationId="{B10659A1-AAAC-C68A-7E24-5CFF69CE62B6}"/>
          </ac:spMkLst>
        </pc:spChg>
        <pc:spChg chg="mod">
          <ac:chgData name="Rahel Häusler (s)" userId="7dbd0896-5f68-4312-8b72-fe8c6a389f9f" providerId="ADAL" clId="{53BCFC5E-F2D5-4754-9278-9DA999ACE66B}" dt="2024-05-15T13:14:46.020" v="48" actId="20577"/>
          <ac:spMkLst>
            <pc:docMk/>
            <pc:sldMk cId="2464113145" sldId="298"/>
            <ac:spMk id="3" creationId="{521757E8-B123-4626-2885-72E7568DA072}"/>
          </ac:spMkLst>
        </pc:spChg>
        <pc:picChg chg="del">
          <ac:chgData name="Rahel Häusler (s)" userId="7dbd0896-5f68-4312-8b72-fe8c6a389f9f" providerId="ADAL" clId="{53BCFC5E-F2D5-4754-9278-9DA999ACE66B}" dt="2024-05-15T13:14:47.493" v="49" actId="478"/>
          <ac:picMkLst>
            <pc:docMk/>
            <pc:sldMk cId="2464113145" sldId="298"/>
            <ac:picMk id="6" creationId="{13CC53E1-227A-C574-EF4A-3240471676D1}"/>
          </ac:picMkLst>
        </pc:picChg>
      </pc:sldChg>
      <pc:sldChg chg="addSp delSp modSp mod">
        <pc:chgData name="Rahel Häusler (s)" userId="7dbd0896-5f68-4312-8b72-fe8c6a389f9f" providerId="ADAL" clId="{53BCFC5E-F2D5-4754-9278-9DA999ACE66B}" dt="2024-05-21T15:12:38.689" v="684" actId="1076"/>
        <pc:sldMkLst>
          <pc:docMk/>
          <pc:sldMk cId="2003041695" sldId="299"/>
        </pc:sldMkLst>
        <pc:picChg chg="add del mod">
          <ac:chgData name="Rahel Häusler (s)" userId="7dbd0896-5f68-4312-8b72-fe8c6a389f9f" providerId="ADAL" clId="{53BCFC5E-F2D5-4754-9278-9DA999ACE66B}" dt="2024-05-21T15:08:34.932" v="667" actId="478"/>
          <ac:picMkLst>
            <pc:docMk/>
            <pc:sldMk cId="2003041695" sldId="299"/>
            <ac:picMk id="10" creationId="{AE4E55DA-D599-4DC6-5C99-0232D8E9AF8A}"/>
          </ac:picMkLst>
        </pc:picChg>
        <pc:picChg chg="add mod">
          <ac:chgData name="Rahel Häusler (s)" userId="7dbd0896-5f68-4312-8b72-fe8c6a389f9f" providerId="ADAL" clId="{53BCFC5E-F2D5-4754-9278-9DA999ACE66B}" dt="2024-05-21T15:08:54.568" v="670" actId="1076"/>
          <ac:picMkLst>
            <pc:docMk/>
            <pc:sldMk cId="2003041695" sldId="299"/>
            <ac:picMk id="14" creationId="{836F6C60-3DED-98F0-6504-692B674A41D4}"/>
          </ac:picMkLst>
        </pc:picChg>
        <pc:picChg chg="add mod">
          <ac:chgData name="Rahel Häusler (s)" userId="7dbd0896-5f68-4312-8b72-fe8c6a389f9f" providerId="ADAL" clId="{53BCFC5E-F2D5-4754-9278-9DA999ACE66B}" dt="2024-05-21T15:09:10.431" v="672" actId="1076"/>
          <ac:picMkLst>
            <pc:docMk/>
            <pc:sldMk cId="2003041695" sldId="299"/>
            <ac:picMk id="16" creationId="{DE07DED2-B782-F7BC-7DBA-E16A8A813389}"/>
          </ac:picMkLst>
        </pc:picChg>
        <pc:picChg chg="add mod">
          <ac:chgData name="Rahel Häusler (s)" userId="7dbd0896-5f68-4312-8b72-fe8c6a389f9f" providerId="ADAL" clId="{53BCFC5E-F2D5-4754-9278-9DA999ACE66B}" dt="2024-05-21T15:09:35.983" v="675" actId="1076"/>
          <ac:picMkLst>
            <pc:docMk/>
            <pc:sldMk cId="2003041695" sldId="299"/>
            <ac:picMk id="20" creationId="{8A6BAA93-7DE3-769D-E141-9EAD70E9EA88}"/>
          </ac:picMkLst>
        </pc:picChg>
        <pc:picChg chg="add mod">
          <ac:chgData name="Rahel Häusler (s)" userId="7dbd0896-5f68-4312-8b72-fe8c6a389f9f" providerId="ADAL" clId="{53BCFC5E-F2D5-4754-9278-9DA999ACE66B}" dt="2024-05-21T15:09:57.057" v="677" actId="1076"/>
          <ac:picMkLst>
            <pc:docMk/>
            <pc:sldMk cId="2003041695" sldId="299"/>
            <ac:picMk id="30" creationId="{6CA004F1-CB36-CE36-6BAC-AE89168FDB63}"/>
          </ac:picMkLst>
        </pc:picChg>
        <pc:picChg chg="add mod">
          <ac:chgData name="Rahel Häusler (s)" userId="7dbd0896-5f68-4312-8b72-fe8c6a389f9f" providerId="ADAL" clId="{53BCFC5E-F2D5-4754-9278-9DA999ACE66B}" dt="2024-05-21T15:10:08.844" v="679" actId="1076"/>
          <ac:picMkLst>
            <pc:docMk/>
            <pc:sldMk cId="2003041695" sldId="299"/>
            <ac:picMk id="32" creationId="{1AD8F92E-64E8-0EEA-D841-BB69AF5ABC77}"/>
          </ac:picMkLst>
        </pc:picChg>
        <pc:picChg chg="add del mod">
          <ac:chgData name="Rahel Häusler (s)" userId="7dbd0896-5f68-4312-8b72-fe8c6a389f9f" providerId="ADAL" clId="{53BCFC5E-F2D5-4754-9278-9DA999ACE66B}" dt="2024-05-21T15:10:56.598" v="682" actId="478"/>
          <ac:picMkLst>
            <pc:docMk/>
            <pc:sldMk cId="2003041695" sldId="299"/>
            <ac:picMk id="34" creationId="{88EA7D31-A8FC-7EFA-39C1-BAFAF7858B89}"/>
          </ac:picMkLst>
        </pc:picChg>
        <pc:picChg chg="add mod">
          <ac:chgData name="Rahel Häusler (s)" userId="7dbd0896-5f68-4312-8b72-fe8c6a389f9f" providerId="ADAL" clId="{53BCFC5E-F2D5-4754-9278-9DA999ACE66B}" dt="2024-05-21T15:12:38.689" v="684" actId="1076"/>
          <ac:picMkLst>
            <pc:docMk/>
            <pc:sldMk cId="2003041695" sldId="299"/>
            <ac:picMk id="36" creationId="{70EB7FC9-7CE1-AF68-9005-820FD5919670}"/>
          </ac:picMkLst>
        </pc:picChg>
      </pc:sldChg>
      <pc:sldChg chg="addSp delSp modSp mod modAnim">
        <pc:chgData name="Rahel Häusler (s)" userId="7dbd0896-5f68-4312-8b72-fe8c6a389f9f" providerId="ADAL" clId="{53BCFC5E-F2D5-4754-9278-9DA999ACE66B}" dt="2024-05-15T13:43:28.623" v="80"/>
        <pc:sldMkLst>
          <pc:docMk/>
          <pc:sldMk cId="4022026262" sldId="300"/>
        </pc:sldMkLst>
        <pc:spChg chg="del mod">
          <ac:chgData name="Rahel Häusler (s)" userId="7dbd0896-5f68-4312-8b72-fe8c6a389f9f" providerId="ADAL" clId="{53BCFC5E-F2D5-4754-9278-9DA999ACE66B}" dt="2024-05-15T13:33:35.136" v="52"/>
          <ac:spMkLst>
            <pc:docMk/>
            <pc:sldMk cId="4022026262" sldId="300"/>
            <ac:spMk id="3" creationId="{521757E8-B123-4626-2885-72E7568DA072}"/>
          </ac:spMkLst>
        </pc:spChg>
        <pc:spChg chg="add del mod">
          <ac:chgData name="Rahel Häusler (s)" userId="7dbd0896-5f68-4312-8b72-fe8c6a389f9f" providerId="ADAL" clId="{53BCFC5E-F2D5-4754-9278-9DA999ACE66B}" dt="2024-05-15T13:35:22.852" v="61" actId="22"/>
          <ac:spMkLst>
            <pc:docMk/>
            <pc:sldMk cId="4022026262" sldId="300"/>
            <ac:spMk id="10" creationId="{BCF5A601-2DC3-6439-4B9B-06E7C9C17454}"/>
          </ac:spMkLst>
        </pc:spChg>
        <pc:spChg chg="add del mod">
          <ac:chgData name="Rahel Häusler (s)" userId="7dbd0896-5f68-4312-8b72-fe8c6a389f9f" providerId="ADAL" clId="{53BCFC5E-F2D5-4754-9278-9DA999ACE66B}" dt="2024-05-15T13:39:58.176" v="63" actId="22"/>
          <ac:spMkLst>
            <pc:docMk/>
            <pc:sldMk cId="4022026262" sldId="300"/>
            <ac:spMk id="14" creationId="{D8273084-2216-0652-4668-37C52EA4D2AD}"/>
          </ac:spMkLst>
        </pc:spChg>
        <pc:picChg chg="add del mod modCrop">
          <ac:chgData name="Rahel Häusler (s)" userId="7dbd0896-5f68-4312-8b72-fe8c6a389f9f" providerId="ADAL" clId="{53BCFC5E-F2D5-4754-9278-9DA999ACE66B}" dt="2024-05-15T13:34:31.034" v="59" actId="478"/>
          <ac:picMkLst>
            <pc:docMk/>
            <pc:sldMk cId="4022026262" sldId="300"/>
            <ac:picMk id="6" creationId="{EE23DD8F-18CD-87E5-2F38-822BA6DD26D1}"/>
          </ac:picMkLst>
        </pc:picChg>
        <pc:picChg chg="add del mod ord">
          <ac:chgData name="Rahel Häusler (s)" userId="7dbd0896-5f68-4312-8b72-fe8c6a389f9f" providerId="ADAL" clId="{53BCFC5E-F2D5-4754-9278-9DA999ACE66B}" dt="2024-05-15T13:35:26.813" v="62" actId="478"/>
          <ac:picMkLst>
            <pc:docMk/>
            <pc:sldMk cId="4022026262" sldId="300"/>
            <ac:picMk id="12" creationId="{16949F92-BF67-F0AA-B350-EBA87962F25F}"/>
          </ac:picMkLst>
        </pc:picChg>
        <pc:picChg chg="add mod ord">
          <ac:chgData name="Rahel Häusler (s)" userId="7dbd0896-5f68-4312-8b72-fe8c6a389f9f" providerId="ADAL" clId="{53BCFC5E-F2D5-4754-9278-9DA999ACE66B}" dt="2024-05-15T13:42:18.482" v="75" actId="12788"/>
          <ac:picMkLst>
            <pc:docMk/>
            <pc:sldMk cId="4022026262" sldId="300"/>
            <ac:picMk id="16" creationId="{BD13C49C-2AFF-18AE-4620-89FBC72ADC90}"/>
          </ac:picMkLst>
        </pc:picChg>
        <pc:picChg chg="add mod">
          <ac:chgData name="Rahel Häusler (s)" userId="7dbd0896-5f68-4312-8b72-fe8c6a389f9f" providerId="ADAL" clId="{53BCFC5E-F2D5-4754-9278-9DA999ACE66B}" dt="2024-05-15T13:42:32.169" v="77" actId="12788"/>
          <ac:picMkLst>
            <pc:docMk/>
            <pc:sldMk cId="4022026262" sldId="300"/>
            <ac:picMk id="18" creationId="{9FD5B5CF-EF3F-E7FB-B481-C408CBE3E4F4}"/>
          </ac:picMkLst>
        </pc:picChg>
      </pc:sldChg>
      <pc:sldChg chg="addSp delSp modSp mod modClrScheme modAnim chgLayout modNotesTx">
        <pc:chgData name="Rahel Häusler (s)" userId="7dbd0896-5f68-4312-8b72-fe8c6a389f9f" providerId="ADAL" clId="{53BCFC5E-F2D5-4754-9278-9DA999ACE66B}" dt="2024-06-05T11:30:48.946" v="1442" actId="20577"/>
        <pc:sldMkLst>
          <pc:docMk/>
          <pc:sldMk cId="3993408422" sldId="301"/>
        </pc:sldMkLst>
        <pc:spChg chg="mod ord">
          <ac:chgData name="Rahel Häusler (s)" userId="7dbd0896-5f68-4312-8b72-fe8c6a389f9f" providerId="ADAL" clId="{53BCFC5E-F2D5-4754-9278-9DA999ACE66B}" dt="2024-05-16T19:40:18.998" v="81" actId="700"/>
          <ac:spMkLst>
            <pc:docMk/>
            <pc:sldMk cId="3993408422" sldId="301"/>
            <ac:spMk id="2" creationId="{B10659A1-AAAC-C68A-7E24-5CFF69CE62B6}"/>
          </ac:spMkLst>
        </pc:spChg>
        <pc:spChg chg="del mod ord">
          <ac:chgData name="Rahel Häusler (s)" userId="7dbd0896-5f68-4312-8b72-fe8c6a389f9f" providerId="ADAL" clId="{53BCFC5E-F2D5-4754-9278-9DA999ACE66B}" dt="2024-05-16T19:40:18.998" v="81" actId="700"/>
          <ac:spMkLst>
            <pc:docMk/>
            <pc:sldMk cId="3993408422" sldId="301"/>
            <ac:spMk id="3" creationId="{521757E8-B123-4626-2885-72E7568DA072}"/>
          </ac:spMkLst>
        </pc:spChg>
        <pc:spChg chg="mod ord">
          <ac:chgData name="Rahel Häusler (s)" userId="7dbd0896-5f68-4312-8b72-fe8c6a389f9f" providerId="ADAL" clId="{53BCFC5E-F2D5-4754-9278-9DA999ACE66B}" dt="2024-05-16T19:40:18.998" v="81" actId="700"/>
          <ac:spMkLst>
            <pc:docMk/>
            <pc:sldMk cId="3993408422" sldId="301"/>
            <ac:spMk id="4" creationId="{83E77475-A573-FF1D-9043-E652869B2D57}"/>
          </ac:spMkLst>
        </pc:spChg>
        <pc:spChg chg="add mod ord">
          <ac:chgData name="Rahel Häusler (s)" userId="7dbd0896-5f68-4312-8b72-fe8c6a389f9f" providerId="ADAL" clId="{53BCFC5E-F2D5-4754-9278-9DA999ACE66B}" dt="2024-05-16T19:41:08.687" v="128" actId="20577"/>
          <ac:spMkLst>
            <pc:docMk/>
            <pc:sldMk cId="3993408422" sldId="301"/>
            <ac:spMk id="6" creationId="{94798340-A8BF-1F30-57D8-86340EBBE7C4}"/>
          </ac:spMkLst>
        </pc:spChg>
        <pc:spChg chg="add del mod ord">
          <ac:chgData name="Rahel Häusler (s)" userId="7dbd0896-5f68-4312-8b72-fe8c6a389f9f" providerId="ADAL" clId="{53BCFC5E-F2D5-4754-9278-9DA999ACE66B}" dt="2024-05-16T19:41:23.719" v="130"/>
          <ac:spMkLst>
            <pc:docMk/>
            <pc:sldMk cId="3993408422" sldId="301"/>
            <ac:spMk id="9" creationId="{4EC7C200-1972-925C-F148-2AC928DCC856}"/>
          </ac:spMkLst>
        </pc:spChg>
        <pc:spChg chg="add mod ord">
          <ac:chgData name="Rahel Häusler (s)" userId="7dbd0896-5f68-4312-8b72-fe8c6a389f9f" providerId="ADAL" clId="{53BCFC5E-F2D5-4754-9278-9DA999ACE66B}" dt="2024-05-16T19:40:41.271" v="99" actId="14100"/>
          <ac:spMkLst>
            <pc:docMk/>
            <pc:sldMk cId="3993408422" sldId="301"/>
            <ac:spMk id="10" creationId="{9DE71F5E-FBBB-58D4-1744-D3EB78CE5F5E}"/>
          </ac:spMkLst>
        </pc:spChg>
        <pc:spChg chg="add del mod ord">
          <ac:chgData name="Rahel Häusler (s)" userId="7dbd0896-5f68-4312-8b72-fe8c6a389f9f" providerId="ADAL" clId="{53BCFC5E-F2D5-4754-9278-9DA999ACE66B}" dt="2024-05-16T19:40:20.996" v="82"/>
          <ac:spMkLst>
            <pc:docMk/>
            <pc:sldMk cId="3993408422" sldId="301"/>
            <ac:spMk id="11" creationId="{2486AFD4-E0B1-A20C-2960-0888733B3AC3}"/>
          </ac:spMkLst>
        </pc:spChg>
        <pc:spChg chg="add del mod">
          <ac:chgData name="Rahel Häusler (s)" userId="7dbd0896-5f68-4312-8b72-fe8c6a389f9f" providerId="ADAL" clId="{53BCFC5E-F2D5-4754-9278-9DA999ACE66B}" dt="2024-05-16T19:47:48.364" v="195"/>
          <ac:spMkLst>
            <pc:docMk/>
            <pc:sldMk cId="3993408422" sldId="301"/>
            <ac:spMk id="16" creationId="{88B31E87-EA98-91B8-228C-A9D1189E0842}"/>
          </ac:spMkLst>
        </pc:spChg>
        <pc:spChg chg="add del mod">
          <ac:chgData name="Rahel Häusler (s)" userId="7dbd0896-5f68-4312-8b72-fe8c6a389f9f" providerId="ADAL" clId="{53BCFC5E-F2D5-4754-9278-9DA999ACE66B}" dt="2024-05-16T19:47:54.583" v="200"/>
          <ac:spMkLst>
            <pc:docMk/>
            <pc:sldMk cId="3993408422" sldId="301"/>
            <ac:spMk id="20" creationId="{3416D69E-71D1-BE2F-CF12-58D73C874EC0}"/>
          </ac:spMkLst>
        </pc:spChg>
        <pc:spChg chg="add del mod">
          <ac:chgData name="Rahel Häusler (s)" userId="7dbd0896-5f68-4312-8b72-fe8c6a389f9f" providerId="ADAL" clId="{53BCFC5E-F2D5-4754-9278-9DA999ACE66B}" dt="2024-05-16T19:50:51.191" v="204"/>
          <ac:spMkLst>
            <pc:docMk/>
            <pc:sldMk cId="3993408422" sldId="301"/>
            <ac:spMk id="24" creationId="{122D6225-6ED0-2E0E-3E79-45BD093ED427}"/>
          </ac:spMkLst>
        </pc:spChg>
        <pc:spChg chg="add mod">
          <ac:chgData name="Rahel Häusler (s)" userId="7dbd0896-5f68-4312-8b72-fe8c6a389f9f" providerId="ADAL" clId="{53BCFC5E-F2D5-4754-9278-9DA999ACE66B}" dt="2024-05-16T19:54:31.920" v="305" actId="14100"/>
          <ac:spMkLst>
            <pc:docMk/>
            <pc:sldMk cId="3993408422" sldId="301"/>
            <ac:spMk id="27" creationId="{95BAC237-5E4C-B006-318F-74135BB86CC6}"/>
          </ac:spMkLst>
        </pc:spChg>
        <pc:graphicFrameChg chg="add mod modGraphic">
          <ac:chgData name="Rahel Häusler (s)" userId="7dbd0896-5f68-4312-8b72-fe8c6a389f9f" providerId="ADAL" clId="{53BCFC5E-F2D5-4754-9278-9DA999ACE66B}" dt="2024-05-16T19:51:09.720" v="242" actId="1036"/>
          <ac:graphicFrameMkLst>
            <pc:docMk/>
            <pc:sldMk cId="3993408422" sldId="301"/>
            <ac:graphicFrameMk id="13" creationId="{A61F6FE6-A053-2F0F-BF08-026C812FE7B5}"/>
          </ac:graphicFrameMkLst>
        </pc:graphicFrameChg>
        <pc:graphicFrameChg chg="add mod modGraphic">
          <ac:chgData name="Rahel Häusler (s)" userId="7dbd0896-5f68-4312-8b72-fe8c6a389f9f" providerId="ADAL" clId="{53BCFC5E-F2D5-4754-9278-9DA999ACE66B}" dt="2024-05-16T19:51:39.863" v="294"/>
          <ac:graphicFrameMkLst>
            <pc:docMk/>
            <pc:sldMk cId="3993408422" sldId="301"/>
            <ac:graphicFrameMk id="14" creationId="{6B18F35C-0B5E-8E67-5B48-5DB4F0F9507D}"/>
          </ac:graphicFrameMkLst>
        </pc:graphicFrameChg>
        <pc:picChg chg="add del mod">
          <ac:chgData name="Rahel Häusler (s)" userId="7dbd0896-5f68-4312-8b72-fe8c6a389f9f" providerId="ADAL" clId="{53BCFC5E-F2D5-4754-9278-9DA999ACE66B}" dt="2024-05-16T19:47:44.297" v="194" actId="478"/>
          <ac:picMkLst>
            <pc:docMk/>
            <pc:sldMk cId="3993408422" sldId="301"/>
            <ac:picMk id="12" creationId="{1EA4B60A-1F27-C0F1-97A7-EAF861C0F945}"/>
          </ac:picMkLst>
        </pc:picChg>
        <pc:picChg chg="add del mod">
          <ac:chgData name="Rahel Häusler (s)" userId="7dbd0896-5f68-4312-8b72-fe8c6a389f9f" providerId="ADAL" clId="{53BCFC5E-F2D5-4754-9278-9DA999ACE66B}" dt="2024-05-16T19:47:51.962" v="199" actId="478"/>
          <ac:picMkLst>
            <pc:docMk/>
            <pc:sldMk cId="3993408422" sldId="301"/>
            <ac:picMk id="18" creationId="{94A7BBFA-8B62-280E-7FBC-60870AB75797}"/>
          </ac:picMkLst>
        </pc:picChg>
        <pc:picChg chg="add del mod">
          <ac:chgData name="Rahel Häusler (s)" userId="7dbd0896-5f68-4312-8b72-fe8c6a389f9f" providerId="ADAL" clId="{53BCFC5E-F2D5-4754-9278-9DA999ACE66B}" dt="2024-05-16T19:47:56.727" v="203" actId="478"/>
          <ac:picMkLst>
            <pc:docMk/>
            <pc:sldMk cId="3993408422" sldId="301"/>
            <ac:picMk id="22" creationId="{90BF00AD-4EB8-058A-4AD0-FFD1FA403AF0}"/>
          </ac:picMkLst>
        </pc:picChg>
        <pc:picChg chg="add mod">
          <ac:chgData name="Rahel Häusler (s)" userId="7dbd0896-5f68-4312-8b72-fe8c6a389f9f" providerId="ADAL" clId="{53BCFC5E-F2D5-4754-9278-9DA999ACE66B}" dt="2024-05-19T12:07:31.661" v="307"/>
          <ac:picMkLst>
            <pc:docMk/>
            <pc:sldMk cId="3993408422" sldId="301"/>
            <ac:picMk id="26" creationId="{954B71BD-52EB-8986-7678-0B4F5440DA68}"/>
          </ac:picMkLst>
        </pc:picChg>
      </pc:sldChg>
      <pc:sldChg chg="addSp delSp modSp mod modAnim modNotesTx">
        <pc:chgData name="Rahel Häusler (s)" userId="7dbd0896-5f68-4312-8b72-fe8c6a389f9f" providerId="ADAL" clId="{53BCFC5E-F2D5-4754-9278-9DA999ACE66B}" dt="2024-06-05T11:24:24.002" v="1347" actId="20577"/>
        <pc:sldMkLst>
          <pc:docMk/>
          <pc:sldMk cId="2231181552" sldId="304"/>
        </pc:sldMkLst>
        <pc:spChg chg="mod">
          <ac:chgData name="Rahel Häusler (s)" userId="7dbd0896-5f68-4312-8b72-fe8c6a389f9f" providerId="ADAL" clId="{53BCFC5E-F2D5-4754-9278-9DA999ACE66B}" dt="2024-05-21T15:25:51.143" v="697" actId="20577"/>
          <ac:spMkLst>
            <pc:docMk/>
            <pc:sldMk cId="2231181552" sldId="304"/>
            <ac:spMk id="2" creationId="{B10659A1-AAAC-C68A-7E24-5CFF69CE62B6}"/>
          </ac:spMkLst>
        </pc:spChg>
        <pc:spChg chg="del">
          <ac:chgData name="Rahel Häusler (s)" userId="7dbd0896-5f68-4312-8b72-fe8c6a389f9f" providerId="ADAL" clId="{53BCFC5E-F2D5-4754-9278-9DA999ACE66B}" dt="2024-05-19T12:09:00.756" v="308" actId="931"/>
          <ac:spMkLst>
            <pc:docMk/>
            <pc:sldMk cId="2231181552" sldId="304"/>
            <ac:spMk id="3" creationId="{521757E8-B123-4626-2885-72E7568DA072}"/>
          </ac:spMkLst>
        </pc:spChg>
        <pc:spChg chg="mod">
          <ac:chgData name="Rahel Häusler (s)" userId="7dbd0896-5f68-4312-8b72-fe8c6a389f9f" providerId="ADAL" clId="{53BCFC5E-F2D5-4754-9278-9DA999ACE66B}" dt="2024-05-21T15:26:06.097" v="807" actId="14100"/>
          <ac:spMkLst>
            <pc:docMk/>
            <pc:sldMk cId="2231181552" sldId="304"/>
            <ac:spMk id="7" creationId="{07007B06-46CF-40A5-5BF3-D949DE8F2D5F}"/>
          </ac:spMkLst>
        </pc:spChg>
        <pc:spChg chg="add mod">
          <ac:chgData name="Rahel Häusler (s)" userId="7dbd0896-5f68-4312-8b72-fe8c6a389f9f" providerId="ADAL" clId="{53BCFC5E-F2D5-4754-9278-9DA999ACE66B}" dt="2024-05-19T12:18:46.408" v="350" actId="164"/>
          <ac:spMkLst>
            <pc:docMk/>
            <pc:sldMk cId="2231181552" sldId="304"/>
            <ac:spMk id="20" creationId="{2546A0E8-3447-8CC3-A330-651165213A23}"/>
          </ac:spMkLst>
        </pc:spChg>
        <pc:spChg chg="mod">
          <ac:chgData name="Rahel Häusler (s)" userId="7dbd0896-5f68-4312-8b72-fe8c6a389f9f" providerId="ADAL" clId="{53BCFC5E-F2D5-4754-9278-9DA999ACE66B}" dt="2024-05-19T12:17:02.490" v="333" actId="27803"/>
          <ac:spMkLst>
            <pc:docMk/>
            <pc:sldMk cId="2231181552" sldId="304"/>
            <ac:spMk id="22" creationId="{71E9FE75-C2A3-CE88-AD14-9522FBE7D665}"/>
          </ac:spMkLst>
        </pc:spChg>
        <pc:spChg chg="mod">
          <ac:chgData name="Rahel Häusler (s)" userId="7dbd0896-5f68-4312-8b72-fe8c6a389f9f" providerId="ADAL" clId="{53BCFC5E-F2D5-4754-9278-9DA999ACE66B}" dt="2024-05-19T12:17:02.490" v="333" actId="27803"/>
          <ac:spMkLst>
            <pc:docMk/>
            <pc:sldMk cId="2231181552" sldId="304"/>
            <ac:spMk id="23" creationId="{9835354A-AAC1-180B-BAB0-1FF5E2EE3C2B}"/>
          </ac:spMkLst>
        </pc:spChg>
        <pc:spChg chg="mod">
          <ac:chgData name="Rahel Häusler (s)" userId="7dbd0896-5f68-4312-8b72-fe8c6a389f9f" providerId="ADAL" clId="{53BCFC5E-F2D5-4754-9278-9DA999ACE66B}" dt="2024-05-19T12:17:49.728" v="341" actId="164"/>
          <ac:spMkLst>
            <pc:docMk/>
            <pc:sldMk cId="2231181552" sldId="304"/>
            <ac:spMk id="25" creationId="{0495BB09-E6D5-A667-19CB-8C7EC9F65DCD}"/>
          </ac:spMkLst>
        </pc:spChg>
        <pc:spChg chg="mod">
          <ac:chgData name="Rahel Häusler (s)" userId="7dbd0896-5f68-4312-8b72-fe8c6a389f9f" providerId="ADAL" clId="{53BCFC5E-F2D5-4754-9278-9DA999ACE66B}" dt="2024-05-19T12:17:49.728" v="341" actId="164"/>
          <ac:spMkLst>
            <pc:docMk/>
            <pc:sldMk cId="2231181552" sldId="304"/>
            <ac:spMk id="26" creationId="{8D06E03E-489E-32C6-EA97-CD08F460071B}"/>
          </ac:spMkLst>
        </pc:spChg>
        <pc:spChg chg="add mod">
          <ac:chgData name="Rahel Häusler (s)" userId="7dbd0896-5f68-4312-8b72-fe8c6a389f9f" providerId="ADAL" clId="{53BCFC5E-F2D5-4754-9278-9DA999ACE66B}" dt="2024-05-19T12:35:02.344" v="657" actId="20577"/>
          <ac:spMkLst>
            <pc:docMk/>
            <pc:sldMk cId="2231181552" sldId="304"/>
            <ac:spMk id="28" creationId="{D480ABA7-8AAB-2E19-D68A-CF80BB8CAA96}"/>
          </ac:spMkLst>
        </pc:spChg>
        <pc:spChg chg="add mod">
          <ac:chgData name="Rahel Häusler (s)" userId="7dbd0896-5f68-4312-8b72-fe8c6a389f9f" providerId="ADAL" clId="{53BCFC5E-F2D5-4754-9278-9DA999ACE66B}" dt="2024-05-19T12:30:48.313" v="606" actId="164"/>
          <ac:spMkLst>
            <pc:docMk/>
            <pc:sldMk cId="2231181552" sldId="304"/>
            <ac:spMk id="29" creationId="{76CC64C1-4A61-19E6-0A28-7A8123DDADC6}"/>
          </ac:spMkLst>
        </pc:spChg>
        <pc:spChg chg="mod">
          <ac:chgData name="Rahel Häusler (s)" userId="7dbd0896-5f68-4312-8b72-fe8c6a389f9f" providerId="ADAL" clId="{53BCFC5E-F2D5-4754-9278-9DA999ACE66B}" dt="2024-05-19T12:18:38.303" v="349" actId="27803"/>
          <ac:spMkLst>
            <pc:docMk/>
            <pc:sldMk cId="2231181552" sldId="304"/>
            <ac:spMk id="31" creationId="{33118662-CB44-6708-F7E5-D40FA4E5F780}"/>
          </ac:spMkLst>
        </pc:spChg>
        <pc:spChg chg="mod">
          <ac:chgData name="Rahel Häusler (s)" userId="7dbd0896-5f68-4312-8b72-fe8c6a389f9f" providerId="ADAL" clId="{53BCFC5E-F2D5-4754-9278-9DA999ACE66B}" dt="2024-05-19T12:18:38.303" v="349" actId="27803"/>
          <ac:spMkLst>
            <pc:docMk/>
            <pc:sldMk cId="2231181552" sldId="304"/>
            <ac:spMk id="32" creationId="{8C81327E-8604-BCF8-1AA1-1294FB2C96BA}"/>
          </ac:spMkLst>
        </pc:spChg>
        <pc:spChg chg="add mod topLvl">
          <ac:chgData name="Rahel Häusler (s)" userId="7dbd0896-5f68-4312-8b72-fe8c6a389f9f" providerId="ADAL" clId="{53BCFC5E-F2D5-4754-9278-9DA999ACE66B}" dt="2024-05-19T12:23:28.722" v="478" actId="20577"/>
          <ac:spMkLst>
            <pc:docMk/>
            <pc:sldMk cId="2231181552" sldId="304"/>
            <ac:spMk id="35" creationId="{728302F1-02A6-6E51-28DC-6E704BB70AE2}"/>
          </ac:spMkLst>
        </pc:spChg>
        <pc:spChg chg="add mod topLvl">
          <ac:chgData name="Rahel Häusler (s)" userId="7dbd0896-5f68-4312-8b72-fe8c6a389f9f" providerId="ADAL" clId="{53BCFC5E-F2D5-4754-9278-9DA999ACE66B}" dt="2024-05-19T12:23:33.146" v="488" actId="20577"/>
          <ac:spMkLst>
            <pc:docMk/>
            <pc:sldMk cId="2231181552" sldId="304"/>
            <ac:spMk id="36" creationId="{EDB2A5E6-EC52-8F92-8E63-05280D46363F}"/>
          </ac:spMkLst>
        </pc:spChg>
        <pc:spChg chg="add mod topLvl">
          <ac:chgData name="Rahel Häusler (s)" userId="7dbd0896-5f68-4312-8b72-fe8c6a389f9f" providerId="ADAL" clId="{53BCFC5E-F2D5-4754-9278-9DA999ACE66B}" dt="2024-05-19T12:33:29.033" v="629" actId="1076"/>
          <ac:spMkLst>
            <pc:docMk/>
            <pc:sldMk cId="2231181552" sldId="304"/>
            <ac:spMk id="37" creationId="{6D9E7F1D-7405-4511-8E4C-EC53C0D84FF4}"/>
          </ac:spMkLst>
        </pc:spChg>
        <pc:grpChg chg="mod">
          <ac:chgData name="Rahel Häusler (s)" userId="7dbd0896-5f68-4312-8b72-fe8c6a389f9f" providerId="ADAL" clId="{53BCFC5E-F2D5-4754-9278-9DA999ACE66B}" dt="2024-05-19T12:17:02.490" v="333" actId="27803"/>
          <ac:grpSpMkLst>
            <pc:docMk/>
            <pc:sldMk cId="2231181552" sldId="304"/>
            <ac:grpSpMk id="21" creationId="{BAB1C54D-5728-B314-342C-598E1E71A666}"/>
          </ac:grpSpMkLst>
        </pc:grpChg>
        <pc:grpChg chg="mod">
          <ac:chgData name="Rahel Häusler (s)" userId="7dbd0896-5f68-4312-8b72-fe8c6a389f9f" providerId="ADAL" clId="{53BCFC5E-F2D5-4754-9278-9DA999ACE66B}" dt="2024-05-19T12:17:49.728" v="341" actId="164"/>
          <ac:grpSpMkLst>
            <pc:docMk/>
            <pc:sldMk cId="2231181552" sldId="304"/>
            <ac:grpSpMk id="24" creationId="{22E71F7C-CCF8-72B1-E46F-4FC03798A111}"/>
          </ac:grpSpMkLst>
        </pc:grpChg>
        <pc:grpChg chg="add mod">
          <ac:chgData name="Rahel Häusler (s)" userId="7dbd0896-5f68-4312-8b72-fe8c6a389f9f" providerId="ADAL" clId="{53BCFC5E-F2D5-4754-9278-9DA999ACE66B}" dt="2024-05-19T12:17:49.728" v="341" actId="164"/>
          <ac:grpSpMkLst>
            <pc:docMk/>
            <pc:sldMk cId="2231181552" sldId="304"/>
            <ac:grpSpMk id="27" creationId="{A76F6BEB-4DE2-0572-99E0-4B0BCE2C71B0}"/>
          </ac:grpSpMkLst>
        </pc:grpChg>
        <pc:grpChg chg="mod">
          <ac:chgData name="Rahel Häusler (s)" userId="7dbd0896-5f68-4312-8b72-fe8c6a389f9f" providerId="ADAL" clId="{53BCFC5E-F2D5-4754-9278-9DA999ACE66B}" dt="2024-05-19T12:18:46.408" v="350" actId="164"/>
          <ac:grpSpMkLst>
            <pc:docMk/>
            <pc:sldMk cId="2231181552" sldId="304"/>
            <ac:grpSpMk id="30" creationId="{5E5B1DC0-880D-560D-D8C4-C2A7A0F20D53}"/>
          </ac:grpSpMkLst>
        </pc:grpChg>
        <pc:grpChg chg="add mod">
          <ac:chgData name="Rahel Häusler (s)" userId="7dbd0896-5f68-4312-8b72-fe8c6a389f9f" providerId="ADAL" clId="{53BCFC5E-F2D5-4754-9278-9DA999ACE66B}" dt="2024-05-19T12:33:50.544" v="633" actId="1076"/>
          <ac:grpSpMkLst>
            <pc:docMk/>
            <pc:sldMk cId="2231181552" sldId="304"/>
            <ac:grpSpMk id="33" creationId="{33898E30-582D-0F23-2F89-007DBDCCF12A}"/>
          </ac:grpSpMkLst>
        </pc:grpChg>
        <pc:grpChg chg="add mod">
          <ac:chgData name="Rahel Häusler (s)" userId="7dbd0896-5f68-4312-8b72-fe8c6a389f9f" providerId="ADAL" clId="{53BCFC5E-F2D5-4754-9278-9DA999ACE66B}" dt="2024-05-19T12:33:59.242" v="634" actId="1076"/>
          <ac:grpSpMkLst>
            <pc:docMk/>
            <pc:sldMk cId="2231181552" sldId="304"/>
            <ac:grpSpMk id="34" creationId="{B018E178-A8A4-FC65-152B-CE8BEDEBFAA7}"/>
          </ac:grpSpMkLst>
        </pc:grpChg>
        <pc:grpChg chg="add del mod">
          <ac:chgData name="Rahel Häusler (s)" userId="7dbd0896-5f68-4312-8b72-fe8c6a389f9f" providerId="ADAL" clId="{53BCFC5E-F2D5-4754-9278-9DA999ACE66B}" dt="2024-05-19T12:22:54.591" v="460" actId="165"/>
          <ac:grpSpMkLst>
            <pc:docMk/>
            <pc:sldMk cId="2231181552" sldId="304"/>
            <ac:grpSpMk id="38" creationId="{33BA5FC5-C490-50EA-DA8F-D1CBC1CD0D10}"/>
          </ac:grpSpMkLst>
        </pc:grpChg>
        <pc:grpChg chg="add del mod">
          <ac:chgData name="Rahel Häusler (s)" userId="7dbd0896-5f68-4312-8b72-fe8c6a389f9f" providerId="ADAL" clId="{53BCFC5E-F2D5-4754-9278-9DA999ACE66B}" dt="2024-05-19T12:22:10.971" v="455" actId="165"/>
          <ac:grpSpMkLst>
            <pc:docMk/>
            <pc:sldMk cId="2231181552" sldId="304"/>
            <ac:grpSpMk id="39" creationId="{F98F5C75-F5CA-E1E3-4C5F-DDA82CF4B173}"/>
          </ac:grpSpMkLst>
        </pc:grpChg>
        <pc:grpChg chg="add del mod">
          <ac:chgData name="Rahel Häusler (s)" userId="7dbd0896-5f68-4312-8b72-fe8c6a389f9f" providerId="ADAL" clId="{53BCFC5E-F2D5-4754-9278-9DA999ACE66B}" dt="2024-05-19T12:21:34.761" v="450" actId="165"/>
          <ac:grpSpMkLst>
            <pc:docMk/>
            <pc:sldMk cId="2231181552" sldId="304"/>
            <ac:grpSpMk id="40" creationId="{68331AC1-6537-3C9B-C319-958F212DA8D5}"/>
          </ac:grpSpMkLst>
        </pc:grpChg>
        <pc:grpChg chg="add mod">
          <ac:chgData name="Rahel Häusler (s)" userId="7dbd0896-5f68-4312-8b72-fe8c6a389f9f" providerId="ADAL" clId="{53BCFC5E-F2D5-4754-9278-9DA999ACE66B}" dt="2024-05-19T12:34:25.209" v="638" actId="554"/>
          <ac:grpSpMkLst>
            <pc:docMk/>
            <pc:sldMk cId="2231181552" sldId="304"/>
            <ac:grpSpMk id="41" creationId="{39EDEC96-6B65-170A-4CFC-6FA5E201905A}"/>
          </ac:grpSpMkLst>
        </pc:grpChg>
        <pc:grpChg chg="add mod">
          <ac:chgData name="Rahel Häusler (s)" userId="7dbd0896-5f68-4312-8b72-fe8c6a389f9f" providerId="ADAL" clId="{53BCFC5E-F2D5-4754-9278-9DA999ACE66B}" dt="2024-05-19T12:34:12.269" v="636" actId="1076"/>
          <ac:grpSpMkLst>
            <pc:docMk/>
            <pc:sldMk cId="2231181552" sldId="304"/>
            <ac:grpSpMk id="42" creationId="{15BF3DEF-AB86-FFD3-6BC0-7415BB7BA8D0}"/>
          </ac:grpSpMkLst>
        </pc:grpChg>
        <pc:grpChg chg="add mod">
          <ac:chgData name="Rahel Häusler (s)" userId="7dbd0896-5f68-4312-8b72-fe8c6a389f9f" providerId="ADAL" clId="{53BCFC5E-F2D5-4754-9278-9DA999ACE66B}" dt="2024-05-19T12:34:25.209" v="638" actId="554"/>
          <ac:grpSpMkLst>
            <pc:docMk/>
            <pc:sldMk cId="2231181552" sldId="304"/>
            <ac:grpSpMk id="43" creationId="{A964F67B-AAC1-155B-7AFA-E6B94BB351B7}"/>
          </ac:grpSpMkLst>
        </pc:grpChg>
        <pc:grpChg chg="add mod">
          <ac:chgData name="Rahel Häusler (s)" userId="7dbd0896-5f68-4312-8b72-fe8c6a389f9f" providerId="ADAL" clId="{53BCFC5E-F2D5-4754-9278-9DA999ACE66B}" dt="2024-05-19T12:32:37.414" v="624" actId="1076"/>
          <ac:grpSpMkLst>
            <pc:docMk/>
            <pc:sldMk cId="2231181552" sldId="304"/>
            <ac:grpSpMk id="44" creationId="{4F33B46C-E3E1-5750-6026-199C37D21C4B}"/>
          </ac:grpSpMkLst>
        </pc:grpChg>
        <pc:picChg chg="add del mod">
          <ac:chgData name="Rahel Häusler (s)" userId="7dbd0896-5f68-4312-8b72-fe8c6a389f9f" providerId="ADAL" clId="{53BCFC5E-F2D5-4754-9278-9DA999ACE66B}" dt="2024-05-19T12:18:38.303" v="349" actId="27803"/>
          <ac:picMkLst>
            <pc:docMk/>
            <pc:sldMk cId="2231181552" sldId="304"/>
            <ac:picMk id="9" creationId="{0444538B-CF56-B7EE-F7AB-EF1A81CDA9DC}"/>
          </ac:picMkLst>
        </pc:picChg>
        <pc:picChg chg="add mod">
          <ac:chgData name="Rahel Häusler (s)" userId="7dbd0896-5f68-4312-8b72-fe8c6a389f9f" providerId="ADAL" clId="{53BCFC5E-F2D5-4754-9278-9DA999ACE66B}" dt="2024-05-19T12:34:45.591" v="641" actId="1076"/>
          <ac:picMkLst>
            <pc:docMk/>
            <pc:sldMk cId="2231181552" sldId="304"/>
            <ac:picMk id="11" creationId="{19AA0D36-BE0C-385F-0198-9C539176C9D0}"/>
          </ac:picMkLst>
        </pc:picChg>
        <pc:picChg chg="add mod">
          <ac:chgData name="Rahel Häusler (s)" userId="7dbd0896-5f68-4312-8b72-fe8c6a389f9f" providerId="ADAL" clId="{53BCFC5E-F2D5-4754-9278-9DA999ACE66B}" dt="2024-05-19T12:30:48.313" v="606" actId="164"/>
          <ac:picMkLst>
            <pc:docMk/>
            <pc:sldMk cId="2231181552" sldId="304"/>
            <ac:picMk id="13" creationId="{9BD91EB8-820D-5DD2-438E-25EE1312749C}"/>
          </ac:picMkLst>
        </pc:picChg>
        <pc:picChg chg="add mod topLvl">
          <ac:chgData name="Rahel Häusler (s)" userId="7dbd0896-5f68-4312-8b72-fe8c6a389f9f" providerId="ADAL" clId="{53BCFC5E-F2D5-4754-9278-9DA999ACE66B}" dt="2024-05-19T12:23:13.967" v="464" actId="164"/>
          <ac:picMkLst>
            <pc:docMk/>
            <pc:sldMk cId="2231181552" sldId="304"/>
            <ac:picMk id="15" creationId="{E4B6F1A5-94E9-A054-B28A-EF959696A100}"/>
          </ac:picMkLst>
        </pc:picChg>
        <pc:picChg chg="add mod topLvl">
          <ac:chgData name="Rahel Häusler (s)" userId="7dbd0896-5f68-4312-8b72-fe8c6a389f9f" providerId="ADAL" clId="{53BCFC5E-F2D5-4754-9278-9DA999ACE66B}" dt="2024-05-19T12:34:41.102" v="640" actId="1076"/>
          <ac:picMkLst>
            <pc:docMk/>
            <pc:sldMk cId="2231181552" sldId="304"/>
            <ac:picMk id="17" creationId="{885D6682-CC02-56CD-A958-8C49DB8BC80C}"/>
          </ac:picMkLst>
        </pc:picChg>
        <pc:picChg chg="add mod topLvl">
          <ac:chgData name="Rahel Häusler (s)" userId="7dbd0896-5f68-4312-8b72-fe8c6a389f9f" providerId="ADAL" clId="{53BCFC5E-F2D5-4754-9278-9DA999ACE66B}" dt="2024-05-19T12:21:56.883" v="454" actId="164"/>
          <ac:picMkLst>
            <pc:docMk/>
            <pc:sldMk cId="2231181552" sldId="304"/>
            <ac:picMk id="19" creationId="{B5FFBDD7-0A74-E283-7998-4D054C6BBCC6}"/>
          </ac:picMkLst>
        </pc:picChg>
      </pc:sldChg>
      <pc:sldChg chg="modNotesTx">
        <pc:chgData name="Rahel Häusler (s)" userId="7dbd0896-5f68-4312-8b72-fe8c6a389f9f" providerId="ADAL" clId="{53BCFC5E-F2D5-4754-9278-9DA999ACE66B}" dt="2024-05-21T15:18:49.823" v="685" actId="20577"/>
        <pc:sldMkLst>
          <pc:docMk/>
          <pc:sldMk cId="1706486283" sldId="309"/>
        </pc:sldMkLst>
      </pc:sldChg>
      <pc:sldChg chg="modNotesTx">
        <pc:chgData name="Rahel Häusler (s)" userId="7dbd0896-5f68-4312-8b72-fe8c6a389f9f" providerId="ADAL" clId="{53BCFC5E-F2D5-4754-9278-9DA999ACE66B}" dt="2024-06-05T11:25:50.328" v="1431" actId="20577"/>
        <pc:sldMkLst>
          <pc:docMk/>
          <pc:sldMk cId="2866602890" sldId="310"/>
        </pc:sldMkLst>
      </pc:sldChg>
      <pc:sldChg chg="modSp add del mod">
        <pc:chgData name="Rahel Häusler (s)" userId="7dbd0896-5f68-4312-8b72-fe8c6a389f9f" providerId="ADAL" clId="{53BCFC5E-F2D5-4754-9278-9DA999ACE66B}" dt="2024-05-19T15:09:30.747" v="664" actId="2696"/>
        <pc:sldMkLst>
          <pc:docMk/>
          <pc:sldMk cId="1938041177" sldId="311"/>
        </pc:sldMkLst>
        <pc:spChg chg="mod">
          <ac:chgData name="Rahel Häusler (s)" userId="7dbd0896-5f68-4312-8b72-fe8c6a389f9f" providerId="ADAL" clId="{53BCFC5E-F2D5-4754-9278-9DA999ACE66B}" dt="2024-05-19T12:27:45.151" v="602" actId="20577"/>
          <ac:spMkLst>
            <pc:docMk/>
            <pc:sldMk cId="1938041177" sldId="311"/>
            <ac:spMk id="2" creationId="{B10659A1-AAAC-C68A-7E24-5CFF69CE62B6}"/>
          </ac:spMkLst>
        </pc:spChg>
        <pc:grpChg chg="mod">
          <ac:chgData name="Rahel Häusler (s)" userId="7dbd0896-5f68-4312-8b72-fe8c6a389f9f" providerId="ADAL" clId="{53BCFC5E-F2D5-4754-9278-9DA999ACE66B}" dt="2024-05-19T12:27:48.536" v="603" actId="1076"/>
          <ac:grpSpMkLst>
            <pc:docMk/>
            <pc:sldMk cId="1938041177" sldId="311"/>
            <ac:grpSpMk id="43" creationId="{A964F67B-AAC1-155B-7AFA-E6B94BB351B7}"/>
          </ac:grpSpMkLst>
        </pc:grpChg>
      </pc:sldChg>
    </pc:docChg>
  </pc:docChgLst>
  <pc:docChgLst>
    <pc:chgData name="Jervin Ureath (s)" userId="17a89407-3df7-4425-adba-03b8536dca64" providerId="ADAL" clId="{EDA0AE09-4038-43B0-B332-A57DEB1BA539}"/>
    <pc:docChg chg="undo custSel addSld delSld modSld">
      <pc:chgData name="Jervin Ureath (s)" userId="17a89407-3df7-4425-adba-03b8536dca64" providerId="ADAL" clId="{EDA0AE09-4038-43B0-B332-A57DEB1BA539}" dt="2024-06-05T11:22:29.074" v="883" actId="20577"/>
      <pc:docMkLst>
        <pc:docMk/>
      </pc:docMkLst>
      <pc:sldChg chg="delSp mod modNotesTx">
        <pc:chgData name="Jervin Ureath (s)" userId="17a89407-3df7-4425-adba-03b8536dca64" providerId="ADAL" clId="{EDA0AE09-4038-43B0-B332-A57DEB1BA539}" dt="2024-06-04T20:31:35.641" v="807"/>
        <pc:sldMkLst>
          <pc:docMk/>
          <pc:sldMk cId="3928954394" sldId="290"/>
        </pc:sldMkLst>
        <pc:spChg chg="del">
          <ac:chgData name="Jervin Ureath (s)" userId="17a89407-3df7-4425-adba-03b8536dca64" providerId="ADAL" clId="{EDA0AE09-4038-43B0-B332-A57DEB1BA539}" dt="2024-05-15T13:48:28.686" v="306" actId="478"/>
          <ac:spMkLst>
            <pc:docMk/>
            <pc:sldMk cId="3928954394" sldId="290"/>
            <ac:spMk id="9" creationId="{FD01CB98-CBCE-452E-03E8-DDB88D81EE5A}"/>
          </ac:spMkLst>
        </pc:spChg>
      </pc:sldChg>
      <pc:sldChg chg="addSp delSp modSp mod modAnim modNotesTx">
        <pc:chgData name="Jervin Ureath (s)" userId="17a89407-3df7-4425-adba-03b8536dca64" providerId="ADAL" clId="{EDA0AE09-4038-43B0-B332-A57DEB1BA539}" dt="2024-06-04T20:31:42.535" v="808"/>
        <pc:sldMkLst>
          <pc:docMk/>
          <pc:sldMk cId="3068588489" sldId="292"/>
        </pc:sldMkLst>
        <pc:spChg chg="add mod">
          <ac:chgData name="Jervin Ureath (s)" userId="17a89407-3df7-4425-adba-03b8536dca64" providerId="ADAL" clId="{EDA0AE09-4038-43B0-B332-A57DEB1BA539}" dt="2024-05-20T20:21:57.626" v="716" actId="1076"/>
          <ac:spMkLst>
            <pc:docMk/>
            <pc:sldMk cId="3068588489" sldId="292"/>
            <ac:spMk id="2" creationId="{EE65725E-9B97-A3C6-DB40-37299F35CF02}"/>
          </ac:spMkLst>
        </pc:spChg>
        <pc:spChg chg="del mod">
          <ac:chgData name="Jervin Ureath (s)" userId="17a89407-3df7-4425-adba-03b8536dca64" providerId="ADAL" clId="{EDA0AE09-4038-43B0-B332-A57DEB1BA539}" dt="2024-05-15T13:19:40.950" v="250" actId="478"/>
          <ac:spMkLst>
            <pc:docMk/>
            <pc:sldMk cId="3068588489" sldId="292"/>
            <ac:spMk id="3" creationId="{521757E8-B123-4626-2885-72E7568DA072}"/>
          </ac:spMkLst>
        </pc:spChg>
        <pc:spChg chg="add mod">
          <ac:chgData name="Jervin Ureath (s)" userId="17a89407-3df7-4425-adba-03b8536dca64" providerId="ADAL" clId="{EDA0AE09-4038-43B0-B332-A57DEB1BA539}" dt="2024-05-20T20:22:21.868" v="720" actId="1076"/>
          <ac:spMkLst>
            <pc:docMk/>
            <pc:sldMk cId="3068588489" sldId="292"/>
            <ac:spMk id="3" creationId="{6ECEF5A9-EE29-A18A-9502-4FD17931545F}"/>
          </ac:spMkLst>
        </pc:spChg>
        <pc:spChg chg="add mod">
          <ac:chgData name="Jervin Ureath (s)" userId="17a89407-3df7-4425-adba-03b8536dca64" providerId="ADAL" clId="{EDA0AE09-4038-43B0-B332-A57DEB1BA539}" dt="2024-05-20T20:24:07.968" v="736" actId="1076"/>
          <ac:spMkLst>
            <pc:docMk/>
            <pc:sldMk cId="3068588489" sldId="292"/>
            <ac:spMk id="5" creationId="{475B3645-F469-B893-4ADD-BE0AB337E8C5}"/>
          </ac:spMkLst>
        </pc:spChg>
        <pc:spChg chg="add mod">
          <ac:chgData name="Jervin Ureath (s)" userId="17a89407-3df7-4425-adba-03b8536dca64" providerId="ADAL" clId="{EDA0AE09-4038-43B0-B332-A57DEB1BA539}" dt="2024-05-20T20:24:17.909" v="737" actId="1076"/>
          <ac:spMkLst>
            <pc:docMk/>
            <pc:sldMk cId="3068588489" sldId="292"/>
            <ac:spMk id="7" creationId="{014DD731-884D-BA22-A673-B7AF8A3E836C}"/>
          </ac:spMkLst>
        </pc:spChg>
        <pc:spChg chg="add mod">
          <ac:chgData name="Jervin Ureath (s)" userId="17a89407-3df7-4425-adba-03b8536dca64" providerId="ADAL" clId="{EDA0AE09-4038-43B0-B332-A57DEB1BA539}" dt="2024-05-20T20:24:27.159" v="740" actId="1076"/>
          <ac:spMkLst>
            <pc:docMk/>
            <pc:sldMk cId="3068588489" sldId="292"/>
            <ac:spMk id="9" creationId="{7773C79F-CE7A-6281-E578-CFB35B164D9C}"/>
          </ac:spMkLst>
        </pc:spChg>
        <pc:spChg chg="mod">
          <ac:chgData name="Jervin Ureath (s)" userId="17a89407-3df7-4425-adba-03b8536dca64" providerId="ADAL" clId="{EDA0AE09-4038-43B0-B332-A57DEB1BA539}" dt="2024-05-15T13:20:56.820" v="259" actId="20577"/>
          <ac:spMkLst>
            <pc:docMk/>
            <pc:sldMk cId="3068588489" sldId="292"/>
            <ac:spMk id="14" creationId="{95F3BC43-BBA9-7747-2C6F-E0BE1BFA94F2}"/>
          </ac:spMkLst>
        </pc:spChg>
        <pc:spChg chg="mod">
          <ac:chgData name="Jervin Ureath (s)" userId="17a89407-3df7-4425-adba-03b8536dca64" providerId="ADAL" clId="{EDA0AE09-4038-43B0-B332-A57DEB1BA539}" dt="2024-05-15T13:21:48.755" v="299" actId="14100"/>
          <ac:spMkLst>
            <pc:docMk/>
            <pc:sldMk cId="3068588489" sldId="292"/>
            <ac:spMk id="16" creationId="{2B816145-F0A0-55E9-80FB-C029AB5D6AFC}"/>
          </ac:spMkLst>
        </pc:spChg>
        <pc:picChg chg="mod modCrop">
          <ac:chgData name="Jervin Ureath (s)" userId="17a89407-3df7-4425-adba-03b8536dca64" providerId="ADAL" clId="{EDA0AE09-4038-43B0-B332-A57DEB1BA539}" dt="2024-05-15T13:36:11.977" v="305" actId="14100"/>
          <ac:picMkLst>
            <pc:docMk/>
            <pc:sldMk cId="3068588489" sldId="292"/>
            <ac:picMk id="6" creationId="{13CC53E1-227A-C574-EF4A-3240471676D1}"/>
          </ac:picMkLst>
        </pc:picChg>
      </pc:sldChg>
      <pc:sldChg chg="modSp mod">
        <pc:chgData name="Jervin Ureath (s)" userId="17a89407-3df7-4425-adba-03b8536dca64" providerId="ADAL" clId="{EDA0AE09-4038-43B0-B332-A57DEB1BA539}" dt="2024-05-15T13:15:25.020" v="103" actId="14100"/>
        <pc:sldMkLst>
          <pc:docMk/>
          <pc:sldMk cId="2287887942" sldId="293"/>
        </pc:sldMkLst>
        <pc:spChg chg="mod">
          <ac:chgData name="Jervin Ureath (s)" userId="17a89407-3df7-4425-adba-03b8536dca64" providerId="ADAL" clId="{EDA0AE09-4038-43B0-B332-A57DEB1BA539}" dt="2024-05-15T13:15:25.020" v="103" actId="14100"/>
          <ac:spMkLst>
            <pc:docMk/>
            <pc:sldMk cId="2287887942" sldId="293"/>
            <ac:spMk id="7" creationId="{07007B06-46CF-40A5-5BF3-D949DE8F2D5F}"/>
          </ac:spMkLst>
        </pc:spChg>
      </pc:sldChg>
      <pc:sldChg chg="modSp mod">
        <pc:chgData name="Jervin Ureath (s)" userId="17a89407-3df7-4425-adba-03b8536dca64" providerId="ADAL" clId="{EDA0AE09-4038-43B0-B332-A57DEB1BA539}" dt="2024-05-15T13:15:53.579" v="134" actId="14100"/>
        <pc:sldMkLst>
          <pc:docMk/>
          <pc:sldMk cId="3901756141" sldId="294"/>
        </pc:sldMkLst>
        <pc:spChg chg="mod">
          <ac:chgData name="Jervin Ureath (s)" userId="17a89407-3df7-4425-adba-03b8536dca64" providerId="ADAL" clId="{EDA0AE09-4038-43B0-B332-A57DEB1BA539}" dt="2024-05-15T13:15:53.579" v="134" actId="14100"/>
          <ac:spMkLst>
            <pc:docMk/>
            <pc:sldMk cId="3901756141" sldId="294"/>
            <ac:spMk id="7" creationId="{07007B06-46CF-40A5-5BF3-D949DE8F2D5F}"/>
          </ac:spMkLst>
        </pc:spChg>
      </pc:sldChg>
      <pc:sldChg chg="modSp mod">
        <pc:chgData name="Jervin Ureath (s)" userId="17a89407-3df7-4425-adba-03b8536dca64" providerId="ADAL" clId="{EDA0AE09-4038-43B0-B332-A57DEB1BA539}" dt="2024-05-15T13:16:16.540" v="174" actId="14100"/>
        <pc:sldMkLst>
          <pc:docMk/>
          <pc:sldMk cId="2136200386" sldId="295"/>
        </pc:sldMkLst>
        <pc:spChg chg="mod">
          <ac:chgData name="Jervin Ureath (s)" userId="17a89407-3df7-4425-adba-03b8536dca64" providerId="ADAL" clId="{EDA0AE09-4038-43B0-B332-A57DEB1BA539}" dt="2024-05-15T13:16:16.540" v="174" actId="14100"/>
          <ac:spMkLst>
            <pc:docMk/>
            <pc:sldMk cId="2136200386" sldId="295"/>
            <ac:spMk id="7" creationId="{07007B06-46CF-40A5-5BF3-D949DE8F2D5F}"/>
          </ac:spMkLst>
        </pc:spChg>
      </pc:sldChg>
      <pc:sldChg chg="modSp mod">
        <pc:chgData name="Jervin Ureath (s)" userId="17a89407-3df7-4425-adba-03b8536dca64" providerId="ADAL" clId="{EDA0AE09-4038-43B0-B332-A57DEB1BA539}" dt="2024-05-15T13:16:26.820" v="196" actId="14100"/>
        <pc:sldMkLst>
          <pc:docMk/>
          <pc:sldMk cId="962596642" sldId="296"/>
        </pc:sldMkLst>
        <pc:spChg chg="mod">
          <ac:chgData name="Jervin Ureath (s)" userId="17a89407-3df7-4425-adba-03b8536dca64" providerId="ADAL" clId="{EDA0AE09-4038-43B0-B332-A57DEB1BA539}" dt="2024-05-15T13:16:26.820" v="196" actId="14100"/>
          <ac:spMkLst>
            <pc:docMk/>
            <pc:sldMk cId="962596642" sldId="296"/>
            <ac:spMk id="7" creationId="{07007B06-46CF-40A5-5BF3-D949DE8F2D5F}"/>
          </ac:spMkLst>
        </pc:spChg>
      </pc:sldChg>
      <pc:sldChg chg="modSp mod">
        <pc:chgData name="Jervin Ureath (s)" userId="17a89407-3df7-4425-adba-03b8536dca64" providerId="ADAL" clId="{EDA0AE09-4038-43B0-B332-A57DEB1BA539}" dt="2024-05-15T13:16:46.195" v="215" actId="14100"/>
        <pc:sldMkLst>
          <pc:docMk/>
          <pc:sldMk cId="2204831470" sldId="297"/>
        </pc:sldMkLst>
        <pc:spChg chg="mod">
          <ac:chgData name="Jervin Ureath (s)" userId="17a89407-3df7-4425-adba-03b8536dca64" providerId="ADAL" clId="{EDA0AE09-4038-43B0-B332-A57DEB1BA539}" dt="2024-05-15T13:16:46.195" v="215" actId="14100"/>
          <ac:spMkLst>
            <pc:docMk/>
            <pc:sldMk cId="2204831470" sldId="297"/>
            <ac:spMk id="7" creationId="{07007B06-46CF-40A5-5BF3-D949DE8F2D5F}"/>
          </ac:spMkLst>
        </pc:spChg>
      </pc:sldChg>
      <pc:sldChg chg="addSp delSp modSp mod modAnim modNotesTx">
        <pc:chgData name="Jervin Ureath (s)" userId="17a89407-3df7-4425-adba-03b8536dca64" providerId="ADAL" clId="{EDA0AE09-4038-43B0-B332-A57DEB1BA539}" dt="2024-06-05T11:22:29.074" v="883" actId="20577"/>
        <pc:sldMkLst>
          <pc:docMk/>
          <pc:sldMk cId="2003041695" sldId="299"/>
        </pc:sldMkLst>
        <pc:spChg chg="del">
          <ac:chgData name="Jervin Ureath (s)" userId="17a89407-3df7-4425-adba-03b8536dca64" providerId="ADAL" clId="{EDA0AE09-4038-43B0-B332-A57DEB1BA539}" dt="2024-05-20T20:00:42.221" v="308"/>
          <ac:spMkLst>
            <pc:docMk/>
            <pc:sldMk cId="2003041695" sldId="299"/>
            <ac:spMk id="3" creationId="{521757E8-B123-4626-2885-72E7568DA072}"/>
          </ac:spMkLst>
        </pc:spChg>
        <pc:spChg chg="add del mod">
          <ac:chgData name="Jervin Ureath (s)" userId="17a89407-3df7-4425-adba-03b8536dca64" providerId="ADAL" clId="{EDA0AE09-4038-43B0-B332-A57DEB1BA539}" dt="2024-05-20T20:06:52.023" v="332" actId="22"/>
          <ac:spMkLst>
            <pc:docMk/>
            <pc:sldMk cId="2003041695" sldId="299"/>
            <ac:spMk id="15" creationId="{9D7CF792-0FA7-E519-522D-198A913A65E8}"/>
          </ac:spMkLst>
        </pc:spChg>
        <pc:spChg chg="add del mod">
          <ac:chgData name="Jervin Ureath (s)" userId="17a89407-3df7-4425-adba-03b8536dca64" providerId="ADAL" clId="{EDA0AE09-4038-43B0-B332-A57DEB1BA539}" dt="2024-05-21T15:15:35.499" v="756" actId="478"/>
          <ac:spMkLst>
            <pc:docMk/>
            <pc:sldMk cId="2003041695" sldId="299"/>
            <ac:spMk id="18" creationId="{CEE7CD16-B695-9FBF-787E-CB045766F1B3}"/>
          </ac:spMkLst>
        </pc:spChg>
        <pc:spChg chg="add mod">
          <ac:chgData name="Jervin Ureath (s)" userId="17a89407-3df7-4425-adba-03b8536dca64" providerId="ADAL" clId="{EDA0AE09-4038-43B0-B332-A57DEB1BA539}" dt="2024-05-21T15:15:22.848" v="752" actId="164"/>
          <ac:spMkLst>
            <pc:docMk/>
            <pc:sldMk cId="2003041695" sldId="299"/>
            <ac:spMk id="24" creationId="{82AD7A44-FB89-C7E7-1174-1D8245D610E1}"/>
          </ac:spMkLst>
        </pc:spChg>
        <pc:spChg chg="add mod">
          <ac:chgData name="Jervin Ureath (s)" userId="17a89407-3df7-4425-adba-03b8536dca64" providerId="ADAL" clId="{EDA0AE09-4038-43B0-B332-A57DEB1BA539}" dt="2024-05-21T15:15:26.053" v="753" actId="164"/>
          <ac:spMkLst>
            <pc:docMk/>
            <pc:sldMk cId="2003041695" sldId="299"/>
            <ac:spMk id="25" creationId="{26011A1A-8727-599F-25AF-F4AD88C8ACCB}"/>
          </ac:spMkLst>
        </pc:spChg>
        <pc:spChg chg="add mod">
          <ac:chgData name="Jervin Ureath (s)" userId="17a89407-3df7-4425-adba-03b8536dca64" providerId="ADAL" clId="{EDA0AE09-4038-43B0-B332-A57DEB1BA539}" dt="2024-05-21T15:15:28.827" v="754" actId="164"/>
          <ac:spMkLst>
            <pc:docMk/>
            <pc:sldMk cId="2003041695" sldId="299"/>
            <ac:spMk id="26" creationId="{240283A1-E3D2-4D80-E32E-938A8C282638}"/>
          </ac:spMkLst>
        </pc:spChg>
        <pc:spChg chg="add mod">
          <ac:chgData name="Jervin Ureath (s)" userId="17a89407-3df7-4425-adba-03b8536dca64" providerId="ADAL" clId="{EDA0AE09-4038-43B0-B332-A57DEB1BA539}" dt="2024-05-21T15:15:58.875" v="762" actId="164"/>
          <ac:spMkLst>
            <pc:docMk/>
            <pc:sldMk cId="2003041695" sldId="299"/>
            <ac:spMk id="27" creationId="{31B605F0-CA5C-E8AF-2553-CCB503F9A58B}"/>
          </ac:spMkLst>
        </pc:spChg>
        <pc:spChg chg="add mod">
          <ac:chgData name="Jervin Ureath (s)" userId="17a89407-3df7-4425-adba-03b8536dca64" providerId="ADAL" clId="{EDA0AE09-4038-43B0-B332-A57DEB1BA539}" dt="2024-05-21T15:16:03.576" v="763" actId="164"/>
          <ac:spMkLst>
            <pc:docMk/>
            <pc:sldMk cId="2003041695" sldId="299"/>
            <ac:spMk id="28" creationId="{DF457050-D672-369B-5052-8015B42631C5}"/>
          </ac:spMkLst>
        </pc:spChg>
        <pc:spChg chg="add mod">
          <ac:chgData name="Jervin Ureath (s)" userId="17a89407-3df7-4425-adba-03b8536dca64" providerId="ADAL" clId="{EDA0AE09-4038-43B0-B332-A57DEB1BA539}" dt="2024-05-21T15:16:08.397" v="764" actId="164"/>
          <ac:spMkLst>
            <pc:docMk/>
            <pc:sldMk cId="2003041695" sldId="299"/>
            <ac:spMk id="29" creationId="{C58EEEA9-8806-4A6A-A220-3B9276AA8A07}"/>
          </ac:spMkLst>
        </pc:spChg>
        <pc:grpChg chg="add mod">
          <ac:chgData name="Jervin Ureath (s)" userId="17a89407-3df7-4425-adba-03b8536dca64" providerId="ADAL" clId="{EDA0AE09-4038-43B0-B332-A57DEB1BA539}" dt="2024-05-21T15:28:40.441" v="803" actId="14100"/>
          <ac:grpSpMkLst>
            <pc:docMk/>
            <pc:sldMk cId="2003041695" sldId="299"/>
            <ac:grpSpMk id="3" creationId="{D8C2FE4F-746A-55C3-D84C-47906B2EFBF4}"/>
          </ac:grpSpMkLst>
        </pc:grpChg>
        <pc:grpChg chg="add mod">
          <ac:chgData name="Jervin Ureath (s)" userId="17a89407-3df7-4425-adba-03b8536dca64" providerId="ADAL" clId="{EDA0AE09-4038-43B0-B332-A57DEB1BA539}" dt="2024-05-21T15:28:47.180" v="804" actId="408"/>
          <ac:grpSpMkLst>
            <pc:docMk/>
            <pc:sldMk cId="2003041695" sldId="299"/>
            <ac:grpSpMk id="9" creationId="{BA2B8D22-4A00-C166-D710-4DC5AE9FE2BF}"/>
          </ac:grpSpMkLst>
        </pc:grpChg>
        <pc:grpChg chg="add mod">
          <ac:chgData name="Jervin Ureath (s)" userId="17a89407-3df7-4425-adba-03b8536dca64" providerId="ADAL" clId="{EDA0AE09-4038-43B0-B332-A57DEB1BA539}" dt="2024-05-21T15:28:26.673" v="789" actId="14100"/>
          <ac:grpSpMkLst>
            <pc:docMk/>
            <pc:sldMk cId="2003041695" sldId="299"/>
            <ac:grpSpMk id="12" creationId="{49E97CE1-A57A-56AD-1840-9DE9F93F6753}"/>
          </ac:grpSpMkLst>
        </pc:grpChg>
        <pc:grpChg chg="add mod">
          <ac:chgData name="Jervin Ureath (s)" userId="17a89407-3df7-4425-adba-03b8536dca64" providerId="ADAL" clId="{EDA0AE09-4038-43B0-B332-A57DEB1BA539}" dt="2024-05-21T15:28:38.465" v="801" actId="14100"/>
          <ac:grpSpMkLst>
            <pc:docMk/>
            <pc:sldMk cId="2003041695" sldId="299"/>
            <ac:grpSpMk id="22" creationId="{1F503F68-47A5-20E2-10EB-E20B59D4C517}"/>
          </ac:grpSpMkLst>
        </pc:grpChg>
        <pc:grpChg chg="add mod">
          <ac:chgData name="Jervin Ureath (s)" userId="17a89407-3df7-4425-adba-03b8536dca64" providerId="ADAL" clId="{EDA0AE09-4038-43B0-B332-A57DEB1BA539}" dt="2024-05-21T15:29:04.747" v="806" actId="1076"/>
          <ac:grpSpMkLst>
            <pc:docMk/>
            <pc:sldMk cId="2003041695" sldId="299"/>
            <ac:grpSpMk id="31" creationId="{8638E0F6-6394-61BA-0D04-CB6DE4865CD5}"/>
          </ac:grpSpMkLst>
        </pc:grpChg>
        <pc:grpChg chg="add mod">
          <ac:chgData name="Jervin Ureath (s)" userId="17a89407-3df7-4425-adba-03b8536dca64" providerId="ADAL" clId="{EDA0AE09-4038-43B0-B332-A57DEB1BA539}" dt="2024-05-21T15:28:31.848" v="795" actId="14100"/>
          <ac:grpSpMkLst>
            <pc:docMk/>
            <pc:sldMk cId="2003041695" sldId="299"/>
            <ac:grpSpMk id="33" creationId="{D511F734-E060-D3FB-021B-C4B9AE76D0CE}"/>
          </ac:grpSpMkLst>
        </pc:grpChg>
        <pc:picChg chg="del">
          <ac:chgData name="Jervin Ureath (s)" userId="17a89407-3df7-4425-adba-03b8536dca64" providerId="ADAL" clId="{EDA0AE09-4038-43B0-B332-A57DEB1BA539}" dt="2024-05-21T15:14:51.959" v="746" actId="478"/>
          <ac:picMkLst>
            <pc:docMk/>
            <pc:sldMk cId="2003041695" sldId="299"/>
            <ac:picMk id="6" creationId="{79B593F4-43FE-BAAC-600D-91FDF118CC26}"/>
          </ac:picMkLst>
        </pc:picChg>
        <pc:picChg chg="add del mod">
          <ac:chgData name="Jervin Ureath (s)" userId="17a89407-3df7-4425-adba-03b8536dca64" providerId="ADAL" clId="{EDA0AE09-4038-43B0-B332-A57DEB1BA539}" dt="2024-05-20T20:05:52.690" v="326" actId="478"/>
          <ac:picMkLst>
            <pc:docMk/>
            <pc:sldMk cId="2003041695" sldId="299"/>
            <ac:picMk id="9" creationId="{024A3A24-869B-6C6A-6711-3D5CB421B507}"/>
          </ac:picMkLst>
        </pc:picChg>
        <pc:picChg chg="add del mod">
          <ac:chgData name="Jervin Ureath (s)" userId="17a89407-3df7-4425-adba-03b8536dca64" providerId="ADAL" clId="{EDA0AE09-4038-43B0-B332-A57DEB1BA539}" dt="2024-05-21T15:15:00.266" v="748" actId="478"/>
          <ac:picMkLst>
            <pc:docMk/>
            <pc:sldMk cId="2003041695" sldId="299"/>
            <ac:picMk id="11" creationId="{E0C794B3-7A57-2785-444B-9A35001B39C9}"/>
          </ac:picMkLst>
        </pc:picChg>
        <pc:picChg chg="add del mod">
          <ac:chgData name="Jervin Ureath (s)" userId="17a89407-3df7-4425-adba-03b8536dca64" providerId="ADAL" clId="{EDA0AE09-4038-43B0-B332-A57DEB1BA539}" dt="2024-05-21T15:15:06.418" v="750" actId="478"/>
          <ac:picMkLst>
            <pc:docMk/>
            <pc:sldMk cId="2003041695" sldId="299"/>
            <ac:picMk id="13" creationId="{EE8B3184-B814-142B-5638-E8FB5CC309AC}"/>
          </ac:picMkLst>
        </pc:picChg>
        <pc:picChg chg="mod">
          <ac:chgData name="Jervin Ureath (s)" userId="17a89407-3df7-4425-adba-03b8536dca64" providerId="ADAL" clId="{EDA0AE09-4038-43B0-B332-A57DEB1BA539}" dt="2024-05-21T15:15:26.053" v="753" actId="164"/>
          <ac:picMkLst>
            <pc:docMk/>
            <pc:sldMk cId="2003041695" sldId="299"/>
            <ac:picMk id="14" creationId="{836F6C60-3DED-98F0-6504-692B674A41D4}"/>
          </ac:picMkLst>
        </pc:picChg>
        <pc:picChg chg="mod">
          <ac:chgData name="Jervin Ureath (s)" userId="17a89407-3df7-4425-adba-03b8536dca64" providerId="ADAL" clId="{EDA0AE09-4038-43B0-B332-A57DEB1BA539}" dt="2024-05-21T15:15:28.827" v="754" actId="164"/>
          <ac:picMkLst>
            <pc:docMk/>
            <pc:sldMk cId="2003041695" sldId="299"/>
            <ac:picMk id="16" creationId="{DE07DED2-B782-F7BC-7DBA-E16A8A813389}"/>
          </ac:picMkLst>
        </pc:picChg>
        <pc:picChg chg="add mod">
          <ac:chgData name="Jervin Ureath (s)" userId="17a89407-3df7-4425-adba-03b8536dca64" providerId="ADAL" clId="{EDA0AE09-4038-43B0-B332-A57DEB1BA539}" dt="2024-05-20T20:07:24.068" v="341" actId="1076"/>
          <ac:picMkLst>
            <pc:docMk/>
            <pc:sldMk cId="2003041695" sldId="299"/>
            <ac:picMk id="17" creationId="{53AAEE07-AF10-881E-01BB-4A4ED1211584}"/>
          </ac:picMkLst>
        </pc:picChg>
        <pc:picChg chg="add del mod ord">
          <ac:chgData name="Jervin Ureath (s)" userId="17a89407-3df7-4425-adba-03b8536dca64" providerId="ADAL" clId="{EDA0AE09-4038-43B0-B332-A57DEB1BA539}" dt="2024-05-21T15:15:31.588" v="755" actId="478"/>
          <ac:picMkLst>
            <pc:docMk/>
            <pc:sldMk cId="2003041695" sldId="299"/>
            <ac:picMk id="19" creationId="{FE86B8A7-87D1-5815-E278-647FEB4B4AC3}"/>
          </ac:picMkLst>
        </pc:picChg>
        <pc:picChg chg="mod">
          <ac:chgData name="Jervin Ureath (s)" userId="17a89407-3df7-4425-adba-03b8536dca64" providerId="ADAL" clId="{EDA0AE09-4038-43B0-B332-A57DEB1BA539}" dt="2024-05-21T15:15:22.848" v="752" actId="164"/>
          <ac:picMkLst>
            <pc:docMk/>
            <pc:sldMk cId="2003041695" sldId="299"/>
            <ac:picMk id="20" creationId="{8A6BAA93-7DE3-769D-E141-9EAD70E9EA88}"/>
          </ac:picMkLst>
        </pc:picChg>
        <pc:picChg chg="add del mod">
          <ac:chgData name="Jervin Ureath (s)" userId="17a89407-3df7-4425-adba-03b8536dca64" providerId="ADAL" clId="{EDA0AE09-4038-43B0-B332-A57DEB1BA539}" dt="2024-05-21T15:15:39.788" v="758" actId="478"/>
          <ac:picMkLst>
            <pc:docMk/>
            <pc:sldMk cId="2003041695" sldId="299"/>
            <ac:picMk id="21" creationId="{BAC7ADB1-15DF-33A6-162D-C9044391726C}"/>
          </ac:picMkLst>
        </pc:picChg>
        <pc:picChg chg="add del mod">
          <ac:chgData name="Jervin Ureath (s)" userId="17a89407-3df7-4425-adba-03b8536dca64" providerId="ADAL" clId="{EDA0AE09-4038-43B0-B332-A57DEB1BA539}" dt="2024-05-21T15:15:47.124" v="760" actId="478"/>
          <ac:picMkLst>
            <pc:docMk/>
            <pc:sldMk cId="2003041695" sldId="299"/>
            <ac:picMk id="23" creationId="{65B43D45-EF59-FC2E-F6D8-E4244E0EF469}"/>
          </ac:picMkLst>
        </pc:picChg>
        <pc:picChg chg="mod">
          <ac:chgData name="Jervin Ureath (s)" userId="17a89407-3df7-4425-adba-03b8536dca64" providerId="ADAL" clId="{EDA0AE09-4038-43B0-B332-A57DEB1BA539}" dt="2024-05-21T15:15:58.875" v="762" actId="164"/>
          <ac:picMkLst>
            <pc:docMk/>
            <pc:sldMk cId="2003041695" sldId="299"/>
            <ac:picMk id="30" creationId="{6CA004F1-CB36-CE36-6BAC-AE89168FDB63}"/>
          </ac:picMkLst>
        </pc:picChg>
        <pc:picChg chg="mod">
          <ac:chgData name="Jervin Ureath (s)" userId="17a89407-3df7-4425-adba-03b8536dca64" providerId="ADAL" clId="{EDA0AE09-4038-43B0-B332-A57DEB1BA539}" dt="2024-05-21T15:16:03.576" v="763" actId="164"/>
          <ac:picMkLst>
            <pc:docMk/>
            <pc:sldMk cId="2003041695" sldId="299"/>
            <ac:picMk id="32" creationId="{1AD8F92E-64E8-0EEA-D841-BB69AF5ABC77}"/>
          </ac:picMkLst>
        </pc:picChg>
        <pc:picChg chg="mod">
          <ac:chgData name="Jervin Ureath (s)" userId="17a89407-3df7-4425-adba-03b8536dca64" providerId="ADAL" clId="{EDA0AE09-4038-43B0-B332-A57DEB1BA539}" dt="2024-05-21T15:16:08.397" v="764" actId="164"/>
          <ac:picMkLst>
            <pc:docMk/>
            <pc:sldMk cId="2003041695" sldId="299"/>
            <ac:picMk id="36" creationId="{70EB7FC9-7CE1-AF68-9005-820FD5919670}"/>
          </ac:picMkLst>
        </pc:picChg>
        <pc:cxnChg chg="add del">
          <ac:chgData name="Jervin Ureath (s)" userId="17a89407-3df7-4425-adba-03b8536dca64" providerId="ADAL" clId="{EDA0AE09-4038-43B0-B332-A57DEB1BA539}" dt="2024-05-21T15:27:54.526" v="774" actId="478"/>
          <ac:cxnSpMkLst>
            <pc:docMk/>
            <pc:sldMk cId="2003041695" sldId="299"/>
            <ac:cxnSpMk id="37" creationId="{418BC9CF-2833-A5FE-F144-E2470D6B3AE5}"/>
          </ac:cxnSpMkLst>
        </pc:cxnChg>
      </pc:sldChg>
      <pc:sldChg chg="add del">
        <pc:chgData name="Jervin Ureath (s)" userId="17a89407-3df7-4425-adba-03b8536dca64" providerId="ADAL" clId="{EDA0AE09-4038-43B0-B332-A57DEB1BA539}" dt="2024-05-20T20:11:29.725" v="423" actId="2696"/>
        <pc:sldMkLst>
          <pc:docMk/>
          <pc:sldMk cId="1320660634" sldId="311"/>
        </pc:sldMkLst>
      </pc:sldChg>
      <pc:sldChg chg="addSp delSp modSp add mod modNotesTx">
        <pc:chgData name="Jervin Ureath (s)" userId="17a89407-3df7-4425-adba-03b8536dca64" providerId="ADAL" clId="{EDA0AE09-4038-43B0-B332-A57DEB1BA539}" dt="2024-06-04T20:31:58.134" v="810"/>
        <pc:sldMkLst>
          <pc:docMk/>
          <pc:sldMk cId="1979173565" sldId="312"/>
        </pc:sldMkLst>
        <pc:spChg chg="add mod">
          <ac:chgData name="Jervin Ureath (s)" userId="17a89407-3df7-4425-adba-03b8536dca64" providerId="ADAL" clId="{EDA0AE09-4038-43B0-B332-A57DEB1BA539}" dt="2024-05-20T20:19:15.521" v="708" actId="20577"/>
          <ac:spMkLst>
            <pc:docMk/>
            <pc:sldMk cId="1979173565" sldId="312"/>
            <ac:spMk id="6" creationId="{ACD7FDF7-D8F0-B873-6625-247F2D354B09}"/>
          </ac:spMkLst>
        </pc:spChg>
        <pc:spChg chg="del">
          <ac:chgData name="Jervin Ureath (s)" userId="17a89407-3df7-4425-adba-03b8536dca64" providerId="ADAL" clId="{EDA0AE09-4038-43B0-B332-A57DEB1BA539}" dt="2024-05-20T20:12:24.707" v="424" actId="478"/>
          <ac:spMkLst>
            <pc:docMk/>
            <pc:sldMk cId="1979173565" sldId="312"/>
            <ac:spMk id="24" creationId="{82AD7A44-FB89-C7E7-1174-1D8245D610E1}"/>
          </ac:spMkLst>
        </pc:spChg>
        <pc:spChg chg="del">
          <ac:chgData name="Jervin Ureath (s)" userId="17a89407-3df7-4425-adba-03b8536dca64" providerId="ADAL" clId="{EDA0AE09-4038-43B0-B332-A57DEB1BA539}" dt="2024-05-20T20:12:24.707" v="424" actId="478"/>
          <ac:spMkLst>
            <pc:docMk/>
            <pc:sldMk cId="1979173565" sldId="312"/>
            <ac:spMk id="25" creationId="{26011A1A-8727-599F-25AF-F4AD88C8ACCB}"/>
          </ac:spMkLst>
        </pc:spChg>
        <pc:spChg chg="del">
          <ac:chgData name="Jervin Ureath (s)" userId="17a89407-3df7-4425-adba-03b8536dca64" providerId="ADAL" clId="{EDA0AE09-4038-43B0-B332-A57DEB1BA539}" dt="2024-05-20T20:12:24.707" v="424" actId="478"/>
          <ac:spMkLst>
            <pc:docMk/>
            <pc:sldMk cId="1979173565" sldId="312"/>
            <ac:spMk id="26" creationId="{240283A1-E3D2-4D80-E32E-938A8C282638}"/>
          </ac:spMkLst>
        </pc:spChg>
        <pc:spChg chg="del">
          <ac:chgData name="Jervin Ureath (s)" userId="17a89407-3df7-4425-adba-03b8536dca64" providerId="ADAL" clId="{EDA0AE09-4038-43B0-B332-A57DEB1BA539}" dt="2024-05-20T20:12:24.707" v="424" actId="478"/>
          <ac:spMkLst>
            <pc:docMk/>
            <pc:sldMk cId="1979173565" sldId="312"/>
            <ac:spMk id="27" creationId="{31B605F0-CA5C-E8AF-2553-CCB503F9A58B}"/>
          </ac:spMkLst>
        </pc:spChg>
        <pc:spChg chg="del">
          <ac:chgData name="Jervin Ureath (s)" userId="17a89407-3df7-4425-adba-03b8536dca64" providerId="ADAL" clId="{EDA0AE09-4038-43B0-B332-A57DEB1BA539}" dt="2024-05-20T20:12:24.707" v="424" actId="478"/>
          <ac:spMkLst>
            <pc:docMk/>
            <pc:sldMk cId="1979173565" sldId="312"/>
            <ac:spMk id="28" creationId="{DF457050-D672-369B-5052-8015B42631C5}"/>
          </ac:spMkLst>
        </pc:spChg>
        <pc:spChg chg="del">
          <ac:chgData name="Jervin Ureath (s)" userId="17a89407-3df7-4425-adba-03b8536dca64" providerId="ADAL" clId="{EDA0AE09-4038-43B0-B332-A57DEB1BA539}" dt="2024-05-20T20:12:24.707" v="424" actId="478"/>
          <ac:spMkLst>
            <pc:docMk/>
            <pc:sldMk cId="1979173565" sldId="312"/>
            <ac:spMk id="29" creationId="{C58EEEA9-8806-4A6A-A220-3B9276AA8A07}"/>
          </ac:spMkLst>
        </pc:spChg>
        <pc:picChg chg="del">
          <ac:chgData name="Jervin Ureath (s)" userId="17a89407-3df7-4425-adba-03b8536dca64" providerId="ADAL" clId="{EDA0AE09-4038-43B0-B332-A57DEB1BA539}" dt="2024-05-20T20:12:24.707" v="424" actId="478"/>
          <ac:picMkLst>
            <pc:docMk/>
            <pc:sldMk cId="1979173565" sldId="312"/>
            <ac:picMk id="11" creationId="{E0C794B3-7A57-2785-444B-9A35001B39C9}"/>
          </ac:picMkLst>
        </pc:picChg>
        <pc:picChg chg="del">
          <ac:chgData name="Jervin Ureath (s)" userId="17a89407-3df7-4425-adba-03b8536dca64" providerId="ADAL" clId="{EDA0AE09-4038-43B0-B332-A57DEB1BA539}" dt="2024-05-20T20:12:24.707" v="424" actId="478"/>
          <ac:picMkLst>
            <pc:docMk/>
            <pc:sldMk cId="1979173565" sldId="312"/>
            <ac:picMk id="13" creationId="{EE8B3184-B814-142B-5638-E8FB5CC309AC}"/>
          </ac:picMkLst>
        </pc:picChg>
        <pc:picChg chg="del">
          <ac:chgData name="Jervin Ureath (s)" userId="17a89407-3df7-4425-adba-03b8536dca64" providerId="ADAL" clId="{EDA0AE09-4038-43B0-B332-A57DEB1BA539}" dt="2024-05-20T20:12:24.707" v="424" actId="478"/>
          <ac:picMkLst>
            <pc:docMk/>
            <pc:sldMk cId="1979173565" sldId="312"/>
            <ac:picMk id="17" creationId="{53AAEE07-AF10-881E-01BB-4A4ED1211584}"/>
          </ac:picMkLst>
        </pc:picChg>
        <pc:picChg chg="del">
          <ac:chgData name="Jervin Ureath (s)" userId="17a89407-3df7-4425-adba-03b8536dca64" providerId="ADAL" clId="{EDA0AE09-4038-43B0-B332-A57DEB1BA539}" dt="2024-05-20T20:12:27.732" v="425" actId="478"/>
          <ac:picMkLst>
            <pc:docMk/>
            <pc:sldMk cId="1979173565" sldId="312"/>
            <ac:picMk id="19" creationId="{FE86B8A7-87D1-5815-E278-647FEB4B4AC3}"/>
          </ac:picMkLst>
        </pc:picChg>
        <pc:picChg chg="del">
          <ac:chgData name="Jervin Ureath (s)" userId="17a89407-3df7-4425-adba-03b8536dca64" providerId="ADAL" clId="{EDA0AE09-4038-43B0-B332-A57DEB1BA539}" dt="2024-05-20T20:12:27.732" v="425" actId="478"/>
          <ac:picMkLst>
            <pc:docMk/>
            <pc:sldMk cId="1979173565" sldId="312"/>
            <ac:picMk id="21" creationId="{BAC7ADB1-15DF-33A6-162D-C9044391726C}"/>
          </ac:picMkLst>
        </pc:picChg>
        <pc:picChg chg="del">
          <ac:chgData name="Jervin Ureath (s)" userId="17a89407-3df7-4425-adba-03b8536dca64" providerId="ADAL" clId="{EDA0AE09-4038-43B0-B332-A57DEB1BA539}" dt="2024-05-20T20:12:27.732" v="425" actId="478"/>
          <ac:picMkLst>
            <pc:docMk/>
            <pc:sldMk cId="1979173565" sldId="312"/>
            <ac:picMk id="23" creationId="{65B43D45-EF59-FC2E-F6D8-E4244E0EF469}"/>
          </ac:picMkLst>
        </pc:picChg>
      </pc:sldChg>
    </pc:docChg>
  </pc:docChgLst>
  <pc:docChgLst>
    <pc:chgData name="Michèle Fille (s)" userId="b11f9d4a-54bb-4b03-b291-84a1e552b639" providerId="ADAL" clId="{B00D8B2A-5B52-4BDC-9664-4D3196E532B0}"/>
    <pc:docChg chg="undo redo custSel addSld delSld modSld">
      <pc:chgData name="Michèle Fille (s)" userId="b11f9d4a-54bb-4b03-b291-84a1e552b639" providerId="ADAL" clId="{B00D8B2A-5B52-4BDC-9664-4D3196E532B0}" dt="2024-06-23T15:57:15.222" v="4870" actId="6549"/>
      <pc:docMkLst>
        <pc:docMk/>
      </pc:docMkLst>
      <pc:sldChg chg="del">
        <pc:chgData name="Michèle Fille (s)" userId="b11f9d4a-54bb-4b03-b291-84a1e552b639" providerId="ADAL" clId="{B00D8B2A-5B52-4BDC-9664-4D3196E532B0}" dt="2024-05-15T13:13:13.047" v="178" actId="2696"/>
        <pc:sldMkLst>
          <pc:docMk/>
          <pc:sldMk cId="3129645264" sldId="287"/>
        </pc:sldMkLst>
      </pc:sldChg>
      <pc:sldChg chg="addSp delSp modSp mod modNotesTx">
        <pc:chgData name="Michèle Fille (s)" userId="b11f9d4a-54bb-4b03-b291-84a1e552b639" providerId="ADAL" clId="{B00D8B2A-5B52-4BDC-9664-4D3196E532B0}" dt="2024-05-19T19:41:59.925" v="4489"/>
        <pc:sldMkLst>
          <pc:docMk/>
          <pc:sldMk cId="3928954394" sldId="290"/>
        </pc:sldMkLst>
        <pc:spChg chg="mod">
          <ac:chgData name="Michèle Fille (s)" userId="b11f9d4a-54bb-4b03-b291-84a1e552b639" providerId="ADAL" clId="{B00D8B2A-5B52-4BDC-9664-4D3196E532B0}" dt="2024-05-15T13:13:08.748" v="177" actId="14100"/>
          <ac:spMkLst>
            <pc:docMk/>
            <pc:sldMk cId="3928954394" sldId="290"/>
            <ac:spMk id="2" creationId="{B10659A1-AAAC-C68A-7E24-5CFF69CE62B6}"/>
          </ac:spMkLst>
        </pc:spChg>
        <pc:spChg chg="del">
          <ac:chgData name="Michèle Fille (s)" userId="b11f9d4a-54bb-4b03-b291-84a1e552b639" providerId="ADAL" clId="{B00D8B2A-5B52-4BDC-9664-4D3196E532B0}" dt="2024-05-15T13:11:33.759" v="56" actId="478"/>
          <ac:spMkLst>
            <pc:docMk/>
            <pc:sldMk cId="3928954394" sldId="290"/>
            <ac:spMk id="3" creationId="{521757E8-B123-4626-2885-72E7568DA072}"/>
          </ac:spMkLst>
        </pc:spChg>
        <pc:spChg chg="add del mod">
          <ac:chgData name="Michèle Fille (s)" userId="b11f9d4a-54bb-4b03-b291-84a1e552b639" providerId="ADAL" clId="{B00D8B2A-5B52-4BDC-9664-4D3196E532B0}" dt="2024-05-15T13:11:46.419" v="59" actId="478"/>
          <ac:spMkLst>
            <pc:docMk/>
            <pc:sldMk cId="3928954394" sldId="290"/>
            <ac:spMk id="6" creationId="{DB2BE1DC-6BA5-2653-9319-B391FF035EDA}"/>
          </ac:spMkLst>
        </pc:spChg>
        <pc:spChg chg="mod">
          <ac:chgData name="Michèle Fille (s)" userId="b11f9d4a-54bb-4b03-b291-84a1e552b639" providerId="ADAL" clId="{B00D8B2A-5B52-4BDC-9664-4D3196E532B0}" dt="2024-05-19T14:58:12.324" v="4436" actId="1038"/>
          <ac:spMkLst>
            <pc:docMk/>
            <pc:sldMk cId="3928954394" sldId="290"/>
            <ac:spMk id="7" creationId="{07007B06-46CF-40A5-5BF3-D949DE8F2D5F}"/>
          </ac:spMkLst>
        </pc:spChg>
        <pc:spChg chg="add mod">
          <ac:chgData name="Michèle Fille (s)" userId="b11f9d4a-54bb-4b03-b291-84a1e552b639" providerId="ADAL" clId="{B00D8B2A-5B52-4BDC-9664-4D3196E532B0}" dt="2024-05-19T19:41:59.925" v="4489"/>
          <ac:spMkLst>
            <pc:docMk/>
            <pc:sldMk cId="3928954394" sldId="290"/>
            <ac:spMk id="11" creationId="{CEF21A85-E8B4-7AE7-7021-99E7BA936D54}"/>
          </ac:spMkLst>
        </pc:spChg>
        <pc:cxnChg chg="mod">
          <ac:chgData name="Michèle Fille (s)" userId="b11f9d4a-54bb-4b03-b291-84a1e552b639" providerId="ADAL" clId="{B00D8B2A-5B52-4BDC-9664-4D3196E532B0}" dt="2024-05-15T13:12:59.735" v="173" actId="1036"/>
          <ac:cxnSpMkLst>
            <pc:docMk/>
            <pc:sldMk cId="3928954394" sldId="290"/>
            <ac:cxnSpMk id="5" creationId="{454F942E-4BF8-D11E-04D5-7FFF2C88144E}"/>
          </ac:cxnSpMkLst>
        </pc:cxnChg>
      </pc:sldChg>
      <pc:sldChg chg="modSp add del mod setBg">
        <pc:chgData name="Michèle Fille (s)" userId="b11f9d4a-54bb-4b03-b291-84a1e552b639" providerId="ADAL" clId="{B00D8B2A-5B52-4BDC-9664-4D3196E532B0}" dt="2024-05-15T13:21:53.871" v="460" actId="47"/>
        <pc:sldMkLst>
          <pc:docMk/>
          <pc:sldMk cId="1797800824" sldId="291"/>
        </pc:sldMkLst>
        <pc:spChg chg="mod">
          <ac:chgData name="Michèle Fille (s)" userId="b11f9d4a-54bb-4b03-b291-84a1e552b639" providerId="ADAL" clId="{B00D8B2A-5B52-4BDC-9664-4D3196E532B0}" dt="2024-05-15T13:13:56.795" v="194" actId="20577"/>
          <ac:spMkLst>
            <pc:docMk/>
            <pc:sldMk cId="1797800824" sldId="291"/>
            <ac:spMk id="2" creationId="{B10659A1-AAAC-C68A-7E24-5CFF69CE62B6}"/>
          </ac:spMkLst>
        </pc:spChg>
        <pc:spChg chg="mod">
          <ac:chgData name="Michèle Fille (s)" userId="b11f9d4a-54bb-4b03-b291-84a1e552b639" providerId="ADAL" clId="{B00D8B2A-5B52-4BDC-9664-4D3196E532B0}" dt="2024-05-15T13:17:46.502" v="313" actId="14100"/>
          <ac:spMkLst>
            <pc:docMk/>
            <pc:sldMk cId="1797800824" sldId="291"/>
            <ac:spMk id="7" creationId="{07007B06-46CF-40A5-5BF3-D949DE8F2D5F}"/>
          </ac:spMkLst>
        </pc:spChg>
        <pc:cxnChg chg="mod">
          <ac:chgData name="Michèle Fille (s)" userId="b11f9d4a-54bb-4b03-b291-84a1e552b639" providerId="ADAL" clId="{B00D8B2A-5B52-4BDC-9664-4D3196E532B0}" dt="2024-05-15T13:17:07.689" v="292" actId="1036"/>
          <ac:cxnSpMkLst>
            <pc:docMk/>
            <pc:sldMk cId="1797800824" sldId="291"/>
            <ac:cxnSpMk id="5" creationId="{454F942E-4BF8-D11E-04D5-7FFF2C88144E}"/>
          </ac:cxnSpMkLst>
        </pc:cxnChg>
      </pc:sldChg>
      <pc:sldChg chg="addSp delSp modSp add mod setBg modNotesTx">
        <pc:chgData name="Michèle Fille (s)" userId="b11f9d4a-54bb-4b03-b291-84a1e552b639" providerId="ADAL" clId="{B00D8B2A-5B52-4BDC-9664-4D3196E532B0}" dt="2024-05-19T14:57:11.784" v="4341" actId="1076"/>
        <pc:sldMkLst>
          <pc:docMk/>
          <pc:sldMk cId="3068588489" sldId="292"/>
        </pc:sldMkLst>
        <pc:spChg chg="del">
          <ac:chgData name="Michèle Fille (s)" userId="b11f9d4a-54bb-4b03-b291-84a1e552b639" providerId="ADAL" clId="{B00D8B2A-5B52-4BDC-9664-4D3196E532B0}" dt="2024-05-15T13:17:19.700" v="295" actId="478"/>
          <ac:spMkLst>
            <pc:docMk/>
            <pc:sldMk cId="3068588489" sldId="292"/>
            <ac:spMk id="2" creationId="{B10659A1-AAAC-C68A-7E24-5CFF69CE62B6}"/>
          </ac:spMkLst>
        </pc:spChg>
        <pc:spChg chg="del">
          <ac:chgData name="Michèle Fille (s)" userId="b11f9d4a-54bb-4b03-b291-84a1e552b639" providerId="ADAL" clId="{B00D8B2A-5B52-4BDC-9664-4D3196E532B0}" dt="2024-05-15T13:17:17.908" v="294" actId="478"/>
          <ac:spMkLst>
            <pc:docMk/>
            <pc:sldMk cId="3068588489" sldId="292"/>
            <ac:spMk id="7" creationId="{07007B06-46CF-40A5-5BF3-D949DE8F2D5F}"/>
          </ac:spMkLst>
        </pc:spChg>
        <pc:spChg chg="add del mod">
          <ac:chgData name="Michèle Fille (s)" userId="b11f9d4a-54bb-4b03-b291-84a1e552b639" providerId="ADAL" clId="{B00D8B2A-5B52-4BDC-9664-4D3196E532B0}" dt="2024-05-15T13:17:29.442" v="298" actId="478"/>
          <ac:spMkLst>
            <pc:docMk/>
            <pc:sldMk cId="3068588489" sldId="292"/>
            <ac:spMk id="10" creationId="{018F25E8-311F-D79D-53FB-AA8C8AD9BBD2}"/>
          </ac:spMkLst>
        </pc:spChg>
        <pc:spChg chg="add mod">
          <ac:chgData name="Michèle Fille (s)" userId="b11f9d4a-54bb-4b03-b291-84a1e552b639" providerId="ADAL" clId="{B00D8B2A-5B52-4BDC-9664-4D3196E532B0}" dt="2024-05-15T13:17:27.151" v="297"/>
          <ac:spMkLst>
            <pc:docMk/>
            <pc:sldMk cId="3068588489" sldId="292"/>
            <ac:spMk id="11" creationId="{05CCD1A5-8E76-7B9E-3469-E84000B62391}"/>
          </ac:spMkLst>
        </pc:spChg>
        <pc:spChg chg="add mod">
          <ac:chgData name="Michèle Fille (s)" userId="b11f9d4a-54bb-4b03-b291-84a1e552b639" providerId="ADAL" clId="{B00D8B2A-5B52-4BDC-9664-4D3196E532B0}" dt="2024-05-15T13:17:22.619" v="296"/>
          <ac:spMkLst>
            <pc:docMk/>
            <pc:sldMk cId="3068588489" sldId="292"/>
            <ac:spMk id="13" creationId="{57AB384F-AD8A-F044-0AE8-31BFC5E80527}"/>
          </ac:spMkLst>
        </pc:spChg>
        <pc:spChg chg="add mod">
          <ac:chgData name="Michèle Fille (s)" userId="b11f9d4a-54bb-4b03-b291-84a1e552b639" providerId="ADAL" clId="{B00D8B2A-5B52-4BDC-9664-4D3196E532B0}" dt="2024-05-15T13:17:36.402" v="311" actId="20577"/>
          <ac:spMkLst>
            <pc:docMk/>
            <pc:sldMk cId="3068588489" sldId="292"/>
            <ac:spMk id="14" creationId="{95F3BC43-BBA9-7747-2C6F-E0BE1BFA94F2}"/>
          </ac:spMkLst>
        </pc:spChg>
        <pc:spChg chg="add mod">
          <ac:chgData name="Michèle Fille (s)" userId="b11f9d4a-54bb-4b03-b291-84a1e552b639" providerId="ADAL" clId="{B00D8B2A-5B52-4BDC-9664-4D3196E532B0}" dt="2024-05-15T13:17:30.520" v="299"/>
          <ac:spMkLst>
            <pc:docMk/>
            <pc:sldMk cId="3068588489" sldId="292"/>
            <ac:spMk id="16" creationId="{2B816145-F0A0-55E9-80FB-C029AB5D6AFC}"/>
          </ac:spMkLst>
        </pc:spChg>
        <pc:picChg chg="mod">
          <ac:chgData name="Michèle Fille (s)" userId="b11f9d4a-54bb-4b03-b291-84a1e552b639" providerId="ADAL" clId="{B00D8B2A-5B52-4BDC-9664-4D3196E532B0}" dt="2024-05-19T14:57:11.784" v="4341" actId="1076"/>
          <ac:picMkLst>
            <pc:docMk/>
            <pc:sldMk cId="3068588489" sldId="292"/>
            <ac:picMk id="6" creationId="{13CC53E1-227A-C574-EF4A-3240471676D1}"/>
          </ac:picMkLst>
        </pc:picChg>
        <pc:cxnChg chg="del">
          <ac:chgData name="Michèle Fille (s)" userId="b11f9d4a-54bb-4b03-b291-84a1e552b639" providerId="ADAL" clId="{B00D8B2A-5B52-4BDC-9664-4D3196E532B0}" dt="2024-05-15T13:17:17.074" v="293" actId="478"/>
          <ac:cxnSpMkLst>
            <pc:docMk/>
            <pc:sldMk cId="3068588489" sldId="292"/>
            <ac:cxnSpMk id="5" creationId="{454F942E-4BF8-D11E-04D5-7FFF2C88144E}"/>
          </ac:cxnSpMkLst>
        </pc:cxnChg>
        <pc:cxnChg chg="add mod">
          <ac:chgData name="Michèle Fille (s)" userId="b11f9d4a-54bb-4b03-b291-84a1e552b639" providerId="ADAL" clId="{B00D8B2A-5B52-4BDC-9664-4D3196E532B0}" dt="2024-05-15T13:17:22.619" v="296"/>
          <ac:cxnSpMkLst>
            <pc:docMk/>
            <pc:sldMk cId="3068588489" sldId="292"/>
            <ac:cxnSpMk id="12" creationId="{94083B83-C50F-D0F2-1E95-1FD249700863}"/>
          </ac:cxnSpMkLst>
        </pc:cxnChg>
        <pc:cxnChg chg="add mod">
          <ac:chgData name="Michèle Fille (s)" userId="b11f9d4a-54bb-4b03-b291-84a1e552b639" providerId="ADAL" clId="{B00D8B2A-5B52-4BDC-9664-4D3196E532B0}" dt="2024-05-15T13:17:30.520" v="299"/>
          <ac:cxnSpMkLst>
            <pc:docMk/>
            <pc:sldMk cId="3068588489" sldId="292"/>
            <ac:cxnSpMk id="15" creationId="{2048B817-61BF-0A12-575B-A4AD9F0F0384}"/>
          </ac:cxnSpMkLst>
        </pc:cxnChg>
      </pc:sldChg>
      <pc:sldChg chg="modSp del mod">
        <pc:chgData name="Michèle Fille (s)" userId="b11f9d4a-54bb-4b03-b291-84a1e552b639" providerId="ADAL" clId="{B00D8B2A-5B52-4BDC-9664-4D3196E532B0}" dt="2024-05-15T13:17:56.258" v="315" actId="47"/>
        <pc:sldMkLst>
          <pc:docMk/>
          <pc:sldMk cId="2287887942" sldId="293"/>
        </pc:sldMkLst>
        <pc:spChg chg="mod">
          <ac:chgData name="Michèle Fille (s)" userId="b11f9d4a-54bb-4b03-b291-84a1e552b639" providerId="ADAL" clId="{B00D8B2A-5B52-4BDC-9664-4D3196E532B0}" dt="2024-05-15T13:14:38.236" v="218" actId="20577"/>
          <ac:spMkLst>
            <pc:docMk/>
            <pc:sldMk cId="2287887942" sldId="293"/>
            <ac:spMk id="2" creationId="{B10659A1-AAAC-C68A-7E24-5CFF69CE62B6}"/>
          </ac:spMkLst>
        </pc:spChg>
      </pc:sldChg>
      <pc:sldChg chg="modSp del mod">
        <pc:chgData name="Michèle Fille (s)" userId="b11f9d4a-54bb-4b03-b291-84a1e552b639" providerId="ADAL" clId="{B00D8B2A-5B52-4BDC-9664-4D3196E532B0}" dt="2024-05-15T13:17:57.483" v="316" actId="47"/>
        <pc:sldMkLst>
          <pc:docMk/>
          <pc:sldMk cId="3901756141" sldId="294"/>
        </pc:sldMkLst>
        <pc:spChg chg="mod">
          <ac:chgData name="Michèle Fille (s)" userId="b11f9d4a-54bb-4b03-b291-84a1e552b639" providerId="ADAL" clId="{B00D8B2A-5B52-4BDC-9664-4D3196E532B0}" dt="2024-05-15T13:14:45.982" v="236" actId="20577"/>
          <ac:spMkLst>
            <pc:docMk/>
            <pc:sldMk cId="3901756141" sldId="294"/>
            <ac:spMk id="2" creationId="{B10659A1-AAAC-C68A-7E24-5CFF69CE62B6}"/>
          </ac:spMkLst>
        </pc:spChg>
      </pc:sldChg>
      <pc:sldChg chg="modSp del mod">
        <pc:chgData name="Michèle Fille (s)" userId="b11f9d4a-54bb-4b03-b291-84a1e552b639" providerId="ADAL" clId="{B00D8B2A-5B52-4BDC-9664-4D3196E532B0}" dt="2024-05-15T13:17:58.777" v="317" actId="47"/>
        <pc:sldMkLst>
          <pc:docMk/>
          <pc:sldMk cId="2136200386" sldId="295"/>
        </pc:sldMkLst>
        <pc:spChg chg="mod">
          <ac:chgData name="Michèle Fille (s)" userId="b11f9d4a-54bb-4b03-b291-84a1e552b639" providerId="ADAL" clId="{B00D8B2A-5B52-4BDC-9664-4D3196E532B0}" dt="2024-05-15T13:14:55.106" v="254" actId="20577"/>
          <ac:spMkLst>
            <pc:docMk/>
            <pc:sldMk cId="2136200386" sldId="295"/>
            <ac:spMk id="2" creationId="{B10659A1-AAAC-C68A-7E24-5CFF69CE62B6}"/>
          </ac:spMkLst>
        </pc:spChg>
      </pc:sldChg>
      <pc:sldChg chg="modSp del mod">
        <pc:chgData name="Michèle Fille (s)" userId="b11f9d4a-54bb-4b03-b291-84a1e552b639" providerId="ADAL" clId="{B00D8B2A-5B52-4BDC-9664-4D3196E532B0}" dt="2024-05-15T13:18:00.355" v="318" actId="47"/>
        <pc:sldMkLst>
          <pc:docMk/>
          <pc:sldMk cId="962596642" sldId="296"/>
        </pc:sldMkLst>
        <pc:spChg chg="mod">
          <ac:chgData name="Michèle Fille (s)" userId="b11f9d4a-54bb-4b03-b291-84a1e552b639" providerId="ADAL" clId="{B00D8B2A-5B52-4BDC-9664-4D3196E532B0}" dt="2024-05-15T13:15:01.290" v="263" actId="20577"/>
          <ac:spMkLst>
            <pc:docMk/>
            <pc:sldMk cId="962596642" sldId="296"/>
            <ac:spMk id="2" creationId="{B10659A1-AAAC-C68A-7E24-5CFF69CE62B6}"/>
          </ac:spMkLst>
        </pc:spChg>
      </pc:sldChg>
      <pc:sldChg chg="modSp del mod">
        <pc:chgData name="Michèle Fille (s)" userId="b11f9d4a-54bb-4b03-b291-84a1e552b639" providerId="ADAL" clId="{B00D8B2A-5B52-4BDC-9664-4D3196E532B0}" dt="2024-05-15T13:18:01.637" v="319" actId="47"/>
        <pc:sldMkLst>
          <pc:docMk/>
          <pc:sldMk cId="2204831470" sldId="297"/>
        </pc:sldMkLst>
        <pc:spChg chg="mod">
          <ac:chgData name="Michèle Fille (s)" userId="b11f9d4a-54bb-4b03-b291-84a1e552b639" providerId="ADAL" clId="{B00D8B2A-5B52-4BDC-9664-4D3196E532B0}" dt="2024-05-15T13:15:08.812" v="273" actId="20577"/>
          <ac:spMkLst>
            <pc:docMk/>
            <pc:sldMk cId="2204831470" sldId="297"/>
            <ac:spMk id="2" creationId="{B10659A1-AAAC-C68A-7E24-5CFF69CE62B6}"/>
          </ac:spMkLst>
        </pc:spChg>
      </pc:sldChg>
      <pc:sldChg chg="modSp del mod">
        <pc:chgData name="Michèle Fille (s)" userId="b11f9d4a-54bb-4b03-b291-84a1e552b639" providerId="ADAL" clId="{B00D8B2A-5B52-4BDC-9664-4D3196E532B0}" dt="2024-05-15T13:18:02.868" v="320" actId="47"/>
        <pc:sldMkLst>
          <pc:docMk/>
          <pc:sldMk cId="2464113145" sldId="298"/>
        </pc:sldMkLst>
        <pc:spChg chg="mod">
          <ac:chgData name="Michèle Fille (s)" userId="b11f9d4a-54bb-4b03-b291-84a1e552b639" providerId="ADAL" clId="{B00D8B2A-5B52-4BDC-9664-4D3196E532B0}" dt="2024-05-15T13:15:14.915" v="281" actId="20577"/>
          <ac:spMkLst>
            <pc:docMk/>
            <pc:sldMk cId="2464113145" sldId="298"/>
            <ac:spMk id="2" creationId="{B10659A1-AAAC-C68A-7E24-5CFF69CE62B6}"/>
          </ac:spMkLst>
        </pc:spChg>
        <pc:spChg chg="mod">
          <ac:chgData name="Michèle Fille (s)" userId="b11f9d4a-54bb-4b03-b291-84a1e552b639" providerId="ADAL" clId="{B00D8B2A-5B52-4BDC-9664-4D3196E532B0}" dt="2024-05-15T13:16:32.433" v="287" actId="14100"/>
          <ac:spMkLst>
            <pc:docMk/>
            <pc:sldMk cId="2464113145" sldId="298"/>
            <ac:spMk id="7" creationId="{07007B06-46CF-40A5-5BF3-D949DE8F2D5F}"/>
          </ac:spMkLst>
        </pc:spChg>
      </pc:sldChg>
      <pc:sldChg chg="addSp delSp modSp add mod modNotesTx">
        <pc:chgData name="Michèle Fille (s)" userId="b11f9d4a-54bb-4b03-b291-84a1e552b639" providerId="ADAL" clId="{B00D8B2A-5B52-4BDC-9664-4D3196E532B0}" dt="2024-05-21T15:08:27.012" v="4493" actId="1076"/>
        <pc:sldMkLst>
          <pc:docMk/>
          <pc:sldMk cId="2003041695" sldId="299"/>
        </pc:sldMkLst>
        <pc:spChg chg="mod">
          <ac:chgData name="Michèle Fille (s)" userId="b11f9d4a-54bb-4b03-b291-84a1e552b639" providerId="ADAL" clId="{B00D8B2A-5B52-4BDC-9664-4D3196E532B0}" dt="2024-05-15T13:18:19.557" v="345" actId="20577"/>
          <ac:spMkLst>
            <pc:docMk/>
            <pc:sldMk cId="2003041695" sldId="299"/>
            <ac:spMk id="2" creationId="{B10659A1-AAAC-C68A-7E24-5CFF69CE62B6}"/>
          </ac:spMkLst>
        </pc:spChg>
        <pc:spChg chg="mod">
          <ac:chgData name="Michèle Fille (s)" userId="b11f9d4a-54bb-4b03-b291-84a1e552b639" providerId="ADAL" clId="{B00D8B2A-5B52-4BDC-9664-4D3196E532B0}" dt="2024-05-15T13:18:08.238" v="321" actId="6549"/>
          <ac:spMkLst>
            <pc:docMk/>
            <pc:sldMk cId="2003041695" sldId="299"/>
            <ac:spMk id="3" creationId="{521757E8-B123-4626-2885-72E7568DA072}"/>
          </ac:spMkLst>
        </pc:spChg>
        <pc:spChg chg="mod">
          <ac:chgData name="Michèle Fille (s)" userId="b11f9d4a-54bb-4b03-b291-84a1e552b639" providerId="ADAL" clId="{B00D8B2A-5B52-4BDC-9664-4D3196E532B0}" dt="2024-05-15T13:18:40.674" v="354" actId="14100"/>
          <ac:spMkLst>
            <pc:docMk/>
            <pc:sldMk cId="2003041695" sldId="299"/>
            <ac:spMk id="7" creationId="{07007B06-46CF-40A5-5BF3-D949DE8F2D5F}"/>
          </ac:spMkLst>
        </pc:spChg>
        <pc:picChg chg="add mod">
          <ac:chgData name="Michèle Fille (s)" userId="b11f9d4a-54bb-4b03-b291-84a1e552b639" providerId="ADAL" clId="{B00D8B2A-5B52-4BDC-9664-4D3196E532B0}" dt="2024-05-21T15:08:27.012" v="4493" actId="1076"/>
          <ac:picMkLst>
            <pc:docMk/>
            <pc:sldMk cId="2003041695" sldId="299"/>
            <ac:picMk id="6" creationId="{79B593F4-43FE-BAAC-600D-91FDF118CC26}"/>
          </ac:picMkLst>
        </pc:picChg>
        <pc:picChg chg="del">
          <ac:chgData name="Michèle Fille (s)" userId="b11f9d4a-54bb-4b03-b291-84a1e552b639" providerId="ADAL" clId="{B00D8B2A-5B52-4BDC-9664-4D3196E532B0}" dt="2024-05-21T15:08:23.147" v="4492" actId="478"/>
          <ac:picMkLst>
            <pc:docMk/>
            <pc:sldMk cId="2003041695" sldId="299"/>
            <ac:picMk id="17" creationId="{53AAEE07-AF10-881E-01BB-4A4ED1211584}"/>
          </ac:picMkLst>
        </pc:picChg>
      </pc:sldChg>
      <pc:sldChg chg="modSp add del mod modTransition addCm delCm modNotesTx">
        <pc:chgData name="Michèle Fille (s)" userId="b11f9d4a-54bb-4b03-b291-84a1e552b639" providerId="ADAL" clId="{B00D8B2A-5B52-4BDC-9664-4D3196E532B0}" dt="2024-05-21T15:21:07.471" v="4494" actId="2696"/>
        <pc:sldMkLst>
          <pc:docMk/>
          <pc:sldMk cId="4022026262" sldId="300"/>
        </pc:sldMkLst>
        <pc:spChg chg="mod">
          <ac:chgData name="Michèle Fille (s)" userId="b11f9d4a-54bb-4b03-b291-84a1e552b639" providerId="ADAL" clId="{B00D8B2A-5B52-4BDC-9664-4D3196E532B0}" dt="2024-05-15T13:19:45.722" v="396" actId="20577"/>
          <ac:spMkLst>
            <pc:docMk/>
            <pc:sldMk cId="4022026262" sldId="300"/>
            <ac:spMk id="2" creationId="{B10659A1-AAAC-C68A-7E24-5CFF69CE62B6}"/>
          </ac:spMkLst>
        </pc:spChg>
        <pc:spChg chg="mod">
          <ac:chgData name="Michèle Fille (s)" userId="b11f9d4a-54bb-4b03-b291-84a1e552b639" providerId="ADAL" clId="{B00D8B2A-5B52-4BDC-9664-4D3196E532B0}" dt="2024-05-15T13:19:52.622" v="398" actId="14100"/>
          <ac:spMkLst>
            <pc:docMk/>
            <pc:sldMk cId="4022026262" sldId="300"/>
            <ac:spMk id="7" creationId="{07007B06-46CF-40A5-5BF3-D949DE8F2D5F}"/>
          </ac:spMkLst>
        </pc:spChg>
        <pc:picChg chg="mod">
          <ac:chgData name="Michèle Fille (s)" userId="b11f9d4a-54bb-4b03-b291-84a1e552b639" providerId="ADAL" clId="{B00D8B2A-5B52-4BDC-9664-4D3196E532B0}" dt="2024-05-19T15:05:23.686" v="4459" actId="1076"/>
          <ac:picMkLst>
            <pc:docMk/>
            <pc:sldMk cId="4022026262" sldId="300"/>
            <ac:picMk id="18" creationId="{9FD5B5CF-EF3F-E7FB-B481-C408CBE3E4F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Michèle Fille (s)" userId="b11f9d4a-54bb-4b03-b291-84a1e552b639" providerId="ADAL" clId="{B00D8B2A-5B52-4BDC-9664-4D3196E532B0}" dt="2024-05-19T15:04:52.153" v="4457"/>
              <pc2:cmMkLst xmlns:pc2="http://schemas.microsoft.com/office/powerpoint/2019/9/main/command">
                <pc:docMk/>
                <pc:sldMk cId="4022026262" sldId="300"/>
                <pc2:cmMk id="{BDA32D30-8B9D-45D0-BAF3-9B98ECFA9C44}"/>
              </pc2:cmMkLst>
            </pc226:cmChg>
          </p:ext>
        </pc:extLst>
      </pc:sldChg>
      <pc:sldChg chg="modSp add mod modNotesTx">
        <pc:chgData name="Michèle Fille (s)" userId="b11f9d4a-54bb-4b03-b291-84a1e552b639" providerId="ADAL" clId="{B00D8B2A-5B52-4BDC-9664-4D3196E532B0}" dt="2024-05-21T15:26:00.868" v="4531" actId="14100"/>
        <pc:sldMkLst>
          <pc:docMk/>
          <pc:sldMk cId="3993408422" sldId="301"/>
        </pc:sldMkLst>
        <pc:spChg chg="mod">
          <ac:chgData name="Michèle Fille (s)" userId="b11f9d4a-54bb-4b03-b291-84a1e552b639" providerId="ADAL" clId="{B00D8B2A-5B52-4BDC-9664-4D3196E532B0}" dt="2024-05-21T15:25:51.989" v="4514" actId="313"/>
          <ac:spMkLst>
            <pc:docMk/>
            <pc:sldMk cId="3993408422" sldId="301"/>
            <ac:spMk id="2" creationId="{B10659A1-AAAC-C68A-7E24-5CFF69CE62B6}"/>
          </ac:spMkLst>
        </pc:spChg>
        <pc:spChg chg="mod">
          <ac:chgData name="Michèle Fille (s)" userId="b11f9d4a-54bb-4b03-b291-84a1e552b639" providerId="ADAL" clId="{B00D8B2A-5B52-4BDC-9664-4D3196E532B0}" dt="2024-05-19T15:18:45.047" v="4483" actId="27636"/>
          <ac:spMkLst>
            <pc:docMk/>
            <pc:sldMk cId="3993408422" sldId="301"/>
            <ac:spMk id="6" creationId="{94798340-A8BF-1F30-57D8-86340EBBE7C4}"/>
          </ac:spMkLst>
        </pc:spChg>
        <pc:spChg chg="mod">
          <ac:chgData name="Michèle Fille (s)" userId="b11f9d4a-54bb-4b03-b291-84a1e552b639" providerId="ADAL" clId="{B00D8B2A-5B52-4BDC-9664-4D3196E532B0}" dt="2024-05-21T15:26:00.868" v="4531" actId="14100"/>
          <ac:spMkLst>
            <pc:docMk/>
            <pc:sldMk cId="3993408422" sldId="301"/>
            <ac:spMk id="7" creationId="{07007B06-46CF-40A5-5BF3-D949DE8F2D5F}"/>
          </ac:spMkLst>
        </pc:spChg>
        <pc:spChg chg="mod">
          <ac:chgData name="Michèle Fille (s)" userId="b11f9d4a-54bb-4b03-b291-84a1e552b639" providerId="ADAL" clId="{B00D8B2A-5B52-4BDC-9664-4D3196E532B0}" dt="2024-05-19T15:18:45.039" v="4482" actId="27636"/>
          <ac:spMkLst>
            <pc:docMk/>
            <pc:sldMk cId="3993408422" sldId="301"/>
            <ac:spMk id="10" creationId="{9DE71F5E-FBBB-58D4-1744-D3EB78CE5F5E}"/>
          </ac:spMkLst>
        </pc:spChg>
        <pc:spChg chg="mod">
          <ac:chgData name="Michèle Fille (s)" userId="b11f9d4a-54bb-4b03-b291-84a1e552b639" providerId="ADAL" clId="{B00D8B2A-5B52-4BDC-9664-4D3196E532B0}" dt="2024-05-19T15:03:49.177" v="4456" actId="1582"/>
          <ac:spMkLst>
            <pc:docMk/>
            <pc:sldMk cId="3993408422" sldId="301"/>
            <ac:spMk id="27" creationId="{95BAC237-5E4C-B006-318F-74135BB86CC6}"/>
          </ac:spMkLst>
        </pc:spChg>
      </pc:sldChg>
      <pc:sldChg chg="addSp delSp modSp add mod addAnim delAnim modAnim modNotesTx">
        <pc:chgData name="Michèle Fille (s)" userId="b11f9d4a-54bb-4b03-b291-84a1e552b639" providerId="ADAL" clId="{B00D8B2A-5B52-4BDC-9664-4D3196E532B0}" dt="2024-06-23T15:57:01.340" v="4868" actId="6549"/>
        <pc:sldMkLst>
          <pc:docMk/>
          <pc:sldMk cId="1181921166" sldId="302"/>
        </pc:sldMkLst>
        <pc:spChg chg="mod">
          <ac:chgData name="Michèle Fille (s)" userId="b11f9d4a-54bb-4b03-b291-84a1e552b639" providerId="ADAL" clId="{B00D8B2A-5B52-4BDC-9664-4D3196E532B0}" dt="2024-05-15T14:30:47.641" v="1336" actId="1076"/>
          <ac:spMkLst>
            <pc:docMk/>
            <pc:sldMk cId="1181921166" sldId="302"/>
            <ac:spMk id="2" creationId="{B10659A1-AAAC-C68A-7E24-5CFF69CE62B6}"/>
          </ac:spMkLst>
        </pc:spChg>
        <pc:spChg chg="del mod">
          <ac:chgData name="Michèle Fille (s)" userId="b11f9d4a-54bb-4b03-b291-84a1e552b639" providerId="ADAL" clId="{B00D8B2A-5B52-4BDC-9664-4D3196E532B0}" dt="2024-05-15T13:57:33.692" v="560" actId="478"/>
          <ac:spMkLst>
            <pc:docMk/>
            <pc:sldMk cId="1181921166" sldId="302"/>
            <ac:spMk id="3" creationId="{521757E8-B123-4626-2885-72E7568DA072}"/>
          </ac:spMkLst>
        </pc:spChg>
        <pc:spChg chg="mod">
          <ac:chgData name="Michèle Fille (s)" userId="b11f9d4a-54bb-4b03-b291-84a1e552b639" providerId="ADAL" clId="{B00D8B2A-5B52-4BDC-9664-4D3196E532B0}" dt="2024-05-15T14:46:19.421" v="1818" actId="1076"/>
          <ac:spMkLst>
            <pc:docMk/>
            <pc:sldMk cId="1181921166" sldId="302"/>
            <ac:spMk id="4" creationId="{83E77475-A573-FF1D-9043-E652869B2D57}"/>
          </ac:spMkLst>
        </pc:spChg>
        <pc:spChg chg="add del mod">
          <ac:chgData name="Michèle Fille (s)" userId="b11f9d4a-54bb-4b03-b291-84a1e552b639" providerId="ADAL" clId="{B00D8B2A-5B52-4BDC-9664-4D3196E532B0}" dt="2024-05-15T13:52:35.266" v="540" actId="478"/>
          <ac:spMkLst>
            <pc:docMk/>
            <pc:sldMk cId="1181921166" sldId="302"/>
            <ac:spMk id="6" creationId="{D09F3460-63EF-6C7C-3EB3-795F681A14F2}"/>
          </ac:spMkLst>
        </pc:spChg>
        <pc:spChg chg="mod ord">
          <ac:chgData name="Michèle Fille (s)" userId="b11f9d4a-54bb-4b03-b291-84a1e552b639" providerId="ADAL" clId="{B00D8B2A-5B52-4BDC-9664-4D3196E532B0}" dt="2024-05-15T15:04:34.410" v="2054" actId="166"/>
          <ac:spMkLst>
            <pc:docMk/>
            <pc:sldMk cId="1181921166" sldId="302"/>
            <ac:spMk id="7" creationId="{07007B06-46CF-40A5-5BF3-D949DE8F2D5F}"/>
          </ac:spMkLst>
        </pc:spChg>
        <pc:spChg chg="add mod">
          <ac:chgData name="Michèle Fille (s)" userId="b11f9d4a-54bb-4b03-b291-84a1e552b639" providerId="ADAL" clId="{B00D8B2A-5B52-4BDC-9664-4D3196E532B0}" dt="2024-05-15T14:50:55.932" v="1933" actId="1037"/>
          <ac:spMkLst>
            <pc:docMk/>
            <pc:sldMk cId="1181921166" sldId="302"/>
            <ac:spMk id="9" creationId="{14DA585E-6AF7-1CA1-62A5-1398CE3953B8}"/>
          </ac:spMkLst>
        </pc:spChg>
        <pc:spChg chg="add del mod">
          <ac:chgData name="Michèle Fille (s)" userId="b11f9d4a-54bb-4b03-b291-84a1e552b639" providerId="ADAL" clId="{B00D8B2A-5B52-4BDC-9664-4D3196E532B0}" dt="2024-05-15T13:52:36.163" v="541" actId="478"/>
          <ac:spMkLst>
            <pc:docMk/>
            <pc:sldMk cId="1181921166" sldId="302"/>
            <ac:spMk id="10" creationId="{598D45F6-E43A-903B-FE89-2B16D0BB47EE}"/>
          </ac:spMkLst>
        </pc:spChg>
        <pc:spChg chg="add del mod">
          <ac:chgData name="Michèle Fille (s)" userId="b11f9d4a-54bb-4b03-b291-84a1e552b639" providerId="ADAL" clId="{B00D8B2A-5B52-4BDC-9664-4D3196E532B0}" dt="2024-05-15T13:52:37.027" v="542" actId="478"/>
          <ac:spMkLst>
            <pc:docMk/>
            <pc:sldMk cId="1181921166" sldId="302"/>
            <ac:spMk id="11" creationId="{CC56185D-6A29-70C7-D7F7-67502973FF09}"/>
          </ac:spMkLst>
        </pc:spChg>
        <pc:spChg chg="add del mod">
          <ac:chgData name="Michèle Fille (s)" userId="b11f9d4a-54bb-4b03-b291-84a1e552b639" providerId="ADAL" clId="{B00D8B2A-5B52-4BDC-9664-4D3196E532B0}" dt="2024-05-15T14:13:59.491" v="896" actId="478"/>
          <ac:spMkLst>
            <pc:docMk/>
            <pc:sldMk cId="1181921166" sldId="302"/>
            <ac:spMk id="12" creationId="{A1F7E840-5D59-4B4D-E0E7-33C7D9EBF1C0}"/>
          </ac:spMkLst>
        </pc:spChg>
        <pc:spChg chg="add mod">
          <ac:chgData name="Michèle Fille (s)" userId="b11f9d4a-54bb-4b03-b291-84a1e552b639" providerId="ADAL" clId="{B00D8B2A-5B52-4BDC-9664-4D3196E532B0}" dt="2024-05-15T14:50:55.932" v="1933" actId="1037"/>
          <ac:spMkLst>
            <pc:docMk/>
            <pc:sldMk cId="1181921166" sldId="302"/>
            <ac:spMk id="13" creationId="{073A3AA2-F7B3-E280-7075-02EEEF12ABC6}"/>
          </ac:spMkLst>
        </pc:spChg>
        <pc:spChg chg="add mod">
          <ac:chgData name="Michèle Fille (s)" userId="b11f9d4a-54bb-4b03-b291-84a1e552b639" providerId="ADAL" clId="{B00D8B2A-5B52-4BDC-9664-4D3196E532B0}" dt="2024-05-15T15:05:26.171" v="2068" actId="20577"/>
          <ac:spMkLst>
            <pc:docMk/>
            <pc:sldMk cId="1181921166" sldId="302"/>
            <ac:spMk id="14" creationId="{E0559C76-6677-FCFE-A730-75BCE8B83DFD}"/>
          </ac:spMkLst>
        </pc:spChg>
        <pc:spChg chg="add del mod">
          <ac:chgData name="Michèle Fille (s)" userId="b11f9d4a-54bb-4b03-b291-84a1e552b639" providerId="ADAL" clId="{B00D8B2A-5B52-4BDC-9664-4D3196E532B0}" dt="2024-05-15T14:07:56.241" v="800" actId="478"/>
          <ac:spMkLst>
            <pc:docMk/>
            <pc:sldMk cId="1181921166" sldId="302"/>
            <ac:spMk id="15" creationId="{679EC351-6ABA-C2C6-C3D5-DE0E90F8C653}"/>
          </ac:spMkLst>
        </pc:spChg>
        <pc:spChg chg="add del mod">
          <ac:chgData name="Michèle Fille (s)" userId="b11f9d4a-54bb-4b03-b291-84a1e552b639" providerId="ADAL" clId="{B00D8B2A-5B52-4BDC-9664-4D3196E532B0}" dt="2024-05-15T14:07:56.241" v="800" actId="478"/>
          <ac:spMkLst>
            <pc:docMk/>
            <pc:sldMk cId="1181921166" sldId="302"/>
            <ac:spMk id="16" creationId="{0D465403-E59F-C884-7352-9C02CC29FDEF}"/>
          </ac:spMkLst>
        </pc:spChg>
        <pc:spChg chg="add del mod">
          <ac:chgData name="Michèle Fille (s)" userId="b11f9d4a-54bb-4b03-b291-84a1e552b639" providerId="ADAL" clId="{B00D8B2A-5B52-4BDC-9664-4D3196E532B0}" dt="2024-05-15T14:07:56.241" v="800" actId="478"/>
          <ac:spMkLst>
            <pc:docMk/>
            <pc:sldMk cId="1181921166" sldId="302"/>
            <ac:spMk id="17" creationId="{F36076A7-4EC4-9E66-6E66-94BD2288E73C}"/>
          </ac:spMkLst>
        </pc:spChg>
        <pc:spChg chg="add del mod">
          <ac:chgData name="Michèle Fille (s)" userId="b11f9d4a-54bb-4b03-b291-84a1e552b639" providerId="ADAL" clId="{B00D8B2A-5B52-4BDC-9664-4D3196E532B0}" dt="2024-05-15T14:15:02.843" v="928" actId="478"/>
          <ac:spMkLst>
            <pc:docMk/>
            <pc:sldMk cId="1181921166" sldId="302"/>
            <ac:spMk id="18" creationId="{29DFDE31-A334-6907-DB2C-C4C8D68178B5}"/>
          </ac:spMkLst>
        </pc:spChg>
        <pc:spChg chg="add del mod">
          <ac:chgData name="Michèle Fille (s)" userId="b11f9d4a-54bb-4b03-b291-84a1e552b639" providerId="ADAL" clId="{B00D8B2A-5B52-4BDC-9664-4D3196E532B0}" dt="2024-05-15T14:15:04.831" v="929" actId="478"/>
          <ac:spMkLst>
            <pc:docMk/>
            <pc:sldMk cId="1181921166" sldId="302"/>
            <ac:spMk id="19" creationId="{37C3F6DC-7D35-D4D5-D937-3B0ABA4EA35E}"/>
          </ac:spMkLst>
        </pc:spChg>
        <pc:spChg chg="add mod">
          <ac:chgData name="Michèle Fille (s)" userId="b11f9d4a-54bb-4b03-b291-84a1e552b639" providerId="ADAL" clId="{B00D8B2A-5B52-4BDC-9664-4D3196E532B0}" dt="2024-05-15T14:12:51.011" v="888"/>
          <ac:spMkLst>
            <pc:docMk/>
            <pc:sldMk cId="1181921166" sldId="302"/>
            <ac:spMk id="20" creationId="{EEF30DE2-BA51-A4BE-ADDE-B90668957B9B}"/>
          </ac:spMkLst>
        </pc:spChg>
        <pc:spChg chg="add mod">
          <ac:chgData name="Michèle Fille (s)" userId="b11f9d4a-54bb-4b03-b291-84a1e552b639" providerId="ADAL" clId="{B00D8B2A-5B52-4BDC-9664-4D3196E532B0}" dt="2024-05-15T14:50:55.932" v="1933" actId="1037"/>
          <ac:spMkLst>
            <pc:docMk/>
            <pc:sldMk cId="1181921166" sldId="302"/>
            <ac:spMk id="21" creationId="{793D8A14-1754-8DB7-3A86-A8173E22541A}"/>
          </ac:spMkLst>
        </pc:spChg>
        <pc:spChg chg="add mod">
          <ac:chgData name="Michèle Fille (s)" userId="b11f9d4a-54bb-4b03-b291-84a1e552b639" providerId="ADAL" clId="{B00D8B2A-5B52-4BDC-9664-4D3196E532B0}" dt="2024-05-15T14:50:55.932" v="1933" actId="1037"/>
          <ac:spMkLst>
            <pc:docMk/>
            <pc:sldMk cId="1181921166" sldId="302"/>
            <ac:spMk id="22" creationId="{DEE29456-F7FC-5DBA-5900-E0D7B83D795F}"/>
          </ac:spMkLst>
        </pc:spChg>
        <pc:spChg chg="add mod">
          <ac:chgData name="Michèle Fille (s)" userId="b11f9d4a-54bb-4b03-b291-84a1e552b639" providerId="ADAL" clId="{B00D8B2A-5B52-4BDC-9664-4D3196E532B0}" dt="2024-05-15T14:50:55.932" v="1933" actId="1037"/>
          <ac:spMkLst>
            <pc:docMk/>
            <pc:sldMk cId="1181921166" sldId="302"/>
            <ac:spMk id="23" creationId="{827893D8-EE04-8A2A-C82C-5B59FE1A7F30}"/>
          </ac:spMkLst>
        </pc:spChg>
        <pc:spChg chg="add mod">
          <ac:chgData name="Michèle Fille (s)" userId="b11f9d4a-54bb-4b03-b291-84a1e552b639" providerId="ADAL" clId="{B00D8B2A-5B52-4BDC-9664-4D3196E532B0}" dt="2024-06-04T16:06:47.615" v="4812" actId="1037"/>
          <ac:spMkLst>
            <pc:docMk/>
            <pc:sldMk cId="1181921166" sldId="302"/>
            <ac:spMk id="24" creationId="{4F7992FE-EBBC-989A-D5A9-BE964D7A8514}"/>
          </ac:spMkLst>
        </pc:spChg>
        <pc:spChg chg="add del mod">
          <ac:chgData name="Michèle Fille (s)" userId="b11f9d4a-54bb-4b03-b291-84a1e552b639" providerId="ADAL" clId="{B00D8B2A-5B52-4BDC-9664-4D3196E532B0}" dt="2024-05-15T14:27:26.818" v="1253" actId="478"/>
          <ac:spMkLst>
            <pc:docMk/>
            <pc:sldMk cId="1181921166" sldId="302"/>
            <ac:spMk id="25" creationId="{F62D796A-B0B1-6EB6-D28E-572B61A91F96}"/>
          </ac:spMkLst>
        </pc:spChg>
        <pc:spChg chg="add del mod">
          <ac:chgData name="Michèle Fille (s)" userId="b11f9d4a-54bb-4b03-b291-84a1e552b639" providerId="ADAL" clId="{B00D8B2A-5B52-4BDC-9664-4D3196E532B0}" dt="2024-05-15T14:25:39.431" v="1225" actId="478"/>
          <ac:spMkLst>
            <pc:docMk/>
            <pc:sldMk cId="1181921166" sldId="302"/>
            <ac:spMk id="26" creationId="{77D5B929-B7F7-8B4D-4679-0BA31AEDB095}"/>
          </ac:spMkLst>
        </pc:spChg>
        <pc:spChg chg="add del mod">
          <ac:chgData name="Michèle Fille (s)" userId="b11f9d4a-54bb-4b03-b291-84a1e552b639" providerId="ADAL" clId="{B00D8B2A-5B52-4BDC-9664-4D3196E532B0}" dt="2024-05-15T14:26:31.802" v="1233" actId="478"/>
          <ac:spMkLst>
            <pc:docMk/>
            <pc:sldMk cId="1181921166" sldId="302"/>
            <ac:spMk id="27" creationId="{84F843CF-E205-8660-8B2C-D37CFD684056}"/>
          </ac:spMkLst>
        </pc:spChg>
        <pc:spChg chg="add del mod">
          <ac:chgData name="Michèle Fille (s)" userId="b11f9d4a-54bb-4b03-b291-84a1e552b639" providerId="ADAL" clId="{B00D8B2A-5B52-4BDC-9664-4D3196E532B0}" dt="2024-05-15T14:29:26.217" v="1309" actId="478"/>
          <ac:spMkLst>
            <pc:docMk/>
            <pc:sldMk cId="1181921166" sldId="302"/>
            <ac:spMk id="28" creationId="{56CCFCD3-E0EE-29B8-BDA9-7ED46E1FD2B3}"/>
          </ac:spMkLst>
        </pc:spChg>
        <pc:spChg chg="add del mod">
          <ac:chgData name="Michèle Fille (s)" userId="b11f9d4a-54bb-4b03-b291-84a1e552b639" providerId="ADAL" clId="{B00D8B2A-5B52-4BDC-9664-4D3196E532B0}" dt="2024-05-15T14:27:24.857" v="1251" actId="478"/>
          <ac:spMkLst>
            <pc:docMk/>
            <pc:sldMk cId="1181921166" sldId="302"/>
            <ac:spMk id="29" creationId="{A7E929D3-2FA4-7761-AC6A-E511EBDA79FB}"/>
          </ac:spMkLst>
        </pc:spChg>
        <pc:spChg chg="add del mod">
          <ac:chgData name="Michèle Fille (s)" userId="b11f9d4a-54bb-4b03-b291-84a1e552b639" providerId="ADAL" clId="{B00D8B2A-5B52-4BDC-9664-4D3196E532B0}" dt="2024-05-15T14:27:25.837" v="1252" actId="478"/>
          <ac:spMkLst>
            <pc:docMk/>
            <pc:sldMk cId="1181921166" sldId="302"/>
            <ac:spMk id="30" creationId="{579C1F15-5644-4348-5910-3BE0D5DE6931}"/>
          </ac:spMkLst>
        </pc:spChg>
        <pc:spChg chg="add del mod">
          <ac:chgData name="Michèle Fille (s)" userId="b11f9d4a-54bb-4b03-b291-84a1e552b639" providerId="ADAL" clId="{B00D8B2A-5B52-4BDC-9664-4D3196E532B0}" dt="2024-05-15T14:27:23.820" v="1250" actId="478"/>
          <ac:spMkLst>
            <pc:docMk/>
            <pc:sldMk cId="1181921166" sldId="302"/>
            <ac:spMk id="31" creationId="{796A945C-6415-ABBB-5AD4-E7CE4DB6B2D7}"/>
          </ac:spMkLst>
        </pc:spChg>
        <pc:spChg chg="add del mod">
          <ac:chgData name="Michèle Fille (s)" userId="b11f9d4a-54bb-4b03-b291-84a1e552b639" providerId="ADAL" clId="{B00D8B2A-5B52-4BDC-9664-4D3196E532B0}" dt="2024-05-15T14:27:23.002" v="1249" actId="478"/>
          <ac:spMkLst>
            <pc:docMk/>
            <pc:sldMk cId="1181921166" sldId="302"/>
            <ac:spMk id="32" creationId="{75EBC398-7B4D-C8D1-C28E-22BA0EDEB466}"/>
          </ac:spMkLst>
        </pc:spChg>
        <pc:spChg chg="add del mod">
          <ac:chgData name="Michèle Fille (s)" userId="b11f9d4a-54bb-4b03-b291-84a1e552b639" providerId="ADAL" clId="{B00D8B2A-5B52-4BDC-9664-4D3196E532B0}" dt="2024-05-15T14:27:22.310" v="1248" actId="478"/>
          <ac:spMkLst>
            <pc:docMk/>
            <pc:sldMk cId="1181921166" sldId="302"/>
            <ac:spMk id="33" creationId="{06874F69-C0E3-7FD6-1773-8F6A27A28D41}"/>
          </ac:spMkLst>
        </pc:spChg>
        <pc:spChg chg="add del mod">
          <ac:chgData name="Michèle Fille (s)" userId="b11f9d4a-54bb-4b03-b291-84a1e552b639" providerId="ADAL" clId="{B00D8B2A-5B52-4BDC-9664-4D3196E532B0}" dt="2024-05-15T14:27:20.466" v="1247" actId="478"/>
          <ac:spMkLst>
            <pc:docMk/>
            <pc:sldMk cId="1181921166" sldId="302"/>
            <ac:spMk id="34" creationId="{8DD1633B-9CF3-664A-FB64-B237B042D6DF}"/>
          </ac:spMkLst>
        </pc:spChg>
        <pc:spChg chg="add mod">
          <ac:chgData name="Michèle Fille (s)" userId="b11f9d4a-54bb-4b03-b291-84a1e552b639" providerId="ADAL" clId="{B00D8B2A-5B52-4BDC-9664-4D3196E532B0}" dt="2024-05-15T14:28:33.329" v="1281"/>
          <ac:spMkLst>
            <pc:docMk/>
            <pc:sldMk cId="1181921166" sldId="302"/>
            <ac:spMk id="35" creationId="{B319B320-3952-BE39-5FB6-960B5EB142CF}"/>
          </ac:spMkLst>
        </pc:spChg>
        <pc:spChg chg="add mod">
          <ac:chgData name="Michèle Fille (s)" userId="b11f9d4a-54bb-4b03-b291-84a1e552b639" providerId="ADAL" clId="{B00D8B2A-5B52-4BDC-9664-4D3196E532B0}" dt="2024-05-15T14:28:31.959" v="1278" actId="767"/>
          <ac:spMkLst>
            <pc:docMk/>
            <pc:sldMk cId="1181921166" sldId="302"/>
            <ac:spMk id="36" creationId="{E7F93A6D-5D3F-432C-533B-027106515B78}"/>
          </ac:spMkLst>
        </pc:spChg>
        <pc:spChg chg="add mod">
          <ac:chgData name="Michèle Fille (s)" userId="b11f9d4a-54bb-4b03-b291-84a1e552b639" providerId="ADAL" clId="{B00D8B2A-5B52-4BDC-9664-4D3196E532B0}" dt="2024-05-15T14:28:30.120" v="1276" actId="1076"/>
          <ac:spMkLst>
            <pc:docMk/>
            <pc:sldMk cId="1181921166" sldId="302"/>
            <ac:spMk id="37" creationId="{FE464F29-2A8C-895B-5673-F63631DC651B}"/>
          </ac:spMkLst>
        </pc:spChg>
        <pc:spChg chg="add del mod">
          <ac:chgData name="Michèle Fille (s)" userId="b11f9d4a-54bb-4b03-b291-84a1e552b639" providerId="ADAL" clId="{B00D8B2A-5B52-4BDC-9664-4D3196E532B0}" dt="2024-05-15T14:30:52.305" v="1337" actId="478"/>
          <ac:spMkLst>
            <pc:docMk/>
            <pc:sldMk cId="1181921166" sldId="302"/>
            <ac:spMk id="38" creationId="{ED62BC73-F848-C3C1-757A-6303856BC935}"/>
          </ac:spMkLst>
        </pc:spChg>
        <pc:spChg chg="add del mod">
          <ac:chgData name="Michèle Fille (s)" userId="b11f9d4a-54bb-4b03-b291-84a1e552b639" providerId="ADAL" clId="{B00D8B2A-5B52-4BDC-9664-4D3196E532B0}" dt="2024-05-15T14:30:56.628" v="1338" actId="478"/>
          <ac:spMkLst>
            <pc:docMk/>
            <pc:sldMk cId="1181921166" sldId="302"/>
            <ac:spMk id="39" creationId="{2BA32FA6-31E3-7364-C359-B2A45F59ED57}"/>
          </ac:spMkLst>
        </pc:spChg>
        <pc:spChg chg="add del mod">
          <ac:chgData name="Michèle Fille (s)" userId="b11f9d4a-54bb-4b03-b291-84a1e552b639" providerId="ADAL" clId="{B00D8B2A-5B52-4BDC-9664-4D3196E532B0}" dt="2024-05-15T14:30:56.628" v="1338" actId="478"/>
          <ac:spMkLst>
            <pc:docMk/>
            <pc:sldMk cId="1181921166" sldId="302"/>
            <ac:spMk id="40" creationId="{7179CFF0-868C-6D47-1BF5-59DEE41F7FFD}"/>
          </ac:spMkLst>
        </pc:spChg>
        <pc:spChg chg="add del mod">
          <ac:chgData name="Michèle Fille (s)" userId="b11f9d4a-54bb-4b03-b291-84a1e552b639" providerId="ADAL" clId="{B00D8B2A-5B52-4BDC-9664-4D3196E532B0}" dt="2024-05-15T14:30:56.628" v="1338" actId="478"/>
          <ac:spMkLst>
            <pc:docMk/>
            <pc:sldMk cId="1181921166" sldId="302"/>
            <ac:spMk id="41" creationId="{AE2AD650-199C-93FE-FE5E-5B69A26C8488}"/>
          </ac:spMkLst>
        </pc:spChg>
        <pc:spChg chg="add del mod">
          <ac:chgData name="Michèle Fille (s)" userId="b11f9d4a-54bb-4b03-b291-84a1e552b639" providerId="ADAL" clId="{B00D8B2A-5B52-4BDC-9664-4D3196E532B0}" dt="2024-05-15T14:30:56.628" v="1338" actId="478"/>
          <ac:spMkLst>
            <pc:docMk/>
            <pc:sldMk cId="1181921166" sldId="302"/>
            <ac:spMk id="42" creationId="{F86EC8CE-72A6-C982-927F-3E3D2DDBC0C9}"/>
          </ac:spMkLst>
        </pc:spChg>
        <pc:spChg chg="add del mod">
          <ac:chgData name="Michèle Fille (s)" userId="b11f9d4a-54bb-4b03-b291-84a1e552b639" providerId="ADAL" clId="{B00D8B2A-5B52-4BDC-9664-4D3196E532B0}" dt="2024-05-15T14:30:56.628" v="1338" actId="478"/>
          <ac:spMkLst>
            <pc:docMk/>
            <pc:sldMk cId="1181921166" sldId="302"/>
            <ac:spMk id="43" creationId="{93D3CEC0-F9A4-274C-BAC7-505190CA5B69}"/>
          </ac:spMkLst>
        </pc:spChg>
        <pc:spChg chg="add del mod">
          <ac:chgData name="Michèle Fille (s)" userId="b11f9d4a-54bb-4b03-b291-84a1e552b639" providerId="ADAL" clId="{B00D8B2A-5B52-4BDC-9664-4D3196E532B0}" dt="2024-05-15T14:30:56.628" v="1338" actId="478"/>
          <ac:spMkLst>
            <pc:docMk/>
            <pc:sldMk cId="1181921166" sldId="302"/>
            <ac:spMk id="44" creationId="{54040F14-6DA3-E5C9-EDF2-8FFA13931D4C}"/>
          </ac:spMkLst>
        </pc:spChg>
        <pc:spChg chg="add mod">
          <ac:chgData name="Michèle Fille (s)" userId="b11f9d4a-54bb-4b03-b291-84a1e552b639" providerId="ADAL" clId="{B00D8B2A-5B52-4BDC-9664-4D3196E532B0}" dt="2024-05-15T14:34:01.099" v="1428" actId="164"/>
          <ac:spMkLst>
            <pc:docMk/>
            <pc:sldMk cId="1181921166" sldId="302"/>
            <ac:spMk id="45" creationId="{42DB6222-090E-9A0E-DFE3-837E75D513B0}"/>
          </ac:spMkLst>
        </pc:spChg>
        <pc:spChg chg="add mod">
          <ac:chgData name="Michèle Fille (s)" userId="b11f9d4a-54bb-4b03-b291-84a1e552b639" providerId="ADAL" clId="{B00D8B2A-5B52-4BDC-9664-4D3196E532B0}" dt="2024-05-15T14:34:01.099" v="1428" actId="164"/>
          <ac:spMkLst>
            <pc:docMk/>
            <pc:sldMk cId="1181921166" sldId="302"/>
            <ac:spMk id="46" creationId="{D77369FE-4957-4335-AE43-CD8C6907FF0A}"/>
          </ac:spMkLst>
        </pc:spChg>
        <pc:spChg chg="add mod">
          <ac:chgData name="Michèle Fille (s)" userId="b11f9d4a-54bb-4b03-b291-84a1e552b639" providerId="ADAL" clId="{B00D8B2A-5B52-4BDC-9664-4D3196E532B0}" dt="2024-05-15T14:34:01.099" v="1428" actId="164"/>
          <ac:spMkLst>
            <pc:docMk/>
            <pc:sldMk cId="1181921166" sldId="302"/>
            <ac:spMk id="47" creationId="{BDFFBB36-15AC-1C07-3BF1-B5C85E2EFF38}"/>
          </ac:spMkLst>
        </pc:spChg>
        <pc:spChg chg="add mod">
          <ac:chgData name="Michèle Fille (s)" userId="b11f9d4a-54bb-4b03-b291-84a1e552b639" providerId="ADAL" clId="{B00D8B2A-5B52-4BDC-9664-4D3196E532B0}" dt="2024-05-15T14:34:01.099" v="1428" actId="164"/>
          <ac:spMkLst>
            <pc:docMk/>
            <pc:sldMk cId="1181921166" sldId="302"/>
            <ac:spMk id="48" creationId="{8673AEC7-29F3-F63A-D0F9-C21F3D1AD6CA}"/>
          </ac:spMkLst>
        </pc:spChg>
        <pc:spChg chg="add mod">
          <ac:chgData name="Michèle Fille (s)" userId="b11f9d4a-54bb-4b03-b291-84a1e552b639" providerId="ADAL" clId="{B00D8B2A-5B52-4BDC-9664-4D3196E532B0}" dt="2024-05-15T14:34:01.099" v="1428" actId="164"/>
          <ac:spMkLst>
            <pc:docMk/>
            <pc:sldMk cId="1181921166" sldId="302"/>
            <ac:spMk id="49" creationId="{241D725F-F9A6-87EA-D7F2-C5CA4E0DBE63}"/>
          </ac:spMkLst>
        </pc:spChg>
        <pc:spChg chg="add del mod">
          <ac:chgData name="Michèle Fille (s)" userId="b11f9d4a-54bb-4b03-b291-84a1e552b639" providerId="ADAL" clId="{B00D8B2A-5B52-4BDC-9664-4D3196E532B0}" dt="2024-05-15T14:32:24.409" v="1371" actId="478"/>
          <ac:spMkLst>
            <pc:docMk/>
            <pc:sldMk cId="1181921166" sldId="302"/>
            <ac:spMk id="51" creationId="{C4336E23-47A3-4424-96B3-B851D9B65D25}"/>
          </ac:spMkLst>
        </pc:spChg>
        <pc:spChg chg="add mod">
          <ac:chgData name="Michèle Fille (s)" userId="b11f9d4a-54bb-4b03-b291-84a1e552b639" providerId="ADAL" clId="{B00D8B2A-5B52-4BDC-9664-4D3196E532B0}" dt="2024-05-15T14:34:01.099" v="1428" actId="164"/>
          <ac:spMkLst>
            <pc:docMk/>
            <pc:sldMk cId="1181921166" sldId="302"/>
            <ac:spMk id="52" creationId="{80E90ECE-D916-E803-626F-7D2E609E4629}"/>
          </ac:spMkLst>
        </pc:spChg>
        <pc:spChg chg="add mod">
          <ac:chgData name="Michèle Fille (s)" userId="b11f9d4a-54bb-4b03-b291-84a1e552b639" providerId="ADAL" clId="{B00D8B2A-5B52-4BDC-9664-4D3196E532B0}" dt="2024-05-15T14:34:01.099" v="1428" actId="164"/>
          <ac:spMkLst>
            <pc:docMk/>
            <pc:sldMk cId="1181921166" sldId="302"/>
            <ac:spMk id="53" creationId="{AEB3FEC8-E85F-24EE-2F4C-B68DDFAA29E6}"/>
          </ac:spMkLst>
        </pc:spChg>
        <pc:spChg chg="mod">
          <ac:chgData name="Michèle Fille (s)" userId="b11f9d4a-54bb-4b03-b291-84a1e552b639" providerId="ADAL" clId="{B00D8B2A-5B52-4BDC-9664-4D3196E532B0}" dt="2024-05-15T14:34:36.975" v="1433" actId="121"/>
          <ac:spMkLst>
            <pc:docMk/>
            <pc:sldMk cId="1181921166" sldId="302"/>
            <ac:spMk id="56" creationId="{445997C4-9975-552A-E3FD-DDD582A9B10E}"/>
          </ac:spMkLst>
        </pc:spChg>
        <pc:spChg chg="mod">
          <ac:chgData name="Michèle Fille (s)" userId="b11f9d4a-54bb-4b03-b291-84a1e552b639" providerId="ADAL" clId="{B00D8B2A-5B52-4BDC-9664-4D3196E532B0}" dt="2024-05-15T14:34:36.975" v="1433" actId="121"/>
          <ac:spMkLst>
            <pc:docMk/>
            <pc:sldMk cId="1181921166" sldId="302"/>
            <ac:spMk id="57" creationId="{CF349C0F-EF5B-793D-3F11-392B01322B4F}"/>
          </ac:spMkLst>
        </pc:spChg>
        <pc:spChg chg="mod">
          <ac:chgData name="Michèle Fille (s)" userId="b11f9d4a-54bb-4b03-b291-84a1e552b639" providerId="ADAL" clId="{B00D8B2A-5B52-4BDC-9664-4D3196E532B0}" dt="2024-05-15T14:34:36.975" v="1433" actId="121"/>
          <ac:spMkLst>
            <pc:docMk/>
            <pc:sldMk cId="1181921166" sldId="302"/>
            <ac:spMk id="58" creationId="{1292A518-6CFE-4E64-B668-F40A5F8427F3}"/>
          </ac:spMkLst>
        </pc:spChg>
        <pc:spChg chg="mod">
          <ac:chgData name="Michèle Fille (s)" userId="b11f9d4a-54bb-4b03-b291-84a1e552b639" providerId="ADAL" clId="{B00D8B2A-5B52-4BDC-9664-4D3196E532B0}" dt="2024-05-15T14:34:36.975" v="1433" actId="121"/>
          <ac:spMkLst>
            <pc:docMk/>
            <pc:sldMk cId="1181921166" sldId="302"/>
            <ac:spMk id="59" creationId="{BB115334-11D7-8FFD-B71D-657B67178F50}"/>
          </ac:spMkLst>
        </pc:spChg>
        <pc:spChg chg="mod">
          <ac:chgData name="Michèle Fille (s)" userId="b11f9d4a-54bb-4b03-b291-84a1e552b639" providerId="ADAL" clId="{B00D8B2A-5B52-4BDC-9664-4D3196E532B0}" dt="2024-05-15T14:34:36.975" v="1433" actId="121"/>
          <ac:spMkLst>
            <pc:docMk/>
            <pc:sldMk cId="1181921166" sldId="302"/>
            <ac:spMk id="60" creationId="{02EDF21D-A2D8-0451-6E00-8DE8CCB71BD5}"/>
          </ac:spMkLst>
        </pc:spChg>
        <pc:spChg chg="mod">
          <ac:chgData name="Michèle Fille (s)" userId="b11f9d4a-54bb-4b03-b291-84a1e552b639" providerId="ADAL" clId="{B00D8B2A-5B52-4BDC-9664-4D3196E532B0}" dt="2024-05-15T14:34:36.975" v="1433" actId="121"/>
          <ac:spMkLst>
            <pc:docMk/>
            <pc:sldMk cId="1181921166" sldId="302"/>
            <ac:spMk id="61" creationId="{BE161A18-9648-F02E-9C3B-BA8437FF92EA}"/>
          </ac:spMkLst>
        </pc:spChg>
        <pc:spChg chg="mod">
          <ac:chgData name="Michèle Fille (s)" userId="b11f9d4a-54bb-4b03-b291-84a1e552b639" providerId="ADAL" clId="{B00D8B2A-5B52-4BDC-9664-4D3196E532B0}" dt="2024-05-15T14:34:36.975" v="1433" actId="121"/>
          <ac:spMkLst>
            <pc:docMk/>
            <pc:sldMk cId="1181921166" sldId="302"/>
            <ac:spMk id="62" creationId="{6694A3F8-AF81-2F8F-4484-968945ADC923}"/>
          </ac:spMkLst>
        </pc:spChg>
        <pc:spChg chg="add mod">
          <ac:chgData name="Michèle Fille (s)" userId="b11f9d4a-54bb-4b03-b291-84a1e552b639" providerId="ADAL" clId="{B00D8B2A-5B52-4BDC-9664-4D3196E532B0}" dt="2024-05-15T14:49:03.822" v="1852" actId="164"/>
          <ac:spMkLst>
            <pc:docMk/>
            <pc:sldMk cId="1181921166" sldId="302"/>
            <ac:spMk id="63" creationId="{5665932D-7178-E68F-2627-4BD8A9B6B905}"/>
          </ac:spMkLst>
        </pc:spChg>
        <pc:spChg chg="add mod">
          <ac:chgData name="Michèle Fille (s)" userId="b11f9d4a-54bb-4b03-b291-84a1e552b639" providerId="ADAL" clId="{B00D8B2A-5B52-4BDC-9664-4D3196E532B0}" dt="2024-05-15T14:49:03.822" v="1852" actId="164"/>
          <ac:spMkLst>
            <pc:docMk/>
            <pc:sldMk cId="1181921166" sldId="302"/>
            <ac:spMk id="64" creationId="{CCA46822-C195-A6ED-296F-0C78F92B929B}"/>
          </ac:spMkLst>
        </pc:spChg>
        <pc:spChg chg="add mod">
          <ac:chgData name="Michèle Fille (s)" userId="b11f9d4a-54bb-4b03-b291-84a1e552b639" providerId="ADAL" clId="{B00D8B2A-5B52-4BDC-9664-4D3196E532B0}" dt="2024-05-15T14:49:03.822" v="1852" actId="164"/>
          <ac:spMkLst>
            <pc:docMk/>
            <pc:sldMk cId="1181921166" sldId="302"/>
            <ac:spMk id="65" creationId="{FEEC2C39-416B-6B39-FD5A-94037AD50AB9}"/>
          </ac:spMkLst>
        </pc:spChg>
        <pc:spChg chg="add mod">
          <ac:chgData name="Michèle Fille (s)" userId="b11f9d4a-54bb-4b03-b291-84a1e552b639" providerId="ADAL" clId="{B00D8B2A-5B52-4BDC-9664-4D3196E532B0}" dt="2024-05-15T14:49:03.822" v="1852" actId="164"/>
          <ac:spMkLst>
            <pc:docMk/>
            <pc:sldMk cId="1181921166" sldId="302"/>
            <ac:spMk id="66" creationId="{91F6D73D-F238-179C-C997-1C35FB4F6663}"/>
          </ac:spMkLst>
        </pc:spChg>
        <pc:spChg chg="add mod">
          <ac:chgData name="Michèle Fille (s)" userId="b11f9d4a-54bb-4b03-b291-84a1e552b639" providerId="ADAL" clId="{B00D8B2A-5B52-4BDC-9664-4D3196E532B0}" dt="2024-05-15T14:49:03.822" v="1852" actId="164"/>
          <ac:spMkLst>
            <pc:docMk/>
            <pc:sldMk cId="1181921166" sldId="302"/>
            <ac:spMk id="67" creationId="{15EA05C8-9B8A-5EE5-5B32-46DEC55DB9C7}"/>
          </ac:spMkLst>
        </pc:spChg>
        <pc:spChg chg="add del mod">
          <ac:chgData name="Michèle Fille (s)" userId="b11f9d4a-54bb-4b03-b291-84a1e552b639" providerId="ADAL" clId="{B00D8B2A-5B52-4BDC-9664-4D3196E532B0}" dt="2024-05-15T14:41:01.447" v="1701" actId="478"/>
          <ac:spMkLst>
            <pc:docMk/>
            <pc:sldMk cId="1181921166" sldId="302"/>
            <ac:spMk id="68" creationId="{1828AA68-70D4-71F5-FBFD-50985F94C50E}"/>
          </ac:spMkLst>
        </pc:spChg>
        <pc:spChg chg="add del mod">
          <ac:chgData name="Michèle Fille (s)" userId="b11f9d4a-54bb-4b03-b291-84a1e552b639" providerId="ADAL" clId="{B00D8B2A-5B52-4BDC-9664-4D3196E532B0}" dt="2024-05-15T14:40:53.752" v="1700" actId="478"/>
          <ac:spMkLst>
            <pc:docMk/>
            <pc:sldMk cId="1181921166" sldId="302"/>
            <ac:spMk id="69" creationId="{2954FB41-E246-C3CF-7951-D1DCC4F69D6E}"/>
          </ac:spMkLst>
        </pc:spChg>
        <pc:spChg chg="add del mod">
          <ac:chgData name="Michèle Fille (s)" userId="b11f9d4a-54bb-4b03-b291-84a1e552b639" providerId="ADAL" clId="{B00D8B2A-5B52-4BDC-9664-4D3196E532B0}" dt="2024-05-15T14:41:04.438" v="1702" actId="478"/>
          <ac:spMkLst>
            <pc:docMk/>
            <pc:sldMk cId="1181921166" sldId="302"/>
            <ac:spMk id="70" creationId="{9B01C910-975D-8A4D-AAF2-571E4E465464}"/>
          </ac:spMkLst>
        </pc:spChg>
        <pc:spChg chg="add mod">
          <ac:chgData name="Michèle Fille (s)" userId="b11f9d4a-54bb-4b03-b291-84a1e552b639" providerId="ADAL" clId="{B00D8B2A-5B52-4BDC-9664-4D3196E532B0}" dt="2024-05-15T14:49:03.822" v="1852" actId="164"/>
          <ac:spMkLst>
            <pc:docMk/>
            <pc:sldMk cId="1181921166" sldId="302"/>
            <ac:spMk id="71" creationId="{68B3A6C7-F15A-32A5-76AF-3F0423DBE659}"/>
          </ac:spMkLst>
        </pc:spChg>
        <pc:spChg chg="add mod">
          <ac:chgData name="Michèle Fille (s)" userId="b11f9d4a-54bb-4b03-b291-84a1e552b639" providerId="ADAL" clId="{B00D8B2A-5B52-4BDC-9664-4D3196E532B0}" dt="2024-05-15T14:49:03.822" v="1852" actId="164"/>
          <ac:spMkLst>
            <pc:docMk/>
            <pc:sldMk cId="1181921166" sldId="302"/>
            <ac:spMk id="72" creationId="{42C09FA0-ABCB-F67D-1A80-D851E035E6E7}"/>
          </ac:spMkLst>
        </pc:spChg>
        <pc:spChg chg="add mod">
          <ac:chgData name="Michèle Fille (s)" userId="b11f9d4a-54bb-4b03-b291-84a1e552b639" providerId="ADAL" clId="{B00D8B2A-5B52-4BDC-9664-4D3196E532B0}" dt="2024-06-04T16:06:47.615" v="4812" actId="1037"/>
          <ac:spMkLst>
            <pc:docMk/>
            <pc:sldMk cId="1181921166" sldId="302"/>
            <ac:spMk id="73" creationId="{5B0C2D8D-EF3C-2AC0-F287-66C962AA746F}"/>
          </ac:spMkLst>
        </pc:spChg>
        <pc:spChg chg="add mod">
          <ac:chgData name="Michèle Fille (s)" userId="b11f9d4a-54bb-4b03-b291-84a1e552b639" providerId="ADAL" clId="{B00D8B2A-5B52-4BDC-9664-4D3196E532B0}" dt="2024-05-15T14:49:03.822" v="1852" actId="164"/>
          <ac:spMkLst>
            <pc:docMk/>
            <pc:sldMk cId="1181921166" sldId="302"/>
            <ac:spMk id="74" creationId="{5D3E36AC-C108-E384-9C2F-D152D79C00B8}"/>
          </ac:spMkLst>
        </pc:spChg>
        <pc:spChg chg="add mod">
          <ac:chgData name="Michèle Fille (s)" userId="b11f9d4a-54bb-4b03-b291-84a1e552b639" providerId="ADAL" clId="{B00D8B2A-5B52-4BDC-9664-4D3196E532B0}" dt="2024-05-15T14:49:03.822" v="1852" actId="164"/>
          <ac:spMkLst>
            <pc:docMk/>
            <pc:sldMk cId="1181921166" sldId="302"/>
            <ac:spMk id="75" creationId="{2EE7EC9E-9787-8622-92E6-817F7F589F97}"/>
          </ac:spMkLst>
        </pc:spChg>
        <pc:spChg chg="add mod">
          <ac:chgData name="Michèle Fille (s)" userId="b11f9d4a-54bb-4b03-b291-84a1e552b639" providerId="ADAL" clId="{B00D8B2A-5B52-4BDC-9664-4D3196E532B0}" dt="2024-05-15T14:45:53.479" v="1815" actId="571"/>
          <ac:spMkLst>
            <pc:docMk/>
            <pc:sldMk cId="1181921166" sldId="302"/>
            <ac:spMk id="76" creationId="{B634F5BF-BAFE-6885-C84B-C16A1A2B8F5C}"/>
          </ac:spMkLst>
        </pc:spChg>
        <pc:spChg chg="add mod">
          <ac:chgData name="Michèle Fille (s)" userId="b11f9d4a-54bb-4b03-b291-84a1e552b639" providerId="ADAL" clId="{B00D8B2A-5B52-4BDC-9664-4D3196E532B0}" dt="2024-05-15T14:45:53.479" v="1815" actId="571"/>
          <ac:spMkLst>
            <pc:docMk/>
            <pc:sldMk cId="1181921166" sldId="302"/>
            <ac:spMk id="77" creationId="{9B28CCF4-0179-8388-F528-90BEDB23179B}"/>
          </ac:spMkLst>
        </pc:spChg>
        <pc:spChg chg="add mod">
          <ac:chgData name="Michèle Fille (s)" userId="b11f9d4a-54bb-4b03-b291-84a1e552b639" providerId="ADAL" clId="{B00D8B2A-5B52-4BDC-9664-4D3196E532B0}" dt="2024-05-15T14:45:53.479" v="1815" actId="571"/>
          <ac:spMkLst>
            <pc:docMk/>
            <pc:sldMk cId="1181921166" sldId="302"/>
            <ac:spMk id="78" creationId="{5E7429A4-EBA5-FA1B-C2F5-2260D2AD40B1}"/>
          </ac:spMkLst>
        </pc:spChg>
        <pc:spChg chg="add mod">
          <ac:chgData name="Michèle Fille (s)" userId="b11f9d4a-54bb-4b03-b291-84a1e552b639" providerId="ADAL" clId="{B00D8B2A-5B52-4BDC-9664-4D3196E532B0}" dt="2024-05-15T14:45:53.479" v="1815" actId="571"/>
          <ac:spMkLst>
            <pc:docMk/>
            <pc:sldMk cId="1181921166" sldId="302"/>
            <ac:spMk id="79" creationId="{6ACAF53B-CBDC-6982-50AF-E54A70AA367F}"/>
          </ac:spMkLst>
        </pc:spChg>
        <pc:spChg chg="add mod">
          <ac:chgData name="Michèle Fille (s)" userId="b11f9d4a-54bb-4b03-b291-84a1e552b639" providerId="ADAL" clId="{B00D8B2A-5B52-4BDC-9664-4D3196E532B0}" dt="2024-05-15T14:45:53.479" v="1815" actId="571"/>
          <ac:spMkLst>
            <pc:docMk/>
            <pc:sldMk cId="1181921166" sldId="302"/>
            <ac:spMk id="80" creationId="{4FCE245A-86A0-EF4E-2D4E-E4625780FDC5}"/>
          </ac:spMkLst>
        </pc:spChg>
        <pc:spChg chg="add mod topLvl">
          <ac:chgData name="Michèle Fille (s)" userId="b11f9d4a-54bb-4b03-b291-84a1e552b639" providerId="ADAL" clId="{B00D8B2A-5B52-4BDC-9664-4D3196E532B0}" dt="2024-05-15T15:00:40.254" v="2016" actId="164"/>
          <ac:spMkLst>
            <pc:docMk/>
            <pc:sldMk cId="1181921166" sldId="302"/>
            <ac:spMk id="82" creationId="{A54D962B-B3DB-ABA1-1485-8B9F82B8DAFF}"/>
          </ac:spMkLst>
        </pc:spChg>
        <pc:spChg chg="add mod topLvl">
          <ac:chgData name="Michèle Fille (s)" userId="b11f9d4a-54bb-4b03-b291-84a1e552b639" providerId="ADAL" clId="{B00D8B2A-5B52-4BDC-9664-4D3196E532B0}" dt="2024-05-15T15:00:40.254" v="2016" actId="164"/>
          <ac:spMkLst>
            <pc:docMk/>
            <pc:sldMk cId="1181921166" sldId="302"/>
            <ac:spMk id="83" creationId="{52A79A28-0168-2DDD-1177-D0FA983754FF}"/>
          </ac:spMkLst>
        </pc:spChg>
        <pc:spChg chg="add mod topLvl">
          <ac:chgData name="Michèle Fille (s)" userId="b11f9d4a-54bb-4b03-b291-84a1e552b639" providerId="ADAL" clId="{B00D8B2A-5B52-4BDC-9664-4D3196E532B0}" dt="2024-05-15T15:00:40.254" v="2016" actId="164"/>
          <ac:spMkLst>
            <pc:docMk/>
            <pc:sldMk cId="1181921166" sldId="302"/>
            <ac:spMk id="84" creationId="{1C750C5A-982A-44A3-9E4C-C3D54F64678D}"/>
          </ac:spMkLst>
        </pc:spChg>
        <pc:spChg chg="add mod topLvl">
          <ac:chgData name="Michèle Fille (s)" userId="b11f9d4a-54bb-4b03-b291-84a1e552b639" providerId="ADAL" clId="{B00D8B2A-5B52-4BDC-9664-4D3196E532B0}" dt="2024-05-15T15:00:40.254" v="2016" actId="164"/>
          <ac:spMkLst>
            <pc:docMk/>
            <pc:sldMk cId="1181921166" sldId="302"/>
            <ac:spMk id="85" creationId="{DE5258C6-4F1F-924B-C219-7012A8FDE7EB}"/>
          </ac:spMkLst>
        </pc:spChg>
        <pc:spChg chg="add mod topLvl">
          <ac:chgData name="Michèle Fille (s)" userId="b11f9d4a-54bb-4b03-b291-84a1e552b639" providerId="ADAL" clId="{B00D8B2A-5B52-4BDC-9664-4D3196E532B0}" dt="2024-05-15T15:00:40.254" v="2016" actId="164"/>
          <ac:spMkLst>
            <pc:docMk/>
            <pc:sldMk cId="1181921166" sldId="302"/>
            <ac:spMk id="86" creationId="{4BAFA68C-6B8D-A4F3-F66B-4E23BAEF55EA}"/>
          </ac:spMkLst>
        </pc:spChg>
        <pc:spChg chg="add mod topLvl">
          <ac:chgData name="Michèle Fille (s)" userId="b11f9d4a-54bb-4b03-b291-84a1e552b639" providerId="ADAL" clId="{B00D8B2A-5B52-4BDC-9664-4D3196E532B0}" dt="2024-05-15T15:00:40.254" v="2016" actId="164"/>
          <ac:spMkLst>
            <pc:docMk/>
            <pc:sldMk cId="1181921166" sldId="302"/>
            <ac:spMk id="87" creationId="{74D2A8D3-5A74-E85C-F3E6-21A5D6F214E7}"/>
          </ac:spMkLst>
        </pc:spChg>
        <pc:spChg chg="add mod topLvl">
          <ac:chgData name="Michèle Fille (s)" userId="b11f9d4a-54bb-4b03-b291-84a1e552b639" providerId="ADAL" clId="{B00D8B2A-5B52-4BDC-9664-4D3196E532B0}" dt="2024-05-15T15:00:40.254" v="2016" actId="164"/>
          <ac:spMkLst>
            <pc:docMk/>
            <pc:sldMk cId="1181921166" sldId="302"/>
            <ac:spMk id="88" creationId="{EFBF9F56-3F3E-6BEE-55DC-60FFE51D078C}"/>
          </ac:spMkLst>
        </pc:spChg>
        <pc:spChg chg="mod">
          <ac:chgData name="Michèle Fille (s)" userId="b11f9d4a-54bb-4b03-b291-84a1e552b639" providerId="ADAL" clId="{B00D8B2A-5B52-4BDC-9664-4D3196E532B0}" dt="2024-05-15T15:01:05.430" v="2020"/>
          <ac:spMkLst>
            <pc:docMk/>
            <pc:sldMk cId="1181921166" sldId="302"/>
            <ac:spMk id="94" creationId="{C0470835-D89D-CBEB-19A1-2D93F8E4EFE6}"/>
          </ac:spMkLst>
        </pc:spChg>
        <pc:spChg chg="mod">
          <ac:chgData name="Michèle Fille (s)" userId="b11f9d4a-54bb-4b03-b291-84a1e552b639" providerId="ADAL" clId="{B00D8B2A-5B52-4BDC-9664-4D3196E532B0}" dt="2024-05-15T15:01:05.430" v="2020"/>
          <ac:spMkLst>
            <pc:docMk/>
            <pc:sldMk cId="1181921166" sldId="302"/>
            <ac:spMk id="95" creationId="{1750DB39-8E0B-9484-2919-62CE29A70AFD}"/>
          </ac:spMkLst>
        </pc:spChg>
        <pc:spChg chg="mod">
          <ac:chgData name="Michèle Fille (s)" userId="b11f9d4a-54bb-4b03-b291-84a1e552b639" providerId="ADAL" clId="{B00D8B2A-5B52-4BDC-9664-4D3196E532B0}" dt="2024-05-15T15:01:05.430" v="2020"/>
          <ac:spMkLst>
            <pc:docMk/>
            <pc:sldMk cId="1181921166" sldId="302"/>
            <ac:spMk id="96" creationId="{C710EC45-96E6-E6F7-27E5-13B95052B6BF}"/>
          </ac:spMkLst>
        </pc:spChg>
        <pc:spChg chg="mod">
          <ac:chgData name="Michèle Fille (s)" userId="b11f9d4a-54bb-4b03-b291-84a1e552b639" providerId="ADAL" clId="{B00D8B2A-5B52-4BDC-9664-4D3196E532B0}" dt="2024-05-15T15:01:05.430" v="2020"/>
          <ac:spMkLst>
            <pc:docMk/>
            <pc:sldMk cId="1181921166" sldId="302"/>
            <ac:spMk id="97" creationId="{D7749893-FB66-B978-FCA5-9C6B466DE51A}"/>
          </ac:spMkLst>
        </pc:spChg>
        <pc:spChg chg="add del mod">
          <ac:chgData name="Michèle Fille (s)" userId="b11f9d4a-54bb-4b03-b291-84a1e552b639" providerId="ADAL" clId="{B00D8B2A-5B52-4BDC-9664-4D3196E532B0}" dt="2024-05-15T15:01:24.375" v="2024" actId="478"/>
          <ac:spMkLst>
            <pc:docMk/>
            <pc:sldMk cId="1181921166" sldId="302"/>
            <ac:spMk id="98" creationId="{825886A0-FD5A-DE1B-4552-4B84DCF0EDFA}"/>
          </ac:spMkLst>
        </pc:spChg>
        <pc:spChg chg="mod">
          <ac:chgData name="Michèle Fille (s)" userId="b11f9d4a-54bb-4b03-b291-84a1e552b639" providerId="ADAL" clId="{B00D8B2A-5B52-4BDC-9664-4D3196E532B0}" dt="2024-05-15T15:01:05.430" v="2020"/>
          <ac:spMkLst>
            <pc:docMk/>
            <pc:sldMk cId="1181921166" sldId="302"/>
            <ac:spMk id="99" creationId="{98959497-B705-77E3-BE5D-1419FD0E2F0C}"/>
          </ac:spMkLst>
        </pc:spChg>
        <pc:spChg chg="mod">
          <ac:chgData name="Michèle Fille (s)" userId="b11f9d4a-54bb-4b03-b291-84a1e552b639" providerId="ADAL" clId="{B00D8B2A-5B52-4BDC-9664-4D3196E532B0}" dt="2024-05-15T15:01:05.430" v="2020"/>
          <ac:spMkLst>
            <pc:docMk/>
            <pc:sldMk cId="1181921166" sldId="302"/>
            <ac:spMk id="100" creationId="{369F93F3-DE9A-C6DC-548C-3AD0BF4FB171}"/>
          </ac:spMkLst>
        </pc:spChg>
        <pc:spChg chg="mod">
          <ac:chgData name="Michèle Fille (s)" userId="b11f9d4a-54bb-4b03-b291-84a1e552b639" providerId="ADAL" clId="{B00D8B2A-5B52-4BDC-9664-4D3196E532B0}" dt="2024-05-15T15:01:55.867" v="2028"/>
          <ac:spMkLst>
            <pc:docMk/>
            <pc:sldMk cId="1181921166" sldId="302"/>
            <ac:spMk id="102" creationId="{4589164D-3B43-20CE-2DC7-033B3EB075C4}"/>
          </ac:spMkLst>
        </pc:spChg>
        <pc:spChg chg="mod">
          <ac:chgData name="Michèle Fille (s)" userId="b11f9d4a-54bb-4b03-b291-84a1e552b639" providerId="ADAL" clId="{B00D8B2A-5B52-4BDC-9664-4D3196E532B0}" dt="2024-05-15T15:01:55.867" v="2028"/>
          <ac:spMkLst>
            <pc:docMk/>
            <pc:sldMk cId="1181921166" sldId="302"/>
            <ac:spMk id="103" creationId="{9EE389DF-C1E4-E190-3097-F99E057D6535}"/>
          </ac:spMkLst>
        </pc:spChg>
        <pc:spChg chg="mod">
          <ac:chgData name="Michèle Fille (s)" userId="b11f9d4a-54bb-4b03-b291-84a1e552b639" providerId="ADAL" clId="{B00D8B2A-5B52-4BDC-9664-4D3196E532B0}" dt="2024-05-15T15:01:55.867" v="2028"/>
          <ac:spMkLst>
            <pc:docMk/>
            <pc:sldMk cId="1181921166" sldId="302"/>
            <ac:spMk id="104" creationId="{1F16969E-F4E5-5E44-A757-B4D1811FA94C}"/>
          </ac:spMkLst>
        </pc:spChg>
        <pc:spChg chg="mod">
          <ac:chgData name="Michèle Fille (s)" userId="b11f9d4a-54bb-4b03-b291-84a1e552b639" providerId="ADAL" clId="{B00D8B2A-5B52-4BDC-9664-4D3196E532B0}" dt="2024-05-15T15:01:55.867" v="2028"/>
          <ac:spMkLst>
            <pc:docMk/>
            <pc:sldMk cId="1181921166" sldId="302"/>
            <ac:spMk id="105" creationId="{EF546665-4F12-88FB-AE90-59E6F67A7FC8}"/>
          </ac:spMkLst>
        </pc:spChg>
        <pc:spChg chg="mod">
          <ac:chgData name="Michèle Fille (s)" userId="b11f9d4a-54bb-4b03-b291-84a1e552b639" providerId="ADAL" clId="{B00D8B2A-5B52-4BDC-9664-4D3196E532B0}" dt="2024-05-15T15:01:55.867" v="2028"/>
          <ac:spMkLst>
            <pc:docMk/>
            <pc:sldMk cId="1181921166" sldId="302"/>
            <ac:spMk id="106" creationId="{9200C34D-B7B4-6E43-4ED2-0077AC2746B4}"/>
          </ac:spMkLst>
        </pc:spChg>
        <pc:spChg chg="mod">
          <ac:chgData name="Michèle Fille (s)" userId="b11f9d4a-54bb-4b03-b291-84a1e552b639" providerId="ADAL" clId="{B00D8B2A-5B52-4BDC-9664-4D3196E532B0}" dt="2024-05-15T15:01:55.867" v="2028"/>
          <ac:spMkLst>
            <pc:docMk/>
            <pc:sldMk cId="1181921166" sldId="302"/>
            <ac:spMk id="107" creationId="{4042F89D-339F-CB2C-9EFA-D3B6AF49EC9F}"/>
          </ac:spMkLst>
        </pc:spChg>
        <pc:spChg chg="mod">
          <ac:chgData name="Michèle Fille (s)" userId="b11f9d4a-54bb-4b03-b291-84a1e552b639" providerId="ADAL" clId="{B00D8B2A-5B52-4BDC-9664-4D3196E532B0}" dt="2024-05-15T15:01:55.867" v="2028"/>
          <ac:spMkLst>
            <pc:docMk/>
            <pc:sldMk cId="1181921166" sldId="302"/>
            <ac:spMk id="108" creationId="{98239E17-0601-FB1B-12C7-A34DB557F99A}"/>
          </ac:spMkLst>
        </pc:spChg>
        <pc:spChg chg="add mod ord">
          <ac:chgData name="Michèle Fille (s)" userId="b11f9d4a-54bb-4b03-b291-84a1e552b639" providerId="ADAL" clId="{B00D8B2A-5B52-4BDC-9664-4D3196E532B0}" dt="2024-05-15T15:02:51.079" v="2037" actId="207"/>
          <ac:spMkLst>
            <pc:docMk/>
            <pc:sldMk cId="1181921166" sldId="302"/>
            <ac:spMk id="109" creationId="{545B28A6-5686-3A2E-1F24-995C87D1C861}"/>
          </ac:spMkLst>
        </pc:spChg>
        <pc:spChg chg="add mod ord">
          <ac:chgData name="Michèle Fille (s)" userId="b11f9d4a-54bb-4b03-b291-84a1e552b639" providerId="ADAL" clId="{B00D8B2A-5B52-4BDC-9664-4D3196E532B0}" dt="2024-06-04T16:59:16.404" v="4817" actId="1076"/>
          <ac:spMkLst>
            <pc:docMk/>
            <pc:sldMk cId="1181921166" sldId="302"/>
            <ac:spMk id="110" creationId="{56BA855C-BF7B-33FC-9121-8C4B784814CB}"/>
          </ac:spMkLst>
        </pc:spChg>
        <pc:grpChg chg="add mod ord">
          <ac:chgData name="Michèle Fille (s)" userId="b11f9d4a-54bb-4b03-b291-84a1e552b639" providerId="ADAL" clId="{B00D8B2A-5B52-4BDC-9664-4D3196E532B0}" dt="2024-05-15T15:02:37.796" v="2033" actId="167"/>
          <ac:grpSpMkLst>
            <pc:docMk/>
            <pc:sldMk cId="1181921166" sldId="302"/>
            <ac:grpSpMk id="54" creationId="{8B006A44-BAC9-1458-F3A2-DB0C94C72906}"/>
          </ac:grpSpMkLst>
        </pc:grpChg>
        <pc:grpChg chg="add del mod">
          <ac:chgData name="Michèle Fille (s)" userId="b11f9d4a-54bb-4b03-b291-84a1e552b639" providerId="ADAL" clId="{B00D8B2A-5B52-4BDC-9664-4D3196E532B0}" dt="2024-05-15T14:34:39.315" v="1435" actId="478"/>
          <ac:grpSpMkLst>
            <pc:docMk/>
            <pc:sldMk cId="1181921166" sldId="302"/>
            <ac:grpSpMk id="55" creationId="{75CCCC8F-856C-B648-293F-26002C0904D6}"/>
          </ac:grpSpMkLst>
        </pc:grpChg>
        <pc:grpChg chg="add mod ord">
          <ac:chgData name="Michèle Fille (s)" userId="b11f9d4a-54bb-4b03-b291-84a1e552b639" providerId="ADAL" clId="{B00D8B2A-5B52-4BDC-9664-4D3196E532B0}" dt="2024-05-15T15:03:23.427" v="2044" actId="167"/>
          <ac:grpSpMkLst>
            <pc:docMk/>
            <pc:sldMk cId="1181921166" sldId="302"/>
            <ac:grpSpMk id="81" creationId="{A975BB5C-A240-A8F0-1373-E7160897C013}"/>
          </ac:grpSpMkLst>
        </pc:grpChg>
        <pc:grpChg chg="add mod">
          <ac:chgData name="Michèle Fille (s)" userId="b11f9d4a-54bb-4b03-b291-84a1e552b639" providerId="ADAL" clId="{B00D8B2A-5B52-4BDC-9664-4D3196E532B0}" dt="2024-05-15T14:57:27.506" v="1982" actId="164"/>
          <ac:grpSpMkLst>
            <pc:docMk/>
            <pc:sldMk cId="1181921166" sldId="302"/>
            <ac:grpSpMk id="89" creationId="{DB891CB1-BA89-365A-A49E-370B1FA3E02D}"/>
          </ac:grpSpMkLst>
        </pc:grpChg>
        <pc:grpChg chg="add del mod">
          <ac:chgData name="Michèle Fille (s)" userId="b11f9d4a-54bb-4b03-b291-84a1e552b639" providerId="ADAL" clId="{B00D8B2A-5B52-4BDC-9664-4D3196E532B0}" dt="2024-05-15T14:59:44.232" v="1996" actId="165"/>
          <ac:grpSpMkLst>
            <pc:docMk/>
            <pc:sldMk cId="1181921166" sldId="302"/>
            <ac:grpSpMk id="90" creationId="{8EF6B6E2-C83E-C741-D234-7D987DBEC6B4}"/>
          </ac:grpSpMkLst>
        </pc:grpChg>
        <pc:grpChg chg="add del mod">
          <ac:chgData name="Michèle Fille (s)" userId="b11f9d4a-54bb-4b03-b291-84a1e552b639" providerId="ADAL" clId="{B00D8B2A-5B52-4BDC-9664-4D3196E532B0}" dt="2024-05-15T15:00:19.456" v="2005" actId="165"/>
          <ac:grpSpMkLst>
            <pc:docMk/>
            <pc:sldMk cId="1181921166" sldId="302"/>
            <ac:grpSpMk id="91" creationId="{5BE78984-DA20-7B49-B77D-C17DF7EBE773}"/>
          </ac:grpSpMkLst>
        </pc:grpChg>
        <pc:grpChg chg="add del mod">
          <ac:chgData name="Michèle Fille (s)" userId="b11f9d4a-54bb-4b03-b291-84a1e552b639" providerId="ADAL" clId="{B00D8B2A-5B52-4BDC-9664-4D3196E532B0}" dt="2024-05-15T15:01:34.607" v="2027" actId="478"/>
          <ac:grpSpMkLst>
            <pc:docMk/>
            <pc:sldMk cId="1181921166" sldId="302"/>
            <ac:grpSpMk id="92" creationId="{E98F6BFF-AA12-3573-1097-FDDE456D4F6B}"/>
          </ac:grpSpMkLst>
        </pc:grpChg>
        <pc:grpChg chg="add del mod">
          <ac:chgData name="Michèle Fille (s)" userId="b11f9d4a-54bb-4b03-b291-84a1e552b639" providerId="ADAL" clId="{B00D8B2A-5B52-4BDC-9664-4D3196E532B0}" dt="2024-05-15T15:01:27.107" v="2026" actId="478"/>
          <ac:grpSpMkLst>
            <pc:docMk/>
            <pc:sldMk cId="1181921166" sldId="302"/>
            <ac:grpSpMk id="93" creationId="{949EA372-57DC-4CCB-75AD-788C4FA19B1D}"/>
          </ac:grpSpMkLst>
        </pc:grpChg>
        <pc:grpChg chg="add del mod">
          <ac:chgData name="Michèle Fille (s)" userId="b11f9d4a-54bb-4b03-b291-84a1e552b639" providerId="ADAL" clId="{B00D8B2A-5B52-4BDC-9664-4D3196E532B0}" dt="2024-05-15T15:02:10.407" v="2030" actId="478"/>
          <ac:grpSpMkLst>
            <pc:docMk/>
            <pc:sldMk cId="1181921166" sldId="302"/>
            <ac:grpSpMk id="101" creationId="{4D5AF005-E8F6-4555-E8EE-84F78A6648B3}"/>
          </ac:grpSpMkLst>
        </pc:grpChg>
        <pc:cxnChg chg="ord">
          <ac:chgData name="Michèle Fille (s)" userId="b11f9d4a-54bb-4b03-b291-84a1e552b639" providerId="ADAL" clId="{B00D8B2A-5B52-4BDC-9664-4D3196E532B0}" dt="2024-05-15T14:58:03.841" v="1987" actId="166"/>
          <ac:cxnSpMkLst>
            <pc:docMk/>
            <pc:sldMk cId="1181921166" sldId="302"/>
            <ac:cxnSpMk id="5" creationId="{454F942E-4BF8-D11E-04D5-7FFF2C88144E}"/>
          </ac:cxnSpMkLst>
        </pc:cxnChg>
      </pc:sldChg>
      <pc:sldChg chg="addSp delSp modSp add del mod modTransition modNotesTx">
        <pc:chgData name="Michèle Fille (s)" userId="b11f9d4a-54bb-4b03-b291-84a1e552b639" providerId="ADAL" clId="{B00D8B2A-5B52-4BDC-9664-4D3196E532B0}" dt="2024-05-15T15:54:34.810" v="3334" actId="2696"/>
        <pc:sldMkLst>
          <pc:docMk/>
          <pc:sldMk cId="3371387281" sldId="303"/>
        </pc:sldMkLst>
        <pc:spChg chg="mod">
          <ac:chgData name="Michèle Fille (s)" userId="b11f9d4a-54bb-4b03-b291-84a1e552b639" providerId="ADAL" clId="{B00D8B2A-5B52-4BDC-9664-4D3196E532B0}" dt="2024-05-15T15:53:34.736" v="3238" actId="1035"/>
          <ac:spMkLst>
            <pc:docMk/>
            <pc:sldMk cId="3371387281" sldId="303"/>
            <ac:spMk id="2" creationId="{B10659A1-AAAC-C68A-7E24-5CFF69CE62B6}"/>
          </ac:spMkLst>
        </pc:spChg>
        <pc:spChg chg="del">
          <ac:chgData name="Michèle Fille (s)" userId="b11f9d4a-54bb-4b03-b291-84a1e552b639" providerId="ADAL" clId="{B00D8B2A-5B52-4BDC-9664-4D3196E532B0}" dt="2024-05-15T15:19:31.766" v="2297"/>
          <ac:spMkLst>
            <pc:docMk/>
            <pc:sldMk cId="3371387281" sldId="303"/>
            <ac:spMk id="3" creationId="{521757E8-B123-4626-2885-72E7568DA072}"/>
          </ac:spMkLst>
        </pc:spChg>
        <pc:spChg chg="mod">
          <ac:chgData name="Michèle Fille (s)" userId="b11f9d4a-54bb-4b03-b291-84a1e552b639" providerId="ADAL" clId="{B00D8B2A-5B52-4BDC-9664-4D3196E532B0}" dt="2024-05-15T15:52:44.524" v="3112" actId="164"/>
          <ac:spMkLst>
            <pc:docMk/>
            <pc:sldMk cId="3371387281" sldId="303"/>
            <ac:spMk id="7" creationId="{07007B06-46CF-40A5-5BF3-D949DE8F2D5F}"/>
          </ac:spMkLst>
        </pc:spChg>
        <pc:spChg chg="add del mod">
          <ac:chgData name="Michèle Fille (s)" userId="b11f9d4a-54bb-4b03-b291-84a1e552b639" providerId="ADAL" clId="{B00D8B2A-5B52-4BDC-9664-4D3196E532B0}" dt="2024-05-15T15:22:07.249" v="2304" actId="478"/>
          <ac:spMkLst>
            <pc:docMk/>
            <pc:sldMk cId="3371387281" sldId="303"/>
            <ac:spMk id="10" creationId="{49D59B8D-29CD-BC4C-6DA2-443DC0F76989}"/>
          </ac:spMkLst>
        </pc:spChg>
        <pc:spChg chg="add del mod">
          <ac:chgData name="Michèle Fille (s)" userId="b11f9d4a-54bb-4b03-b291-84a1e552b639" providerId="ADAL" clId="{B00D8B2A-5B52-4BDC-9664-4D3196E532B0}" dt="2024-05-15T15:37:09.327" v="2727" actId="478"/>
          <ac:spMkLst>
            <pc:docMk/>
            <pc:sldMk cId="3371387281" sldId="303"/>
            <ac:spMk id="14" creationId="{81095A7A-2E3F-8902-C056-C5086013FC27}"/>
          </ac:spMkLst>
        </pc:spChg>
        <pc:grpChg chg="add mod">
          <ac:chgData name="Michèle Fille (s)" userId="b11f9d4a-54bb-4b03-b291-84a1e552b639" providerId="ADAL" clId="{B00D8B2A-5B52-4BDC-9664-4D3196E532B0}" dt="2024-05-15T15:53:28.871" v="3230" actId="1036"/>
          <ac:grpSpMkLst>
            <pc:docMk/>
            <pc:sldMk cId="3371387281" sldId="303"/>
            <ac:grpSpMk id="23" creationId="{C814A017-80FD-33A6-06CC-21973F7E482F}"/>
          </ac:grpSpMkLst>
        </pc:grpChg>
        <pc:picChg chg="add del mod">
          <ac:chgData name="Michèle Fille (s)" userId="b11f9d4a-54bb-4b03-b291-84a1e552b639" providerId="ADAL" clId="{B00D8B2A-5B52-4BDC-9664-4D3196E532B0}" dt="2024-05-15T15:28:01.540" v="2719" actId="478"/>
          <ac:picMkLst>
            <pc:docMk/>
            <pc:sldMk cId="3371387281" sldId="303"/>
            <ac:picMk id="6" creationId="{E7ED204D-B622-5594-7D41-6FA51F8FB721}"/>
          </ac:picMkLst>
        </pc:picChg>
        <pc:picChg chg="add del mod">
          <ac:chgData name="Michèle Fille (s)" userId="b11f9d4a-54bb-4b03-b291-84a1e552b639" providerId="ADAL" clId="{B00D8B2A-5B52-4BDC-9664-4D3196E532B0}" dt="2024-05-15T15:28:02.522" v="2720" actId="478"/>
          <ac:picMkLst>
            <pc:docMk/>
            <pc:sldMk cId="3371387281" sldId="303"/>
            <ac:picMk id="11" creationId="{625F0106-2FE1-3C18-41DA-9CE0A7FC634B}"/>
          </ac:picMkLst>
        </pc:picChg>
        <pc:picChg chg="add del mod ord">
          <ac:chgData name="Michèle Fille (s)" userId="b11f9d4a-54bb-4b03-b291-84a1e552b639" providerId="ADAL" clId="{B00D8B2A-5B52-4BDC-9664-4D3196E532B0}" dt="2024-05-15T15:28:03.231" v="2721" actId="478"/>
          <ac:picMkLst>
            <pc:docMk/>
            <pc:sldMk cId="3371387281" sldId="303"/>
            <ac:picMk id="12" creationId="{C01993BB-DD1E-016A-FB21-78F403B1B184}"/>
          </ac:picMkLst>
        </pc:picChg>
        <pc:picChg chg="add del mod ord">
          <ac:chgData name="Michèle Fille (s)" userId="b11f9d4a-54bb-4b03-b291-84a1e552b639" providerId="ADAL" clId="{B00D8B2A-5B52-4BDC-9664-4D3196E532B0}" dt="2024-05-15T15:40:06.228" v="2845" actId="478"/>
          <ac:picMkLst>
            <pc:docMk/>
            <pc:sldMk cId="3371387281" sldId="303"/>
            <ac:picMk id="16" creationId="{1925D12D-C6A3-F476-B27D-26001627C579}"/>
          </ac:picMkLst>
        </pc:picChg>
        <pc:picChg chg="add del">
          <ac:chgData name="Michèle Fille (s)" userId="b11f9d4a-54bb-4b03-b291-84a1e552b639" providerId="ADAL" clId="{B00D8B2A-5B52-4BDC-9664-4D3196E532B0}" dt="2024-05-15T15:43:09.169" v="2847" actId="21"/>
          <ac:picMkLst>
            <pc:docMk/>
            <pc:sldMk cId="3371387281" sldId="303"/>
            <ac:picMk id="18" creationId="{B078F525-9491-0D99-90FC-DF2A27011E71}"/>
          </ac:picMkLst>
        </pc:picChg>
        <pc:picChg chg="add mod ord">
          <ac:chgData name="Michèle Fille (s)" userId="b11f9d4a-54bb-4b03-b291-84a1e552b639" providerId="ADAL" clId="{B00D8B2A-5B52-4BDC-9664-4D3196E532B0}" dt="2024-05-15T15:48:31.824" v="2897" actId="167"/>
          <ac:picMkLst>
            <pc:docMk/>
            <pc:sldMk cId="3371387281" sldId="303"/>
            <ac:picMk id="19" creationId="{A11D1DB2-F42B-62DB-597C-A78293AC5B41}"/>
          </ac:picMkLst>
        </pc:picChg>
        <pc:picChg chg="add mod ord">
          <ac:chgData name="Michèle Fille (s)" userId="b11f9d4a-54bb-4b03-b291-84a1e552b639" providerId="ADAL" clId="{B00D8B2A-5B52-4BDC-9664-4D3196E532B0}" dt="2024-05-15T15:48:31.824" v="2897" actId="167"/>
          <ac:picMkLst>
            <pc:docMk/>
            <pc:sldMk cId="3371387281" sldId="303"/>
            <ac:picMk id="20" creationId="{59C56942-0CD8-F4AC-6685-4EDF2C4AD579}"/>
          </ac:picMkLst>
        </pc:picChg>
        <pc:picChg chg="add mod ord">
          <ac:chgData name="Michèle Fille (s)" userId="b11f9d4a-54bb-4b03-b291-84a1e552b639" providerId="ADAL" clId="{B00D8B2A-5B52-4BDC-9664-4D3196E532B0}" dt="2024-05-15T15:48:31.824" v="2897" actId="167"/>
          <ac:picMkLst>
            <pc:docMk/>
            <pc:sldMk cId="3371387281" sldId="303"/>
            <ac:picMk id="21" creationId="{CADDE3C8-B8C0-D821-A68A-716BBF026C8E}"/>
          </ac:picMkLst>
        </pc:picChg>
        <pc:cxnChg chg="mod">
          <ac:chgData name="Michèle Fille (s)" userId="b11f9d4a-54bb-4b03-b291-84a1e552b639" providerId="ADAL" clId="{B00D8B2A-5B52-4BDC-9664-4D3196E532B0}" dt="2024-05-15T15:52:44.524" v="3112" actId="164"/>
          <ac:cxnSpMkLst>
            <pc:docMk/>
            <pc:sldMk cId="3371387281" sldId="303"/>
            <ac:cxnSpMk id="5" creationId="{454F942E-4BF8-D11E-04D5-7FFF2C88144E}"/>
          </ac:cxnSpMkLst>
        </pc:cxnChg>
      </pc:sldChg>
      <pc:sldChg chg="modSp add mod modNotesTx">
        <pc:chgData name="Michèle Fille (s)" userId="b11f9d4a-54bb-4b03-b291-84a1e552b639" providerId="ADAL" clId="{B00D8B2A-5B52-4BDC-9664-4D3196E532B0}" dt="2024-06-23T15:57:15.222" v="4870" actId="6549"/>
        <pc:sldMkLst>
          <pc:docMk/>
          <pc:sldMk cId="2231181552" sldId="304"/>
        </pc:sldMkLst>
        <pc:spChg chg="mod">
          <ac:chgData name="Michèle Fille (s)" userId="b11f9d4a-54bb-4b03-b291-84a1e552b639" providerId="ADAL" clId="{B00D8B2A-5B52-4BDC-9664-4D3196E532B0}" dt="2024-05-15T13:20:34.898" v="441" actId="20577"/>
          <ac:spMkLst>
            <pc:docMk/>
            <pc:sldMk cId="2231181552" sldId="304"/>
            <ac:spMk id="2" creationId="{B10659A1-AAAC-C68A-7E24-5CFF69CE62B6}"/>
          </ac:spMkLst>
        </pc:spChg>
        <pc:spChg chg="mod">
          <ac:chgData name="Michèle Fille (s)" userId="b11f9d4a-54bb-4b03-b291-84a1e552b639" providerId="ADAL" clId="{B00D8B2A-5B52-4BDC-9664-4D3196E532B0}" dt="2024-05-15T13:20:56.662" v="459" actId="14100"/>
          <ac:spMkLst>
            <pc:docMk/>
            <pc:sldMk cId="2231181552" sldId="304"/>
            <ac:spMk id="7" creationId="{07007B06-46CF-40A5-5BF3-D949DE8F2D5F}"/>
          </ac:spMkLst>
        </pc:spChg>
      </pc:sldChg>
      <pc:sldChg chg="addSp delSp modSp add mod delAnim modAnim modNotesTx">
        <pc:chgData name="Michèle Fille (s)" userId="b11f9d4a-54bb-4b03-b291-84a1e552b639" providerId="ADAL" clId="{B00D8B2A-5B52-4BDC-9664-4D3196E532B0}" dt="2024-06-23T15:57:03.957" v="4869" actId="6549"/>
        <pc:sldMkLst>
          <pc:docMk/>
          <pc:sldMk cId="2282760916" sldId="305"/>
        </pc:sldMkLst>
        <pc:spChg chg="add del mod">
          <ac:chgData name="Michèle Fille (s)" userId="b11f9d4a-54bb-4b03-b291-84a1e552b639" providerId="ADAL" clId="{B00D8B2A-5B52-4BDC-9664-4D3196E532B0}" dt="2024-05-15T15:06:43.689" v="2082"/>
          <ac:spMkLst>
            <pc:docMk/>
            <pc:sldMk cId="2282760916" sldId="305"/>
            <ac:spMk id="3" creationId="{FBA561F8-56A7-9BCB-D087-C24AE72A915A}"/>
          </ac:spMkLst>
        </pc:spChg>
        <pc:spChg chg="del">
          <ac:chgData name="Michèle Fille (s)" userId="b11f9d4a-54bb-4b03-b291-84a1e552b639" providerId="ADAL" clId="{B00D8B2A-5B52-4BDC-9664-4D3196E532B0}" dt="2024-05-15T15:06:06.631" v="2072" actId="478"/>
          <ac:spMkLst>
            <pc:docMk/>
            <pc:sldMk cId="2282760916" sldId="305"/>
            <ac:spMk id="9" creationId="{14DA585E-6AF7-1CA1-62A5-1398CE3953B8}"/>
          </ac:spMkLst>
        </pc:spChg>
        <pc:spChg chg="add del mod">
          <ac:chgData name="Michèle Fille (s)" userId="b11f9d4a-54bb-4b03-b291-84a1e552b639" providerId="ADAL" clId="{B00D8B2A-5B52-4BDC-9664-4D3196E532B0}" dt="2024-05-15T15:11:04.633" v="2142" actId="478"/>
          <ac:spMkLst>
            <pc:docMk/>
            <pc:sldMk cId="2282760916" sldId="305"/>
            <ac:spMk id="10" creationId="{85FA929A-26BA-BF1A-C315-17FBB9ACA4FF}"/>
          </ac:spMkLst>
        </pc:spChg>
        <pc:spChg chg="add del mod">
          <ac:chgData name="Michèle Fille (s)" userId="b11f9d4a-54bb-4b03-b291-84a1e552b639" providerId="ADAL" clId="{B00D8B2A-5B52-4BDC-9664-4D3196E532B0}" dt="2024-06-04T17:17:53.573" v="4866" actId="478"/>
          <ac:spMkLst>
            <pc:docMk/>
            <pc:sldMk cId="2282760916" sldId="305"/>
            <ac:spMk id="10" creationId="{BE906C01-4A39-196E-C34F-1FF80E64A71E}"/>
          </ac:spMkLst>
        </pc:spChg>
        <pc:spChg chg="add del mod">
          <ac:chgData name="Michèle Fille (s)" userId="b11f9d4a-54bb-4b03-b291-84a1e552b639" providerId="ADAL" clId="{B00D8B2A-5B52-4BDC-9664-4D3196E532B0}" dt="2024-05-15T15:11:20.932" v="2146" actId="478"/>
          <ac:spMkLst>
            <pc:docMk/>
            <pc:sldMk cId="2282760916" sldId="305"/>
            <ac:spMk id="11" creationId="{20793EC2-A69E-A3CE-D852-5F58ED674055}"/>
          </ac:spMkLst>
        </pc:spChg>
        <pc:spChg chg="add del mod">
          <ac:chgData name="Michèle Fille (s)" userId="b11f9d4a-54bb-4b03-b291-84a1e552b639" providerId="ADAL" clId="{B00D8B2A-5B52-4BDC-9664-4D3196E532B0}" dt="2024-05-15T15:09:52.145" v="2133" actId="478"/>
          <ac:spMkLst>
            <pc:docMk/>
            <pc:sldMk cId="2282760916" sldId="305"/>
            <ac:spMk id="12" creationId="{E0A75F63-5893-0C17-3C7B-0E0736BD72E0}"/>
          </ac:spMkLst>
        </pc:spChg>
        <pc:spChg chg="del">
          <ac:chgData name="Michèle Fille (s)" userId="b11f9d4a-54bb-4b03-b291-84a1e552b639" providerId="ADAL" clId="{B00D8B2A-5B52-4BDC-9664-4D3196E532B0}" dt="2024-05-15T15:06:09.731" v="2073" actId="478"/>
          <ac:spMkLst>
            <pc:docMk/>
            <pc:sldMk cId="2282760916" sldId="305"/>
            <ac:spMk id="13" creationId="{073A3AA2-F7B3-E280-7075-02EEEF12ABC6}"/>
          </ac:spMkLst>
        </pc:spChg>
        <pc:spChg chg="del">
          <ac:chgData name="Michèle Fille (s)" userId="b11f9d4a-54bb-4b03-b291-84a1e552b639" providerId="ADAL" clId="{B00D8B2A-5B52-4BDC-9664-4D3196E532B0}" dt="2024-05-15T15:06:09.731" v="2073" actId="478"/>
          <ac:spMkLst>
            <pc:docMk/>
            <pc:sldMk cId="2282760916" sldId="305"/>
            <ac:spMk id="14" creationId="{E0559C76-6677-FCFE-A730-75BCE8B83DFD}"/>
          </ac:spMkLst>
        </pc:spChg>
        <pc:spChg chg="add mod">
          <ac:chgData name="Michèle Fille (s)" userId="b11f9d4a-54bb-4b03-b291-84a1e552b639" providerId="ADAL" clId="{B00D8B2A-5B52-4BDC-9664-4D3196E532B0}" dt="2024-06-04T16:59:45.678" v="4832" actId="2"/>
          <ac:spMkLst>
            <pc:docMk/>
            <pc:sldMk cId="2282760916" sldId="305"/>
            <ac:spMk id="16" creationId="{9E37F482-ADC7-2815-D3EA-D2DE425F0054}"/>
          </ac:spMkLst>
        </pc:spChg>
        <pc:spChg chg="add mod">
          <ac:chgData name="Michèle Fille (s)" userId="b11f9d4a-54bb-4b03-b291-84a1e552b639" providerId="ADAL" clId="{B00D8B2A-5B52-4BDC-9664-4D3196E532B0}" dt="2024-05-15T15:11:25.195" v="2148" actId="1076"/>
          <ac:spMkLst>
            <pc:docMk/>
            <pc:sldMk cId="2282760916" sldId="305"/>
            <ac:spMk id="18" creationId="{62BEDA43-EC16-1273-DE8C-2F6C21F5CBE3}"/>
          </ac:spMkLst>
        </pc:spChg>
        <pc:spChg chg="add mod">
          <ac:chgData name="Michèle Fille (s)" userId="b11f9d4a-54bb-4b03-b291-84a1e552b639" providerId="ADAL" clId="{B00D8B2A-5B52-4BDC-9664-4D3196E532B0}" dt="2024-05-15T15:11:25.195" v="2148" actId="1076"/>
          <ac:spMkLst>
            <pc:docMk/>
            <pc:sldMk cId="2282760916" sldId="305"/>
            <ac:spMk id="19" creationId="{CB7023CC-07D8-B235-6405-389466C11242}"/>
          </ac:spMkLst>
        </pc:spChg>
        <pc:spChg chg="del">
          <ac:chgData name="Michèle Fille (s)" userId="b11f9d4a-54bb-4b03-b291-84a1e552b639" providerId="ADAL" clId="{B00D8B2A-5B52-4BDC-9664-4D3196E532B0}" dt="2024-05-15T15:06:20.747" v="2080" actId="478"/>
          <ac:spMkLst>
            <pc:docMk/>
            <pc:sldMk cId="2282760916" sldId="305"/>
            <ac:spMk id="21" creationId="{793D8A14-1754-8DB7-3A86-A8173E22541A}"/>
          </ac:spMkLst>
        </pc:spChg>
        <pc:spChg chg="del">
          <ac:chgData name="Michèle Fille (s)" userId="b11f9d4a-54bb-4b03-b291-84a1e552b639" providerId="ADAL" clId="{B00D8B2A-5B52-4BDC-9664-4D3196E532B0}" dt="2024-05-15T15:06:19.713" v="2079" actId="478"/>
          <ac:spMkLst>
            <pc:docMk/>
            <pc:sldMk cId="2282760916" sldId="305"/>
            <ac:spMk id="22" creationId="{DEE29456-F7FC-5DBA-5900-E0D7B83D795F}"/>
          </ac:spMkLst>
        </pc:spChg>
        <pc:spChg chg="del">
          <ac:chgData name="Michèle Fille (s)" userId="b11f9d4a-54bb-4b03-b291-84a1e552b639" providerId="ADAL" clId="{B00D8B2A-5B52-4BDC-9664-4D3196E532B0}" dt="2024-05-15T15:06:09.731" v="2073" actId="478"/>
          <ac:spMkLst>
            <pc:docMk/>
            <pc:sldMk cId="2282760916" sldId="305"/>
            <ac:spMk id="23" creationId="{827893D8-EE04-8A2A-C82C-5B59FE1A7F30}"/>
          </ac:spMkLst>
        </pc:spChg>
        <pc:spChg chg="del">
          <ac:chgData name="Michèle Fille (s)" userId="b11f9d4a-54bb-4b03-b291-84a1e552b639" providerId="ADAL" clId="{B00D8B2A-5B52-4BDC-9664-4D3196E532B0}" dt="2024-05-15T15:06:09.731" v="2073" actId="478"/>
          <ac:spMkLst>
            <pc:docMk/>
            <pc:sldMk cId="2282760916" sldId="305"/>
            <ac:spMk id="24" creationId="{4F7992FE-EBBC-989A-D5A9-BE964D7A8514}"/>
          </ac:spMkLst>
        </pc:spChg>
        <pc:spChg chg="del">
          <ac:chgData name="Michèle Fille (s)" userId="b11f9d4a-54bb-4b03-b291-84a1e552b639" providerId="ADAL" clId="{B00D8B2A-5B52-4BDC-9664-4D3196E532B0}" dt="2024-05-15T15:06:12.113" v="2074" actId="478"/>
          <ac:spMkLst>
            <pc:docMk/>
            <pc:sldMk cId="2282760916" sldId="305"/>
            <ac:spMk id="73" creationId="{5B0C2D8D-EF3C-2AC0-F287-66C962AA746F}"/>
          </ac:spMkLst>
        </pc:spChg>
        <pc:spChg chg="del">
          <ac:chgData name="Michèle Fille (s)" userId="b11f9d4a-54bb-4b03-b291-84a1e552b639" providerId="ADAL" clId="{B00D8B2A-5B52-4BDC-9664-4D3196E532B0}" dt="2024-05-15T15:06:17.167" v="2077" actId="478"/>
          <ac:spMkLst>
            <pc:docMk/>
            <pc:sldMk cId="2282760916" sldId="305"/>
            <ac:spMk id="109" creationId="{545B28A6-5686-3A2E-1F24-995C87D1C861}"/>
          </ac:spMkLst>
        </pc:spChg>
        <pc:spChg chg="del">
          <ac:chgData name="Michèle Fille (s)" userId="b11f9d4a-54bb-4b03-b291-84a1e552b639" providerId="ADAL" clId="{B00D8B2A-5B52-4BDC-9664-4D3196E532B0}" dt="2024-05-15T15:06:13.927" v="2075" actId="478"/>
          <ac:spMkLst>
            <pc:docMk/>
            <pc:sldMk cId="2282760916" sldId="305"/>
            <ac:spMk id="110" creationId="{56BA855C-BF7B-33FC-9121-8C4B784814CB}"/>
          </ac:spMkLst>
        </pc:spChg>
        <pc:grpChg chg="del">
          <ac:chgData name="Michèle Fille (s)" userId="b11f9d4a-54bb-4b03-b291-84a1e552b639" providerId="ADAL" clId="{B00D8B2A-5B52-4BDC-9664-4D3196E532B0}" dt="2024-05-15T15:06:18.708" v="2078" actId="478"/>
          <ac:grpSpMkLst>
            <pc:docMk/>
            <pc:sldMk cId="2282760916" sldId="305"/>
            <ac:grpSpMk id="54" creationId="{8B006A44-BAC9-1458-F3A2-DB0C94C72906}"/>
          </ac:grpSpMkLst>
        </pc:grpChg>
        <pc:grpChg chg="del">
          <ac:chgData name="Michèle Fille (s)" userId="b11f9d4a-54bb-4b03-b291-84a1e552b639" providerId="ADAL" clId="{B00D8B2A-5B52-4BDC-9664-4D3196E532B0}" dt="2024-05-15T15:06:16.149" v="2076" actId="478"/>
          <ac:grpSpMkLst>
            <pc:docMk/>
            <pc:sldMk cId="2282760916" sldId="305"/>
            <ac:grpSpMk id="81" creationId="{A975BB5C-A240-A8F0-1373-E7160897C013}"/>
          </ac:grpSpMkLst>
        </pc:grpChg>
        <pc:picChg chg="add del mod">
          <ac:chgData name="Michèle Fille (s)" userId="b11f9d4a-54bb-4b03-b291-84a1e552b639" providerId="ADAL" clId="{B00D8B2A-5B52-4BDC-9664-4D3196E532B0}" dt="2024-05-15T15:10:54.849" v="2140" actId="478"/>
          <ac:picMkLst>
            <pc:docMk/>
            <pc:sldMk cId="2282760916" sldId="305"/>
            <ac:picMk id="6" creationId="{60DB1163-E25C-98B1-3F59-E32367BF667D}"/>
          </ac:picMkLst>
        </pc:picChg>
        <pc:picChg chg="add del mod modCrop">
          <ac:chgData name="Michèle Fille (s)" userId="b11f9d4a-54bb-4b03-b291-84a1e552b639" providerId="ADAL" clId="{B00D8B2A-5B52-4BDC-9664-4D3196E532B0}" dt="2024-06-04T17:16:42.437" v="4849" actId="21"/>
          <ac:picMkLst>
            <pc:docMk/>
            <pc:sldMk cId="2282760916" sldId="305"/>
            <ac:picMk id="6" creationId="{C19C97A9-DA11-486D-246D-9C891E75E1F4}"/>
          </ac:picMkLst>
        </pc:picChg>
        <pc:picChg chg="add del mod ord">
          <ac:chgData name="Michèle Fille (s)" userId="b11f9d4a-54bb-4b03-b291-84a1e552b639" providerId="ADAL" clId="{B00D8B2A-5B52-4BDC-9664-4D3196E532B0}" dt="2024-06-04T17:17:53.573" v="4866" actId="478"/>
          <ac:picMkLst>
            <pc:docMk/>
            <pc:sldMk cId="2282760916" sldId="305"/>
            <ac:picMk id="9" creationId="{C19C97A9-DA11-486D-246D-9C891E75E1F4}"/>
          </ac:picMkLst>
        </pc:picChg>
        <pc:picChg chg="add mod">
          <ac:chgData name="Michèle Fille (s)" userId="b11f9d4a-54bb-4b03-b291-84a1e552b639" providerId="ADAL" clId="{B00D8B2A-5B52-4BDC-9664-4D3196E532B0}" dt="2024-05-15T15:11:25.195" v="2148" actId="1076"/>
          <ac:picMkLst>
            <pc:docMk/>
            <pc:sldMk cId="2282760916" sldId="305"/>
            <ac:picMk id="17" creationId="{FB0F59A7-BB71-43E0-75B3-549DA5841659}"/>
          </ac:picMkLst>
        </pc:picChg>
      </pc:sldChg>
      <pc:sldChg chg="new del">
        <pc:chgData name="Michèle Fille (s)" userId="b11f9d4a-54bb-4b03-b291-84a1e552b639" providerId="ADAL" clId="{B00D8B2A-5B52-4BDC-9664-4D3196E532B0}" dt="2024-05-15T15:06:01.486" v="2070" actId="47"/>
        <pc:sldMkLst>
          <pc:docMk/>
          <pc:sldMk cId="3898542840" sldId="305"/>
        </pc:sldMkLst>
      </pc:sldChg>
      <pc:sldChg chg="addSp delSp modSp new del mod">
        <pc:chgData name="Michèle Fille (s)" userId="b11f9d4a-54bb-4b03-b291-84a1e552b639" providerId="ADAL" clId="{B00D8B2A-5B52-4BDC-9664-4D3196E532B0}" dt="2024-05-15T15:11:17.016" v="2145" actId="2696"/>
        <pc:sldMkLst>
          <pc:docMk/>
          <pc:sldMk cId="170956072" sldId="306"/>
        </pc:sldMkLst>
        <pc:spChg chg="mod">
          <ac:chgData name="Michèle Fille (s)" userId="b11f9d4a-54bb-4b03-b291-84a1e552b639" providerId="ADAL" clId="{B00D8B2A-5B52-4BDC-9664-4D3196E532B0}" dt="2024-05-15T15:10:25.566" v="2136" actId="1076"/>
          <ac:spMkLst>
            <pc:docMk/>
            <pc:sldMk cId="170956072" sldId="306"/>
            <ac:spMk id="3" creationId="{AA4A26CF-D636-2A8E-2625-58F252C3EE58}"/>
          </ac:spMkLst>
        </pc:spChg>
        <pc:spChg chg="add del mod">
          <ac:chgData name="Michèle Fille (s)" userId="b11f9d4a-54bb-4b03-b291-84a1e552b639" providerId="ADAL" clId="{B00D8B2A-5B52-4BDC-9664-4D3196E532B0}" dt="2024-05-15T15:11:12.833" v="2144" actId="21"/>
          <ac:spMkLst>
            <pc:docMk/>
            <pc:sldMk cId="170956072" sldId="306"/>
            <ac:spMk id="6" creationId="{62BEDA43-EC16-1273-DE8C-2F6C21F5CBE3}"/>
          </ac:spMkLst>
        </pc:spChg>
        <pc:spChg chg="add del mod">
          <ac:chgData name="Michèle Fille (s)" userId="b11f9d4a-54bb-4b03-b291-84a1e552b639" providerId="ADAL" clId="{B00D8B2A-5B52-4BDC-9664-4D3196E532B0}" dt="2024-05-15T15:11:12.833" v="2144" actId="21"/>
          <ac:spMkLst>
            <pc:docMk/>
            <pc:sldMk cId="170956072" sldId="306"/>
            <ac:spMk id="7" creationId="{CB7023CC-07D8-B235-6405-389466C11242}"/>
          </ac:spMkLst>
        </pc:spChg>
        <pc:picChg chg="add del mod">
          <ac:chgData name="Michèle Fille (s)" userId="b11f9d4a-54bb-4b03-b291-84a1e552b639" providerId="ADAL" clId="{B00D8B2A-5B52-4BDC-9664-4D3196E532B0}" dt="2024-05-15T15:11:12.833" v="2144" actId="21"/>
          <ac:picMkLst>
            <pc:docMk/>
            <pc:sldMk cId="170956072" sldId="306"/>
            <ac:picMk id="5" creationId="{FB0F59A7-BB71-43E0-75B3-549DA5841659}"/>
          </ac:picMkLst>
        </pc:picChg>
      </pc:sldChg>
      <pc:sldChg chg="addSp delSp modSp new mod modAnim">
        <pc:chgData name="Michèle Fille (s)" userId="b11f9d4a-54bb-4b03-b291-84a1e552b639" providerId="ADAL" clId="{B00D8B2A-5B52-4BDC-9664-4D3196E532B0}" dt="2024-05-19T15:02:15.590" v="4451"/>
        <pc:sldMkLst>
          <pc:docMk/>
          <pc:sldMk cId="1957693185" sldId="306"/>
        </pc:sldMkLst>
        <pc:spChg chg="del">
          <ac:chgData name="Michèle Fille (s)" userId="b11f9d4a-54bb-4b03-b291-84a1e552b639" providerId="ADAL" clId="{B00D8B2A-5B52-4BDC-9664-4D3196E532B0}" dt="2024-05-15T15:43:17.142" v="2849" actId="478"/>
          <ac:spMkLst>
            <pc:docMk/>
            <pc:sldMk cId="1957693185" sldId="306"/>
            <ac:spMk id="2" creationId="{C224445C-B347-2BC2-9FD5-CE166977D4B3}"/>
          </ac:spMkLst>
        </pc:spChg>
        <pc:spChg chg="del">
          <ac:chgData name="Michèle Fille (s)" userId="b11f9d4a-54bb-4b03-b291-84a1e552b639" providerId="ADAL" clId="{B00D8B2A-5B52-4BDC-9664-4D3196E532B0}" dt="2024-05-15T15:43:15.434" v="2848" actId="478"/>
          <ac:spMkLst>
            <pc:docMk/>
            <pc:sldMk cId="1957693185" sldId="306"/>
            <ac:spMk id="3" creationId="{6779C5C0-BDA4-4B67-E10B-67A00B1E4E07}"/>
          </ac:spMkLst>
        </pc:spChg>
        <pc:spChg chg="add mod">
          <ac:chgData name="Michèle Fille (s)" userId="b11f9d4a-54bb-4b03-b291-84a1e552b639" providerId="ADAL" clId="{B00D8B2A-5B52-4BDC-9664-4D3196E532B0}" dt="2024-05-15T15:53:46.458" v="3239"/>
          <ac:spMkLst>
            <pc:docMk/>
            <pc:sldMk cId="1957693185" sldId="306"/>
            <ac:spMk id="10" creationId="{9D592C38-2F35-4934-2306-7A08385384BD}"/>
          </ac:spMkLst>
        </pc:spChg>
        <pc:spChg chg="mod">
          <ac:chgData name="Michèle Fille (s)" userId="b11f9d4a-54bb-4b03-b291-84a1e552b639" providerId="ADAL" clId="{B00D8B2A-5B52-4BDC-9664-4D3196E532B0}" dt="2024-05-15T15:53:46.458" v="3239"/>
          <ac:spMkLst>
            <pc:docMk/>
            <pc:sldMk cId="1957693185" sldId="306"/>
            <ac:spMk id="13" creationId="{EC007192-D029-AB13-36B4-C54A32735AE7}"/>
          </ac:spMkLst>
        </pc:spChg>
        <pc:spChg chg="add mod">
          <ac:chgData name="Michèle Fille (s)" userId="b11f9d4a-54bb-4b03-b291-84a1e552b639" providerId="ADAL" clId="{B00D8B2A-5B52-4BDC-9664-4D3196E532B0}" dt="2024-05-15T15:54:00.091" v="3330" actId="1037"/>
          <ac:spMkLst>
            <pc:docMk/>
            <pc:sldMk cId="1957693185" sldId="306"/>
            <ac:spMk id="14" creationId="{3F48941B-B9EA-2E95-C736-61276B3D25EB}"/>
          </ac:spMkLst>
        </pc:spChg>
        <pc:spChg chg="mod">
          <ac:chgData name="Michèle Fille (s)" userId="b11f9d4a-54bb-4b03-b291-84a1e552b639" providerId="ADAL" clId="{B00D8B2A-5B52-4BDC-9664-4D3196E532B0}" dt="2024-05-15T15:53:51.767" v="3242"/>
          <ac:spMkLst>
            <pc:docMk/>
            <pc:sldMk cId="1957693185" sldId="306"/>
            <ac:spMk id="17" creationId="{65722238-7B0F-C9B5-201B-2145B5D98C54}"/>
          </ac:spMkLst>
        </pc:spChg>
        <pc:spChg chg="add mod">
          <ac:chgData name="Michèle Fille (s)" userId="b11f9d4a-54bb-4b03-b291-84a1e552b639" providerId="ADAL" clId="{B00D8B2A-5B52-4BDC-9664-4D3196E532B0}" dt="2024-05-19T14:53:50.168" v="4300" actId="208"/>
          <ac:spMkLst>
            <pc:docMk/>
            <pc:sldMk cId="1957693185" sldId="306"/>
            <ac:spMk id="20" creationId="{BED4E353-5256-14F3-0C76-55A3DE2A8A34}"/>
          </ac:spMkLst>
        </pc:spChg>
        <pc:spChg chg="add mod">
          <ac:chgData name="Michèle Fille (s)" userId="b11f9d4a-54bb-4b03-b291-84a1e552b639" providerId="ADAL" clId="{B00D8B2A-5B52-4BDC-9664-4D3196E532B0}" dt="2024-05-19T14:54:12.060" v="4318" actId="1038"/>
          <ac:spMkLst>
            <pc:docMk/>
            <pc:sldMk cId="1957693185" sldId="306"/>
            <ac:spMk id="21" creationId="{76B94E16-4327-77F8-9783-399D35C6B8C2}"/>
          </ac:spMkLst>
        </pc:spChg>
        <pc:spChg chg="add mod">
          <ac:chgData name="Michèle Fille (s)" userId="b11f9d4a-54bb-4b03-b291-84a1e552b639" providerId="ADAL" clId="{B00D8B2A-5B52-4BDC-9664-4D3196E532B0}" dt="2024-05-19T14:54:20.195" v="4322" actId="1035"/>
          <ac:spMkLst>
            <pc:docMk/>
            <pc:sldMk cId="1957693185" sldId="306"/>
            <ac:spMk id="22" creationId="{2F5C3DE2-4DCC-E0F9-E122-66FD36307872}"/>
          </ac:spMkLst>
        </pc:spChg>
        <pc:grpChg chg="add mod">
          <ac:chgData name="Michèle Fille (s)" userId="b11f9d4a-54bb-4b03-b291-84a1e552b639" providerId="ADAL" clId="{B00D8B2A-5B52-4BDC-9664-4D3196E532B0}" dt="2024-05-15T15:53:46.458" v="3239"/>
          <ac:grpSpMkLst>
            <pc:docMk/>
            <pc:sldMk cId="1957693185" sldId="306"/>
            <ac:grpSpMk id="11" creationId="{4A7597D0-B996-85B1-B957-A7EDC64126BF}"/>
          </ac:grpSpMkLst>
        </pc:grpChg>
        <pc:grpChg chg="add mod">
          <ac:chgData name="Michèle Fille (s)" userId="b11f9d4a-54bb-4b03-b291-84a1e552b639" providerId="ADAL" clId="{B00D8B2A-5B52-4BDC-9664-4D3196E532B0}" dt="2024-05-15T15:54:00.091" v="3330" actId="1037"/>
          <ac:grpSpMkLst>
            <pc:docMk/>
            <pc:sldMk cId="1957693185" sldId="306"/>
            <ac:grpSpMk id="15" creationId="{6111BECC-ABD0-9841-B395-CB819A2806EC}"/>
          </ac:grpSpMkLst>
        </pc:grpChg>
        <pc:picChg chg="add del mod modCrop">
          <ac:chgData name="Michèle Fille (s)" userId="b11f9d4a-54bb-4b03-b291-84a1e552b639" providerId="ADAL" clId="{B00D8B2A-5B52-4BDC-9664-4D3196E532B0}" dt="2024-05-15T15:51:59.875" v="3106" actId="478"/>
          <ac:picMkLst>
            <pc:docMk/>
            <pc:sldMk cId="1957693185" sldId="306"/>
            <ac:picMk id="6" creationId="{74542B97-AC47-5B8E-1FD7-56ECEAB26188}"/>
          </ac:picMkLst>
        </pc:picChg>
        <pc:picChg chg="add del mod modCrop">
          <ac:chgData name="Michèle Fille (s)" userId="b11f9d4a-54bb-4b03-b291-84a1e552b639" providerId="ADAL" clId="{B00D8B2A-5B52-4BDC-9664-4D3196E532B0}" dt="2024-05-15T15:51:58.765" v="3105" actId="478"/>
          <ac:picMkLst>
            <pc:docMk/>
            <pc:sldMk cId="1957693185" sldId="306"/>
            <ac:picMk id="8" creationId="{BAB4EE7F-B913-CD0E-4D5A-187507F52B64}"/>
          </ac:picMkLst>
        </pc:picChg>
        <pc:picChg chg="add mod">
          <ac:chgData name="Michèle Fille (s)" userId="b11f9d4a-54bb-4b03-b291-84a1e552b639" providerId="ADAL" clId="{B00D8B2A-5B52-4BDC-9664-4D3196E532B0}" dt="2024-05-15T15:50:07.479" v="2911"/>
          <ac:picMkLst>
            <pc:docMk/>
            <pc:sldMk cId="1957693185" sldId="306"/>
            <ac:picMk id="9" creationId="{3D56BE4B-D7EB-C30D-8F7B-61E2E264EC41}"/>
          </ac:picMkLst>
        </pc:picChg>
        <pc:picChg chg="add mod modCrop">
          <ac:chgData name="Michèle Fille (s)" userId="b11f9d4a-54bb-4b03-b291-84a1e552b639" providerId="ADAL" clId="{B00D8B2A-5B52-4BDC-9664-4D3196E532B0}" dt="2024-05-15T15:57:41.630" v="3363" actId="1076"/>
          <ac:picMkLst>
            <pc:docMk/>
            <pc:sldMk cId="1957693185" sldId="306"/>
            <ac:picMk id="18" creationId="{B078F525-9491-0D99-90FC-DF2A27011E71}"/>
          </ac:picMkLst>
        </pc:picChg>
        <pc:picChg chg="add mod">
          <ac:chgData name="Michèle Fille (s)" userId="b11f9d4a-54bb-4b03-b291-84a1e552b639" providerId="ADAL" clId="{B00D8B2A-5B52-4BDC-9664-4D3196E532B0}" dt="2024-05-15T15:54:21.555" v="3331"/>
          <ac:picMkLst>
            <pc:docMk/>
            <pc:sldMk cId="1957693185" sldId="306"/>
            <ac:picMk id="19" creationId="{A98F4E79-2561-8634-587C-996744E94433}"/>
          </ac:picMkLst>
        </pc:picChg>
        <pc:cxnChg chg="mod">
          <ac:chgData name="Michèle Fille (s)" userId="b11f9d4a-54bb-4b03-b291-84a1e552b639" providerId="ADAL" clId="{B00D8B2A-5B52-4BDC-9664-4D3196E532B0}" dt="2024-05-15T15:53:46.458" v="3239"/>
          <ac:cxnSpMkLst>
            <pc:docMk/>
            <pc:sldMk cId="1957693185" sldId="306"/>
            <ac:cxnSpMk id="12" creationId="{7BCD99B9-20A9-100A-F8D8-4C16A464A24C}"/>
          </ac:cxnSpMkLst>
        </pc:cxnChg>
        <pc:cxnChg chg="mod">
          <ac:chgData name="Michèle Fille (s)" userId="b11f9d4a-54bb-4b03-b291-84a1e552b639" providerId="ADAL" clId="{B00D8B2A-5B52-4BDC-9664-4D3196E532B0}" dt="2024-05-15T15:53:51.767" v="3242"/>
          <ac:cxnSpMkLst>
            <pc:docMk/>
            <pc:sldMk cId="1957693185" sldId="306"/>
            <ac:cxnSpMk id="16" creationId="{8003D724-30CA-CE1D-969E-E66B0FE2837F}"/>
          </ac:cxnSpMkLst>
        </pc:cxnChg>
      </pc:sldChg>
      <pc:sldChg chg="addSp delSp modSp add mod modTransition modAnim modNotesTx">
        <pc:chgData name="Michèle Fille (s)" userId="b11f9d4a-54bb-4b03-b291-84a1e552b639" providerId="ADAL" clId="{B00D8B2A-5B52-4BDC-9664-4D3196E532B0}" dt="2024-06-04T17:11:55.246" v="4847" actId="20577"/>
        <pc:sldMkLst>
          <pc:docMk/>
          <pc:sldMk cId="810428375" sldId="307"/>
        </pc:sldMkLst>
        <pc:spChg chg="add mod">
          <ac:chgData name="Michèle Fille (s)" userId="b11f9d4a-54bb-4b03-b291-84a1e552b639" providerId="ADAL" clId="{B00D8B2A-5B52-4BDC-9664-4D3196E532B0}" dt="2024-05-19T14:54:25.344" v="4323" actId="208"/>
          <ac:spMkLst>
            <pc:docMk/>
            <pc:sldMk cId="810428375" sldId="307"/>
            <ac:spMk id="3" creationId="{DBF563AC-B30A-367F-2009-39C89D296A46}"/>
          </ac:spMkLst>
        </pc:spChg>
        <pc:spChg chg="add mod">
          <ac:chgData name="Michèle Fille (s)" userId="b11f9d4a-54bb-4b03-b291-84a1e552b639" providerId="ADAL" clId="{B00D8B2A-5B52-4BDC-9664-4D3196E532B0}" dt="2024-05-19T14:54:27.796" v="4324" actId="208"/>
          <ac:spMkLst>
            <pc:docMk/>
            <pc:sldMk cId="810428375" sldId="307"/>
            <ac:spMk id="5" creationId="{CD1E10AD-BA9A-3905-B0FC-BD803D262AB3}"/>
          </ac:spMkLst>
        </pc:spChg>
        <pc:spChg chg="add mod">
          <ac:chgData name="Michèle Fille (s)" userId="b11f9d4a-54bb-4b03-b291-84a1e552b639" providerId="ADAL" clId="{B00D8B2A-5B52-4BDC-9664-4D3196E532B0}" dt="2024-05-19T14:54:30.077" v="4325" actId="208"/>
          <ac:spMkLst>
            <pc:docMk/>
            <pc:sldMk cId="810428375" sldId="307"/>
            <ac:spMk id="7" creationId="{0DD264DF-149A-DAB7-AAC0-7222ADF52339}"/>
          </ac:spMkLst>
        </pc:spChg>
        <pc:picChg chg="add mod">
          <ac:chgData name="Michèle Fille (s)" userId="b11f9d4a-54bb-4b03-b291-84a1e552b639" providerId="ADAL" clId="{B00D8B2A-5B52-4BDC-9664-4D3196E532B0}" dt="2024-05-15T15:54:23.928" v="3332"/>
          <ac:picMkLst>
            <pc:docMk/>
            <pc:sldMk cId="810428375" sldId="307"/>
            <ac:picMk id="2" creationId="{435596C3-E0E7-941B-7962-291DAA13CD98}"/>
          </ac:picMkLst>
        </pc:picChg>
        <pc:picChg chg="mod">
          <ac:chgData name="Michèle Fille (s)" userId="b11f9d4a-54bb-4b03-b291-84a1e552b639" providerId="ADAL" clId="{B00D8B2A-5B52-4BDC-9664-4D3196E532B0}" dt="2024-05-15T16:14:48.797" v="3461" actId="1076"/>
          <ac:picMkLst>
            <pc:docMk/>
            <pc:sldMk cId="810428375" sldId="307"/>
            <ac:picMk id="6" creationId="{74542B97-AC47-5B8E-1FD7-56ECEAB26188}"/>
          </ac:picMkLst>
        </pc:picChg>
        <pc:picChg chg="mod">
          <ac:chgData name="Michèle Fille (s)" userId="b11f9d4a-54bb-4b03-b291-84a1e552b639" providerId="ADAL" clId="{B00D8B2A-5B52-4BDC-9664-4D3196E532B0}" dt="2024-05-15T15:50:29.319" v="3016" actId="1037"/>
          <ac:picMkLst>
            <pc:docMk/>
            <pc:sldMk cId="810428375" sldId="307"/>
            <ac:picMk id="8" creationId="{BAB4EE7F-B913-CD0E-4D5A-187507F52B64}"/>
          </ac:picMkLst>
        </pc:picChg>
        <pc:picChg chg="add del mod">
          <ac:chgData name="Michèle Fille (s)" userId="b11f9d4a-54bb-4b03-b291-84a1e552b639" providerId="ADAL" clId="{B00D8B2A-5B52-4BDC-9664-4D3196E532B0}" dt="2024-05-15T15:51:57.287" v="3104" actId="478"/>
          <ac:picMkLst>
            <pc:docMk/>
            <pc:sldMk cId="810428375" sldId="307"/>
            <ac:picMk id="18" creationId="{B078F525-9491-0D99-90FC-DF2A27011E71}"/>
          </ac:picMkLst>
        </pc:picChg>
      </pc:sldChg>
      <pc:sldChg chg="modSp add del mod">
        <pc:chgData name="Michèle Fille (s)" userId="b11f9d4a-54bb-4b03-b291-84a1e552b639" providerId="ADAL" clId="{B00D8B2A-5B52-4BDC-9664-4D3196E532B0}" dt="2024-05-15T15:26:03.656" v="2445" actId="2696"/>
        <pc:sldMkLst>
          <pc:docMk/>
          <pc:sldMk cId="1179762622" sldId="307"/>
        </pc:sldMkLst>
        <pc:picChg chg="mod">
          <ac:chgData name="Michèle Fille (s)" userId="b11f9d4a-54bb-4b03-b291-84a1e552b639" providerId="ADAL" clId="{B00D8B2A-5B52-4BDC-9664-4D3196E532B0}" dt="2024-05-15T15:25:42.095" v="2443" actId="1037"/>
          <ac:picMkLst>
            <pc:docMk/>
            <pc:sldMk cId="1179762622" sldId="307"/>
            <ac:picMk id="6" creationId="{E7ED204D-B622-5594-7D41-6FA51F8FB721}"/>
          </ac:picMkLst>
        </pc:picChg>
        <pc:picChg chg="mod ord">
          <ac:chgData name="Michèle Fille (s)" userId="b11f9d4a-54bb-4b03-b291-84a1e552b639" providerId="ADAL" clId="{B00D8B2A-5B52-4BDC-9664-4D3196E532B0}" dt="2024-05-15T15:25:50.776" v="2444" actId="167"/>
          <ac:picMkLst>
            <pc:docMk/>
            <pc:sldMk cId="1179762622" sldId="307"/>
            <ac:picMk id="11" creationId="{625F0106-2FE1-3C18-41DA-9CE0A7FC634B}"/>
          </ac:picMkLst>
        </pc:picChg>
        <pc:picChg chg="mod">
          <ac:chgData name="Michèle Fille (s)" userId="b11f9d4a-54bb-4b03-b291-84a1e552b639" providerId="ADAL" clId="{B00D8B2A-5B52-4BDC-9664-4D3196E532B0}" dt="2024-05-15T15:25:42.095" v="2443" actId="1037"/>
          <ac:picMkLst>
            <pc:docMk/>
            <pc:sldMk cId="1179762622" sldId="307"/>
            <ac:picMk id="12" creationId="{C01993BB-DD1E-016A-FB21-78F403B1B184}"/>
          </ac:picMkLst>
        </pc:picChg>
      </pc:sldChg>
      <pc:sldChg chg="modSp add del mod modTransition">
        <pc:chgData name="Michèle Fille (s)" userId="b11f9d4a-54bb-4b03-b291-84a1e552b639" providerId="ADAL" clId="{B00D8B2A-5B52-4BDC-9664-4D3196E532B0}" dt="2024-05-15T15:40:03.650" v="2844" actId="47"/>
        <pc:sldMkLst>
          <pc:docMk/>
          <pc:sldMk cId="2164613520" sldId="307"/>
        </pc:sldMkLst>
        <pc:picChg chg="mod">
          <ac:chgData name="Michèle Fille (s)" userId="b11f9d4a-54bb-4b03-b291-84a1e552b639" providerId="ADAL" clId="{B00D8B2A-5B52-4BDC-9664-4D3196E532B0}" dt="2024-05-15T15:38:21.314" v="2837" actId="1037"/>
          <ac:picMkLst>
            <pc:docMk/>
            <pc:sldMk cId="2164613520" sldId="307"/>
            <ac:picMk id="16" creationId="{1925D12D-C6A3-F476-B27D-26001627C579}"/>
          </ac:picMkLst>
        </pc:picChg>
      </pc:sldChg>
      <pc:sldChg chg="modSp add del mod">
        <pc:chgData name="Michèle Fille (s)" userId="b11f9d4a-54bb-4b03-b291-84a1e552b639" providerId="ADAL" clId="{B00D8B2A-5B52-4BDC-9664-4D3196E532B0}" dt="2024-05-15T15:27:59.795" v="2718" actId="2696"/>
        <pc:sldMkLst>
          <pc:docMk/>
          <pc:sldMk cId="2864777977" sldId="307"/>
        </pc:sldMkLst>
        <pc:picChg chg="mod">
          <ac:chgData name="Michèle Fille (s)" userId="b11f9d4a-54bb-4b03-b291-84a1e552b639" providerId="ADAL" clId="{B00D8B2A-5B52-4BDC-9664-4D3196E532B0}" dt="2024-05-15T15:26:43.940" v="2536" actId="1038"/>
          <ac:picMkLst>
            <pc:docMk/>
            <pc:sldMk cId="2864777977" sldId="307"/>
            <ac:picMk id="6" creationId="{E7ED204D-B622-5594-7D41-6FA51F8FB721}"/>
          </ac:picMkLst>
        </pc:picChg>
        <pc:picChg chg="mod ord">
          <ac:chgData name="Michèle Fille (s)" userId="b11f9d4a-54bb-4b03-b291-84a1e552b639" providerId="ADAL" clId="{B00D8B2A-5B52-4BDC-9664-4D3196E532B0}" dt="2024-05-15T15:26:48.571" v="2537" actId="167"/>
          <ac:picMkLst>
            <pc:docMk/>
            <pc:sldMk cId="2864777977" sldId="307"/>
            <ac:picMk id="11" creationId="{625F0106-2FE1-3C18-41DA-9CE0A7FC634B}"/>
          </ac:picMkLst>
        </pc:picChg>
        <pc:picChg chg="mod">
          <ac:chgData name="Michèle Fille (s)" userId="b11f9d4a-54bb-4b03-b291-84a1e552b639" providerId="ADAL" clId="{B00D8B2A-5B52-4BDC-9664-4D3196E532B0}" dt="2024-05-15T15:26:43.940" v="2536" actId="1038"/>
          <ac:picMkLst>
            <pc:docMk/>
            <pc:sldMk cId="2864777977" sldId="307"/>
            <ac:picMk id="12" creationId="{C01993BB-DD1E-016A-FB21-78F403B1B184}"/>
          </ac:picMkLst>
        </pc:picChg>
      </pc:sldChg>
      <pc:sldChg chg="addSp delSp modSp add del mod">
        <pc:chgData name="Michèle Fille (s)" userId="b11f9d4a-54bb-4b03-b291-84a1e552b639" providerId="ADAL" clId="{B00D8B2A-5B52-4BDC-9664-4D3196E532B0}" dt="2024-05-15T15:27:54.634" v="2717" actId="2696"/>
        <pc:sldMkLst>
          <pc:docMk/>
          <pc:sldMk cId="2263551486" sldId="308"/>
        </pc:sldMkLst>
        <pc:spChg chg="add mod">
          <ac:chgData name="Michèle Fille (s)" userId="b11f9d4a-54bb-4b03-b291-84a1e552b639" providerId="ADAL" clId="{B00D8B2A-5B52-4BDC-9664-4D3196E532B0}" dt="2024-05-15T15:27:50.722" v="2716" actId="478"/>
          <ac:spMkLst>
            <pc:docMk/>
            <pc:sldMk cId="2263551486" sldId="308"/>
            <ac:spMk id="9" creationId="{9C5F125D-16EC-39C1-DD4B-C5D9F9957819}"/>
          </ac:spMkLst>
        </pc:spChg>
        <pc:picChg chg="del mod">
          <ac:chgData name="Michèle Fille (s)" userId="b11f9d4a-54bb-4b03-b291-84a1e552b639" providerId="ADAL" clId="{B00D8B2A-5B52-4BDC-9664-4D3196E532B0}" dt="2024-05-15T15:27:50.722" v="2716" actId="478"/>
          <ac:picMkLst>
            <pc:docMk/>
            <pc:sldMk cId="2263551486" sldId="308"/>
            <ac:picMk id="6" creationId="{E7ED204D-B622-5594-7D41-6FA51F8FB721}"/>
          </ac:picMkLst>
        </pc:picChg>
        <pc:picChg chg="del mod">
          <ac:chgData name="Michèle Fille (s)" userId="b11f9d4a-54bb-4b03-b291-84a1e552b639" providerId="ADAL" clId="{B00D8B2A-5B52-4BDC-9664-4D3196E532B0}" dt="2024-05-15T15:27:49.227" v="2714" actId="478"/>
          <ac:picMkLst>
            <pc:docMk/>
            <pc:sldMk cId="2263551486" sldId="308"/>
            <ac:picMk id="11" creationId="{625F0106-2FE1-3C18-41DA-9CE0A7FC634B}"/>
          </ac:picMkLst>
        </pc:picChg>
        <pc:picChg chg="del mod">
          <ac:chgData name="Michèle Fille (s)" userId="b11f9d4a-54bb-4b03-b291-84a1e552b639" providerId="ADAL" clId="{B00D8B2A-5B52-4BDC-9664-4D3196E532B0}" dt="2024-05-15T15:27:50.061" v="2715" actId="478"/>
          <ac:picMkLst>
            <pc:docMk/>
            <pc:sldMk cId="2263551486" sldId="308"/>
            <ac:picMk id="12" creationId="{C01993BB-DD1E-016A-FB21-78F403B1B184}"/>
          </ac:picMkLst>
        </pc:picChg>
      </pc:sldChg>
      <pc:sldChg chg="addSp modSp add mod modTransition modAnim modNotesTx">
        <pc:chgData name="Michèle Fille (s)" userId="b11f9d4a-54bb-4b03-b291-84a1e552b639" providerId="ADAL" clId="{B00D8B2A-5B52-4BDC-9664-4D3196E532B0}" dt="2024-06-04T16:05:00.448" v="4781" actId="20577"/>
        <pc:sldMkLst>
          <pc:docMk/>
          <pc:sldMk cId="2817369598" sldId="308"/>
        </pc:sldMkLst>
        <pc:spChg chg="add mod">
          <ac:chgData name="Michèle Fille (s)" userId="b11f9d4a-54bb-4b03-b291-84a1e552b639" providerId="ADAL" clId="{B00D8B2A-5B52-4BDC-9664-4D3196E532B0}" dt="2024-05-19T14:54:35.892" v="4326" actId="208"/>
          <ac:spMkLst>
            <pc:docMk/>
            <pc:sldMk cId="2817369598" sldId="308"/>
            <ac:spMk id="3" creationId="{FBFB13D8-3AEF-7419-37B0-22C0FD54627D}"/>
          </ac:spMkLst>
        </pc:spChg>
        <pc:picChg chg="add mod">
          <ac:chgData name="Michèle Fille (s)" userId="b11f9d4a-54bb-4b03-b291-84a1e552b639" providerId="ADAL" clId="{B00D8B2A-5B52-4BDC-9664-4D3196E532B0}" dt="2024-05-15T15:54:26.975" v="3333"/>
          <ac:picMkLst>
            <pc:docMk/>
            <pc:sldMk cId="2817369598" sldId="308"/>
            <ac:picMk id="2" creationId="{8A0C9A6A-F6A4-CD65-D06A-E0671FE3F705}"/>
          </ac:picMkLst>
        </pc:picChg>
        <pc:picChg chg="mod">
          <ac:chgData name="Michèle Fille (s)" userId="b11f9d4a-54bb-4b03-b291-84a1e552b639" providerId="ADAL" clId="{B00D8B2A-5B52-4BDC-9664-4D3196E532B0}" dt="2024-05-15T15:50:52.263" v="3094" actId="1037"/>
          <ac:picMkLst>
            <pc:docMk/>
            <pc:sldMk cId="2817369598" sldId="308"/>
            <ac:picMk id="6" creationId="{74542B97-AC47-5B8E-1FD7-56ECEAB26188}"/>
          </ac:picMkLst>
        </pc:picChg>
        <pc:picChg chg="mod">
          <ac:chgData name="Michèle Fille (s)" userId="b11f9d4a-54bb-4b03-b291-84a1e552b639" providerId="ADAL" clId="{B00D8B2A-5B52-4BDC-9664-4D3196E532B0}" dt="2024-05-15T15:50:52.263" v="3094" actId="1037"/>
          <ac:picMkLst>
            <pc:docMk/>
            <pc:sldMk cId="2817369598" sldId="308"/>
            <ac:picMk id="8" creationId="{BAB4EE7F-B913-CD0E-4D5A-187507F52B64}"/>
          </ac:picMkLst>
        </pc:picChg>
        <pc:picChg chg="mod">
          <ac:chgData name="Michèle Fille (s)" userId="b11f9d4a-54bb-4b03-b291-84a1e552b639" providerId="ADAL" clId="{B00D8B2A-5B52-4BDC-9664-4D3196E532B0}" dt="2024-05-15T15:50:52.263" v="3094" actId="1037"/>
          <ac:picMkLst>
            <pc:docMk/>
            <pc:sldMk cId="2817369598" sldId="308"/>
            <ac:picMk id="18" creationId="{B078F525-9491-0D99-90FC-DF2A27011E71}"/>
          </ac:picMkLst>
        </pc:picChg>
      </pc:sldChg>
      <pc:sldChg chg="addSp delSp modSp add mod delAnim modAnim modNotesTx">
        <pc:chgData name="Michèle Fille (s)" userId="b11f9d4a-54bb-4b03-b291-84a1e552b639" providerId="ADAL" clId="{B00D8B2A-5B52-4BDC-9664-4D3196E532B0}" dt="2024-05-19T15:01:56.753" v="4450"/>
        <pc:sldMkLst>
          <pc:docMk/>
          <pc:sldMk cId="1706486283" sldId="309"/>
        </pc:sldMkLst>
        <pc:spChg chg="del mod">
          <ac:chgData name="Michèle Fille (s)" userId="b11f9d4a-54bb-4b03-b291-84a1e552b639" providerId="ADAL" clId="{B00D8B2A-5B52-4BDC-9664-4D3196E532B0}" dt="2024-05-15T16:57:02.471" v="4062" actId="21"/>
          <ac:spMkLst>
            <pc:docMk/>
            <pc:sldMk cId="1706486283" sldId="309"/>
            <ac:spMk id="2" creationId="{B10659A1-AAAC-C68A-7E24-5CFF69CE62B6}"/>
          </ac:spMkLst>
        </pc:spChg>
        <pc:spChg chg="add del mod">
          <ac:chgData name="Michèle Fille (s)" userId="b11f9d4a-54bb-4b03-b291-84a1e552b639" providerId="ADAL" clId="{B00D8B2A-5B52-4BDC-9664-4D3196E532B0}" dt="2024-05-15T16:37:08.991" v="3486" actId="478"/>
          <ac:spMkLst>
            <pc:docMk/>
            <pc:sldMk cId="1706486283" sldId="309"/>
            <ac:spMk id="6" creationId="{065A2A72-1C36-F21F-A8CC-8EF596B06894}"/>
          </ac:spMkLst>
        </pc:spChg>
        <pc:spChg chg="del mod">
          <ac:chgData name="Michèle Fille (s)" userId="b11f9d4a-54bb-4b03-b291-84a1e552b639" providerId="ADAL" clId="{B00D8B2A-5B52-4BDC-9664-4D3196E532B0}" dt="2024-05-15T16:57:02.471" v="4062" actId="21"/>
          <ac:spMkLst>
            <pc:docMk/>
            <pc:sldMk cId="1706486283" sldId="309"/>
            <ac:spMk id="7" creationId="{07007B06-46CF-40A5-5BF3-D949DE8F2D5F}"/>
          </ac:spMkLst>
        </pc:spChg>
        <pc:spChg chg="add del mod">
          <ac:chgData name="Michèle Fille (s)" userId="b11f9d4a-54bb-4b03-b291-84a1e552b639" providerId="ADAL" clId="{B00D8B2A-5B52-4BDC-9664-4D3196E532B0}" dt="2024-05-15T16:58:39.226" v="4218" actId="478"/>
          <ac:spMkLst>
            <pc:docMk/>
            <pc:sldMk cId="1706486283" sldId="309"/>
            <ac:spMk id="37" creationId="{E0CE488B-307A-DDD4-7859-88235B821FD8}"/>
          </ac:spMkLst>
        </pc:spChg>
        <pc:spChg chg="add mod">
          <ac:chgData name="Michèle Fille (s)" userId="b11f9d4a-54bb-4b03-b291-84a1e552b639" providerId="ADAL" clId="{B00D8B2A-5B52-4BDC-9664-4D3196E532B0}" dt="2024-05-15T16:58:46.413" v="4235" actId="20577"/>
          <ac:spMkLst>
            <pc:docMk/>
            <pc:sldMk cId="1706486283" sldId="309"/>
            <ac:spMk id="38" creationId="{22CF52B4-09B8-CA6C-6FD1-42E52EA47886}"/>
          </ac:spMkLst>
        </pc:spChg>
        <pc:spChg chg="add mod">
          <ac:chgData name="Michèle Fille (s)" userId="b11f9d4a-54bb-4b03-b291-84a1e552b639" providerId="ADAL" clId="{B00D8B2A-5B52-4BDC-9664-4D3196E532B0}" dt="2024-05-15T16:58:34.824" v="4217"/>
          <ac:spMkLst>
            <pc:docMk/>
            <pc:sldMk cId="1706486283" sldId="309"/>
            <ac:spMk id="40" creationId="{46FF9255-A6D2-EE4E-3309-C18173AD5596}"/>
          </ac:spMkLst>
        </pc:spChg>
        <pc:spChg chg="add mod">
          <ac:chgData name="Michèle Fille (s)" userId="b11f9d4a-54bb-4b03-b291-84a1e552b639" providerId="ADAL" clId="{B00D8B2A-5B52-4BDC-9664-4D3196E532B0}" dt="2024-05-19T14:54:40.345" v="4327" actId="208"/>
          <ac:spMkLst>
            <pc:docMk/>
            <pc:sldMk cId="1706486283" sldId="309"/>
            <ac:spMk id="41" creationId="{1A6BCFB3-8334-572D-69FA-1C8A3CBA5E0E}"/>
          </ac:spMkLst>
        </pc:spChg>
        <pc:spChg chg="add mod">
          <ac:chgData name="Michèle Fille (s)" userId="b11f9d4a-54bb-4b03-b291-84a1e552b639" providerId="ADAL" clId="{B00D8B2A-5B52-4BDC-9664-4D3196E532B0}" dt="2024-05-19T14:54:42.743" v="4328" actId="208"/>
          <ac:spMkLst>
            <pc:docMk/>
            <pc:sldMk cId="1706486283" sldId="309"/>
            <ac:spMk id="42" creationId="{F368B4EA-2E1F-A3B8-7790-C7D527BE4BB0}"/>
          </ac:spMkLst>
        </pc:spChg>
        <pc:spChg chg="add mod">
          <ac:chgData name="Michèle Fille (s)" userId="b11f9d4a-54bb-4b03-b291-84a1e552b639" providerId="ADAL" clId="{B00D8B2A-5B52-4BDC-9664-4D3196E532B0}" dt="2024-05-19T14:54:45.086" v="4329" actId="208"/>
          <ac:spMkLst>
            <pc:docMk/>
            <pc:sldMk cId="1706486283" sldId="309"/>
            <ac:spMk id="43" creationId="{B35453D2-39A4-2A0A-6CD9-8C29A4C5DD2A}"/>
          </ac:spMkLst>
        </pc:spChg>
        <pc:spChg chg="add mod">
          <ac:chgData name="Michèle Fille (s)" userId="b11f9d4a-54bb-4b03-b291-84a1e552b639" providerId="ADAL" clId="{B00D8B2A-5B52-4BDC-9664-4D3196E532B0}" dt="2024-05-19T14:54:57.547" v="4336" actId="1037"/>
          <ac:spMkLst>
            <pc:docMk/>
            <pc:sldMk cId="1706486283" sldId="309"/>
            <ac:spMk id="44" creationId="{6D4AB869-61F1-68D7-564E-642F1F358670}"/>
          </ac:spMkLst>
        </pc:spChg>
        <pc:spChg chg="add del mod">
          <ac:chgData name="Michèle Fille (s)" userId="b11f9d4a-54bb-4b03-b291-84a1e552b639" providerId="ADAL" clId="{B00D8B2A-5B52-4BDC-9664-4D3196E532B0}" dt="2024-05-15T17:12:59.958" v="4278" actId="478"/>
          <ac:spMkLst>
            <pc:docMk/>
            <pc:sldMk cId="1706486283" sldId="309"/>
            <ac:spMk id="45" creationId="{1C34B03E-EFF0-10E0-B9B8-06C8294C6086}"/>
          </ac:spMkLst>
        </pc:spChg>
        <pc:grpChg chg="add del mod">
          <ac:chgData name="Michèle Fille (s)" userId="b11f9d4a-54bb-4b03-b291-84a1e552b639" providerId="ADAL" clId="{B00D8B2A-5B52-4BDC-9664-4D3196E532B0}" dt="2024-05-15T16:53:13.988" v="4027" actId="478"/>
          <ac:grpSpMkLst>
            <pc:docMk/>
            <pc:sldMk cId="1706486283" sldId="309"/>
            <ac:grpSpMk id="21" creationId="{6C9E2EC5-0DBA-6D6D-EF5D-5114347A7FED}"/>
          </ac:grpSpMkLst>
        </pc:grpChg>
        <pc:picChg chg="add del mod">
          <ac:chgData name="Michèle Fille (s)" userId="b11f9d4a-54bb-4b03-b291-84a1e552b639" providerId="ADAL" clId="{B00D8B2A-5B52-4BDC-9664-4D3196E532B0}" dt="2024-05-15T16:37:38.349" v="3492" actId="478"/>
          <ac:picMkLst>
            <pc:docMk/>
            <pc:sldMk cId="1706486283" sldId="309"/>
            <ac:picMk id="9" creationId="{13F3A0F8-1CFD-3077-DB60-6AF5FFAA79E0}"/>
          </ac:picMkLst>
        </pc:picChg>
        <pc:picChg chg="add del mod">
          <ac:chgData name="Michèle Fille (s)" userId="b11f9d4a-54bb-4b03-b291-84a1e552b639" providerId="ADAL" clId="{B00D8B2A-5B52-4BDC-9664-4D3196E532B0}" dt="2024-05-15T16:37:36.931" v="3491" actId="478"/>
          <ac:picMkLst>
            <pc:docMk/>
            <pc:sldMk cId="1706486283" sldId="309"/>
            <ac:picMk id="10" creationId="{30A147EC-9BE5-3BFD-A432-5C0F093B4B6A}"/>
          </ac:picMkLst>
        </pc:picChg>
        <pc:picChg chg="add del mod modCrop">
          <ac:chgData name="Michèle Fille (s)" userId="b11f9d4a-54bb-4b03-b291-84a1e552b639" providerId="ADAL" clId="{B00D8B2A-5B52-4BDC-9664-4D3196E532B0}" dt="2024-05-15T16:43:05.904" v="3508" actId="478"/>
          <ac:picMkLst>
            <pc:docMk/>
            <pc:sldMk cId="1706486283" sldId="309"/>
            <ac:picMk id="12" creationId="{87E48D30-BF5A-A365-AC7B-497289CB8DC4}"/>
          </ac:picMkLst>
        </pc:picChg>
        <pc:picChg chg="add del mod">
          <ac:chgData name="Michèle Fille (s)" userId="b11f9d4a-54bb-4b03-b291-84a1e552b639" providerId="ADAL" clId="{B00D8B2A-5B52-4BDC-9664-4D3196E532B0}" dt="2024-05-15T16:42:29.178" v="3507" actId="478"/>
          <ac:picMkLst>
            <pc:docMk/>
            <pc:sldMk cId="1706486283" sldId="309"/>
            <ac:picMk id="14" creationId="{8FEEB8C4-F839-A770-55BF-CE11F2D1DAC0}"/>
          </ac:picMkLst>
        </pc:picChg>
        <pc:picChg chg="del">
          <ac:chgData name="Michèle Fille (s)" userId="b11f9d4a-54bb-4b03-b291-84a1e552b639" providerId="ADAL" clId="{B00D8B2A-5B52-4BDC-9664-4D3196E532B0}" dt="2024-05-15T16:35:49.566" v="3485" actId="478"/>
          <ac:picMkLst>
            <pc:docMk/>
            <pc:sldMk cId="1706486283" sldId="309"/>
            <ac:picMk id="16" creationId="{BD13C49C-2AFF-18AE-4620-89FBC72ADC90}"/>
          </ac:picMkLst>
        </pc:picChg>
        <pc:picChg chg="add mod ord topLvl">
          <ac:chgData name="Michèle Fille (s)" userId="b11f9d4a-54bb-4b03-b291-84a1e552b639" providerId="ADAL" clId="{B00D8B2A-5B52-4BDC-9664-4D3196E532B0}" dt="2024-05-15T17:01:12.520" v="4261" actId="1076"/>
          <ac:picMkLst>
            <pc:docMk/>
            <pc:sldMk cId="1706486283" sldId="309"/>
            <ac:picMk id="17" creationId="{EE28AB59-FC14-51FA-1F46-BB74C474AD48}"/>
          </ac:picMkLst>
        </pc:picChg>
        <pc:picChg chg="del">
          <ac:chgData name="Michèle Fille (s)" userId="b11f9d4a-54bb-4b03-b291-84a1e552b639" providerId="ADAL" clId="{B00D8B2A-5B52-4BDC-9664-4D3196E532B0}" dt="2024-05-15T16:35:48.992" v="3484" actId="478"/>
          <ac:picMkLst>
            <pc:docMk/>
            <pc:sldMk cId="1706486283" sldId="309"/>
            <ac:picMk id="18" creationId="{9FD5B5CF-EF3F-E7FB-B481-C408CBE3E4F4}"/>
          </ac:picMkLst>
        </pc:picChg>
        <pc:picChg chg="add del mod ord topLvl modCrop">
          <ac:chgData name="Michèle Fille (s)" userId="b11f9d4a-54bb-4b03-b291-84a1e552b639" providerId="ADAL" clId="{B00D8B2A-5B52-4BDC-9664-4D3196E532B0}" dt="2024-05-15T16:53:13.988" v="4027" actId="478"/>
          <ac:picMkLst>
            <pc:docMk/>
            <pc:sldMk cId="1706486283" sldId="309"/>
            <ac:picMk id="20" creationId="{E1279735-3BC4-6EDB-D458-DFF7255B6E84}"/>
          </ac:picMkLst>
        </pc:picChg>
        <pc:cxnChg chg="del mod">
          <ac:chgData name="Michèle Fille (s)" userId="b11f9d4a-54bb-4b03-b291-84a1e552b639" providerId="ADAL" clId="{B00D8B2A-5B52-4BDC-9664-4D3196E532B0}" dt="2024-05-15T16:57:02.471" v="4062" actId="21"/>
          <ac:cxnSpMkLst>
            <pc:docMk/>
            <pc:sldMk cId="1706486283" sldId="309"/>
            <ac:cxnSpMk id="5" creationId="{454F942E-4BF8-D11E-04D5-7FFF2C88144E}"/>
          </ac:cxnSpMkLst>
        </pc:cxnChg>
        <pc:cxnChg chg="add del mod">
          <ac:chgData name="Michèle Fille (s)" userId="b11f9d4a-54bb-4b03-b291-84a1e552b639" providerId="ADAL" clId="{B00D8B2A-5B52-4BDC-9664-4D3196E532B0}" dt="2024-05-15T16:51:44.613" v="3966" actId="11529"/>
          <ac:cxnSpMkLst>
            <pc:docMk/>
            <pc:sldMk cId="1706486283" sldId="309"/>
            <ac:cxnSpMk id="23" creationId="{CAC1645D-AAE7-3D3D-FB64-6EB7FB0CB49D}"/>
          </ac:cxnSpMkLst>
        </pc:cxnChg>
        <pc:cxnChg chg="add del mod">
          <ac:chgData name="Michèle Fille (s)" userId="b11f9d4a-54bb-4b03-b291-84a1e552b639" providerId="ADAL" clId="{B00D8B2A-5B52-4BDC-9664-4D3196E532B0}" dt="2024-05-15T16:55:24.798" v="4059" actId="478"/>
          <ac:cxnSpMkLst>
            <pc:docMk/>
            <pc:sldMk cId="1706486283" sldId="309"/>
            <ac:cxnSpMk id="25" creationId="{B9733F7A-CCAF-E9CD-8F94-BB21B0966F12}"/>
          </ac:cxnSpMkLst>
        </pc:cxnChg>
        <pc:cxnChg chg="add del mod">
          <ac:chgData name="Michèle Fille (s)" userId="b11f9d4a-54bb-4b03-b291-84a1e552b639" providerId="ADAL" clId="{B00D8B2A-5B52-4BDC-9664-4D3196E532B0}" dt="2024-05-15T16:55:24.038" v="4058" actId="478"/>
          <ac:cxnSpMkLst>
            <pc:docMk/>
            <pc:sldMk cId="1706486283" sldId="309"/>
            <ac:cxnSpMk id="27" creationId="{124209E5-F714-66DF-9165-54114A665C83}"/>
          </ac:cxnSpMkLst>
        </pc:cxnChg>
        <pc:cxnChg chg="add del mod">
          <ac:chgData name="Michèle Fille (s)" userId="b11f9d4a-54bb-4b03-b291-84a1e552b639" providerId="ADAL" clId="{B00D8B2A-5B52-4BDC-9664-4D3196E532B0}" dt="2024-05-15T16:55:22.866" v="4057" actId="478"/>
          <ac:cxnSpMkLst>
            <pc:docMk/>
            <pc:sldMk cId="1706486283" sldId="309"/>
            <ac:cxnSpMk id="33" creationId="{9C211D93-817F-DBC4-810D-E3F3580CECA3}"/>
          </ac:cxnSpMkLst>
        </pc:cxnChg>
        <pc:cxnChg chg="add mod">
          <ac:chgData name="Michèle Fille (s)" userId="b11f9d4a-54bb-4b03-b291-84a1e552b639" providerId="ADAL" clId="{B00D8B2A-5B52-4BDC-9664-4D3196E532B0}" dt="2024-05-15T16:58:34.824" v="4217"/>
          <ac:cxnSpMkLst>
            <pc:docMk/>
            <pc:sldMk cId="1706486283" sldId="309"/>
            <ac:cxnSpMk id="39" creationId="{E21F6095-C8B1-4067-9473-7AA038ED3196}"/>
          </ac:cxnSpMkLst>
        </pc:cxnChg>
      </pc:sldChg>
      <pc:sldChg chg="addSp delSp modSp new del mod delAnim modAnim">
        <pc:chgData name="Michèle Fille (s)" userId="b11f9d4a-54bb-4b03-b291-84a1e552b639" providerId="ADAL" clId="{B00D8B2A-5B52-4BDC-9664-4D3196E532B0}" dt="2024-05-15T16:16:50.337" v="3479" actId="47"/>
        <pc:sldMkLst>
          <pc:docMk/>
          <pc:sldMk cId="3071540408" sldId="309"/>
        </pc:sldMkLst>
        <pc:spChg chg="del">
          <ac:chgData name="Michèle Fille (s)" userId="b11f9d4a-54bb-4b03-b291-84a1e552b639" providerId="ADAL" clId="{B00D8B2A-5B52-4BDC-9664-4D3196E532B0}" dt="2024-05-15T15:58:39.885" v="3371" actId="478"/>
          <ac:spMkLst>
            <pc:docMk/>
            <pc:sldMk cId="3071540408" sldId="309"/>
            <ac:spMk id="2" creationId="{ECB003BB-77B8-2529-106C-2710232FDE90}"/>
          </ac:spMkLst>
        </pc:spChg>
        <pc:spChg chg="add del">
          <ac:chgData name="Michèle Fille (s)" userId="b11f9d4a-54bb-4b03-b291-84a1e552b639" providerId="ADAL" clId="{B00D8B2A-5B52-4BDC-9664-4D3196E532B0}" dt="2024-05-15T15:58:39.078" v="3370" actId="478"/>
          <ac:spMkLst>
            <pc:docMk/>
            <pc:sldMk cId="3071540408" sldId="309"/>
            <ac:spMk id="3" creationId="{B2A3DBAC-EE0A-E0A6-6B56-1D7C08D54103}"/>
          </ac:spMkLst>
        </pc:spChg>
        <pc:spChg chg="add mod">
          <ac:chgData name="Michèle Fille (s)" userId="b11f9d4a-54bb-4b03-b291-84a1e552b639" providerId="ADAL" clId="{B00D8B2A-5B52-4BDC-9664-4D3196E532B0}" dt="2024-05-15T15:58:35.943" v="3369"/>
          <ac:spMkLst>
            <pc:docMk/>
            <pc:sldMk cId="3071540408" sldId="309"/>
            <ac:spMk id="5" creationId="{0504AF47-DFD6-D7DD-1299-C15AADB76C2B}"/>
          </ac:spMkLst>
        </pc:spChg>
        <pc:spChg chg="add del mod">
          <ac:chgData name="Michèle Fille (s)" userId="b11f9d4a-54bb-4b03-b291-84a1e552b639" providerId="ADAL" clId="{B00D8B2A-5B52-4BDC-9664-4D3196E532B0}" dt="2024-05-15T15:59:21.285" v="3377" actId="478"/>
          <ac:spMkLst>
            <pc:docMk/>
            <pc:sldMk cId="3071540408" sldId="309"/>
            <ac:spMk id="6" creationId="{BCC4EF92-B54A-AA6D-D30F-B981BABA228F}"/>
          </ac:spMkLst>
        </pc:spChg>
      </pc:sldChg>
      <pc:sldChg chg="addSp delSp modSp add del mod modTransition">
        <pc:chgData name="Michèle Fille (s)" userId="b11f9d4a-54bb-4b03-b291-84a1e552b639" providerId="ADAL" clId="{B00D8B2A-5B52-4BDC-9664-4D3196E532B0}" dt="2024-05-15T16:48:46.841" v="3809" actId="47"/>
        <pc:sldMkLst>
          <pc:docMk/>
          <pc:sldMk cId="971695981" sldId="310"/>
        </pc:sldMkLst>
        <pc:spChg chg="del">
          <ac:chgData name="Michèle Fille (s)" userId="b11f9d4a-54bb-4b03-b291-84a1e552b639" providerId="ADAL" clId="{B00D8B2A-5B52-4BDC-9664-4D3196E532B0}" dt="2024-05-15T16:47:41.109" v="3705" actId="478"/>
          <ac:spMkLst>
            <pc:docMk/>
            <pc:sldMk cId="971695981" sldId="310"/>
            <ac:spMk id="2" creationId="{B10659A1-AAAC-C68A-7E24-5CFF69CE62B6}"/>
          </ac:spMkLst>
        </pc:spChg>
        <pc:spChg chg="add del mod">
          <ac:chgData name="Michèle Fille (s)" userId="b11f9d4a-54bb-4b03-b291-84a1e552b639" providerId="ADAL" clId="{B00D8B2A-5B52-4BDC-9664-4D3196E532B0}" dt="2024-05-15T16:47:42.631" v="3706" actId="478"/>
          <ac:spMkLst>
            <pc:docMk/>
            <pc:sldMk cId="971695981" sldId="310"/>
            <ac:spMk id="6" creationId="{46FBEDDE-A902-B3E3-C4B2-C9CF651DDF6D}"/>
          </ac:spMkLst>
        </pc:spChg>
        <pc:spChg chg="del">
          <ac:chgData name="Michèle Fille (s)" userId="b11f9d4a-54bb-4b03-b291-84a1e552b639" providerId="ADAL" clId="{B00D8B2A-5B52-4BDC-9664-4D3196E532B0}" dt="2024-05-15T16:47:37.909" v="3703" actId="478"/>
          <ac:spMkLst>
            <pc:docMk/>
            <pc:sldMk cId="971695981" sldId="310"/>
            <ac:spMk id="7" creationId="{07007B06-46CF-40A5-5BF3-D949DE8F2D5F}"/>
          </ac:spMkLst>
        </pc:spChg>
        <pc:picChg chg="mod">
          <ac:chgData name="Michèle Fille (s)" userId="b11f9d4a-54bb-4b03-b291-84a1e552b639" providerId="ADAL" clId="{B00D8B2A-5B52-4BDC-9664-4D3196E532B0}" dt="2024-05-15T16:47:49.587" v="3708" actId="1076"/>
          <ac:picMkLst>
            <pc:docMk/>
            <pc:sldMk cId="971695981" sldId="310"/>
            <ac:picMk id="8" creationId="{46CA3AFC-04A2-58E8-0141-32B7E238E3E3}"/>
          </ac:picMkLst>
        </pc:picChg>
        <pc:picChg chg="mod">
          <ac:chgData name="Michèle Fille (s)" userId="b11f9d4a-54bb-4b03-b291-84a1e552b639" providerId="ADAL" clId="{B00D8B2A-5B52-4BDC-9664-4D3196E532B0}" dt="2024-05-15T16:47:59.286" v="3806" actId="1036"/>
          <ac:picMkLst>
            <pc:docMk/>
            <pc:sldMk cId="971695981" sldId="310"/>
            <ac:picMk id="17" creationId="{EE28AB59-FC14-51FA-1F46-BB74C474AD48}"/>
          </ac:picMkLst>
        </pc:picChg>
        <pc:picChg chg="mod">
          <ac:chgData name="Michèle Fille (s)" userId="b11f9d4a-54bb-4b03-b291-84a1e552b639" providerId="ADAL" clId="{B00D8B2A-5B52-4BDC-9664-4D3196E532B0}" dt="2024-05-15T16:47:59.286" v="3806" actId="1036"/>
          <ac:picMkLst>
            <pc:docMk/>
            <pc:sldMk cId="971695981" sldId="310"/>
            <ac:picMk id="20" creationId="{E1279735-3BC4-6EDB-D458-DFF7255B6E84}"/>
          </ac:picMkLst>
        </pc:picChg>
        <pc:cxnChg chg="del">
          <ac:chgData name="Michèle Fille (s)" userId="b11f9d4a-54bb-4b03-b291-84a1e552b639" providerId="ADAL" clId="{B00D8B2A-5B52-4BDC-9664-4D3196E532B0}" dt="2024-05-15T16:47:39.461" v="3704" actId="478"/>
          <ac:cxnSpMkLst>
            <pc:docMk/>
            <pc:sldMk cId="971695981" sldId="310"/>
            <ac:cxnSpMk id="5" creationId="{454F942E-4BF8-D11E-04D5-7FFF2C88144E}"/>
          </ac:cxnSpMkLst>
        </pc:cxnChg>
      </pc:sldChg>
      <pc:sldChg chg="addSp delSp modSp add del mod modTransition">
        <pc:chgData name="Michèle Fille (s)" userId="b11f9d4a-54bb-4b03-b291-84a1e552b639" providerId="ADAL" clId="{B00D8B2A-5B52-4BDC-9664-4D3196E532B0}" dt="2024-05-15T16:47:30.133" v="3701" actId="47"/>
        <pc:sldMkLst>
          <pc:docMk/>
          <pc:sldMk cId="2253058863" sldId="310"/>
        </pc:sldMkLst>
        <pc:spChg chg="del">
          <ac:chgData name="Michèle Fille (s)" userId="b11f9d4a-54bb-4b03-b291-84a1e552b639" providerId="ADAL" clId="{B00D8B2A-5B52-4BDC-9664-4D3196E532B0}" dt="2024-05-15T16:46:23.697" v="3582" actId="478"/>
          <ac:spMkLst>
            <pc:docMk/>
            <pc:sldMk cId="2253058863" sldId="310"/>
            <ac:spMk id="2" creationId="{B10659A1-AAAC-C68A-7E24-5CFF69CE62B6}"/>
          </ac:spMkLst>
        </pc:spChg>
        <pc:spChg chg="add del mod">
          <ac:chgData name="Michèle Fille (s)" userId="b11f9d4a-54bb-4b03-b291-84a1e552b639" providerId="ADAL" clId="{B00D8B2A-5B52-4BDC-9664-4D3196E532B0}" dt="2024-05-15T16:46:26.766" v="3583" actId="478"/>
          <ac:spMkLst>
            <pc:docMk/>
            <pc:sldMk cId="2253058863" sldId="310"/>
            <ac:spMk id="6" creationId="{AE97C4D3-56EC-35F2-FC42-F8EC59BFB13E}"/>
          </ac:spMkLst>
        </pc:spChg>
        <pc:spChg chg="del">
          <ac:chgData name="Michèle Fille (s)" userId="b11f9d4a-54bb-4b03-b291-84a1e552b639" providerId="ADAL" clId="{B00D8B2A-5B52-4BDC-9664-4D3196E532B0}" dt="2024-05-15T16:46:21.109" v="3580" actId="478"/>
          <ac:spMkLst>
            <pc:docMk/>
            <pc:sldMk cId="2253058863" sldId="310"/>
            <ac:spMk id="7" creationId="{07007B06-46CF-40A5-5BF3-D949DE8F2D5F}"/>
          </ac:spMkLst>
        </pc:spChg>
        <pc:picChg chg="mod">
          <ac:chgData name="Michèle Fille (s)" userId="b11f9d4a-54bb-4b03-b291-84a1e552b639" providerId="ADAL" clId="{B00D8B2A-5B52-4BDC-9664-4D3196E532B0}" dt="2024-05-15T16:46:52.970" v="3698" actId="1076"/>
          <ac:picMkLst>
            <pc:docMk/>
            <pc:sldMk cId="2253058863" sldId="310"/>
            <ac:picMk id="8" creationId="{46CA3AFC-04A2-58E8-0141-32B7E238E3E3}"/>
          </ac:picMkLst>
        </pc:picChg>
        <pc:picChg chg="mod">
          <ac:chgData name="Michèle Fille (s)" userId="b11f9d4a-54bb-4b03-b291-84a1e552b639" providerId="ADAL" clId="{B00D8B2A-5B52-4BDC-9664-4D3196E532B0}" dt="2024-05-15T16:46:38.728" v="3695" actId="1036"/>
          <ac:picMkLst>
            <pc:docMk/>
            <pc:sldMk cId="2253058863" sldId="310"/>
            <ac:picMk id="17" creationId="{EE28AB59-FC14-51FA-1F46-BB74C474AD48}"/>
          </ac:picMkLst>
        </pc:picChg>
        <pc:picChg chg="mod">
          <ac:chgData name="Michèle Fille (s)" userId="b11f9d4a-54bb-4b03-b291-84a1e552b639" providerId="ADAL" clId="{B00D8B2A-5B52-4BDC-9664-4D3196E532B0}" dt="2024-05-15T16:46:38.728" v="3695" actId="1036"/>
          <ac:picMkLst>
            <pc:docMk/>
            <pc:sldMk cId="2253058863" sldId="310"/>
            <ac:picMk id="20" creationId="{E1279735-3BC4-6EDB-D458-DFF7255B6E84}"/>
          </ac:picMkLst>
        </pc:picChg>
        <pc:cxnChg chg="del">
          <ac:chgData name="Michèle Fille (s)" userId="b11f9d4a-54bb-4b03-b291-84a1e552b639" providerId="ADAL" clId="{B00D8B2A-5B52-4BDC-9664-4D3196E532B0}" dt="2024-05-15T16:46:22.295" v="3581" actId="478"/>
          <ac:cxnSpMkLst>
            <pc:docMk/>
            <pc:sldMk cId="2253058863" sldId="310"/>
            <ac:cxnSpMk id="5" creationId="{454F942E-4BF8-D11E-04D5-7FFF2C88144E}"/>
          </ac:cxnSpMkLst>
        </pc:cxnChg>
      </pc:sldChg>
      <pc:sldChg chg="addSp delSp modSp add mod modTransition">
        <pc:chgData name="Michèle Fille (s)" userId="b11f9d4a-54bb-4b03-b291-84a1e552b639" providerId="ADAL" clId="{B00D8B2A-5B52-4BDC-9664-4D3196E532B0}" dt="2024-05-21T15:38:20.414" v="4539" actId="208"/>
        <pc:sldMkLst>
          <pc:docMk/>
          <pc:sldMk cId="2866602890" sldId="310"/>
        </pc:sldMkLst>
        <pc:spChg chg="add mod">
          <ac:chgData name="Michèle Fille (s)" userId="b11f9d4a-54bb-4b03-b291-84a1e552b639" providerId="ADAL" clId="{B00D8B2A-5B52-4BDC-9664-4D3196E532B0}" dt="2024-05-21T15:38:20.414" v="4539" actId="208"/>
          <ac:spMkLst>
            <pc:docMk/>
            <pc:sldMk cId="2866602890" sldId="310"/>
            <ac:spMk id="2" creationId="{0C57871B-6D1E-B2EE-106A-6D227F3F6E9D}"/>
          </ac:spMkLst>
        </pc:spChg>
        <pc:spChg chg="del">
          <ac:chgData name="Michèle Fille (s)" userId="b11f9d4a-54bb-4b03-b291-84a1e552b639" providerId="ADAL" clId="{B00D8B2A-5B52-4BDC-9664-4D3196E532B0}" dt="2024-05-15T16:48:54.182" v="3812" actId="478"/>
          <ac:spMkLst>
            <pc:docMk/>
            <pc:sldMk cId="2866602890" sldId="310"/>
            <ac:spMk id="2" creationId="{B10659A1-AAAC-C68A-7E24-5CFF69CE62B6}"/>
          </ac:spMkLst>
        </pc:spChg>
        <pc:spChg chg="add del mod">
          <ac:chgData name="Michèle Fille (s)" userId="b11f9d4a-54bb-4b03-b291-84a1e552b639" providerId="ADAL" clId="{B00D8B2A-5B52-4BDC-9664-4D3196E532B0}" dt="2024-05-15T16:48:55.783" v="3813" actId="478"/>
          <ac:spMkLst>
            <pc:docMk/>
            <pc:sldMk cId="2866602890" sldId="310"/>
            <ac:spMk id="6" creationId="{84E6227F-D2B3-55A5-24EA-422E381A261F}"/>
          </ac:spMkLst>
        </pc:spChg>
        <pc:spChg chg="del">
          <ac:chgData name="Michèle Fille (s)" userId="b11f9d4a-54bb-4b03-b291-84a1e552b639" providerId="ADAL" clId="{B00D8B2A-5B52-4BDC-9664-4D3196E532B0}" dt="2024-05-15T16:48:52.581" v="3811" actId="478"/>
          <ac:spMkLst>
            <pc:docMk/>
            <pc:sldMk cId="2866602890" sldId="310"/>
            <ac:spMk id="7" creationId="{07007B06-46CF-40A5-5BF3-D949DE8F2D5F}"/>
          </ac:spMkLst>
        </pc:spChg>
        <pc:spChg chg="add mod">
          <ac:chgData name="Michèle Fille (s)" userId="b11f9d4a-54bb-4b03-b291-84a1e552b639" providerId="ADAL" clId="{B00D8B2A-5B52-4BDC-9664-4D3196E532B0}" dt="2024-05-15T16:58:12.077" v="4215" actId="1076"/>
          <ac:spMkLst>
            <pc:docMk/>
            <pc:sldMk cId="2866602890" sldId="310"/>
            <ac:spMk id="9" creationId="{B10659A1-AAAC-C68A-7E24-5CFF69CE62B6}"/>
          </ac:spMkLst>
        </pc:spChg>
        <pc:spChg chg="add mod">
          <ac:chgData name="Michèle Fille (s)" userId="b11f9d4a-54bb-4b03-b291-84a1e552b639" providerId="ADAL" clId="{B00D8B2A-5B52-4BDC-9664-4D3196E532B0}" dt="2024-05-15T16:58:12.077" v="4215" actId="1076"/>
          <ac:spMkLst>
            <pc:docMk/>
            <pc:sldMk cId="2866602890" sldId="310"/>
            <ac:spMk id="11" creationId="{07007B06-46CF-40A5-5BF3-D949DE8F2D5F}"/>
          </ac:spMkLst>
        </pc:spChg>
        <pc:grpChg chg="del mod">
          <ac:chgData name="Michèle Fille (s)" userId="b11f9d4a-54bb-4b03-b291-84a1e552b639" providerId="ADAL" clId="{B00D8B2A-5B52-4BDC-9664-4D3196E532B0}" dt="2024-05-15T16:55:03.356" v="4055" actId="165"/>
          <ac:grpSpMkLst>
            <pc:docMk/>
            <pc:sldMk cId="2866602890" sldId="310"/>
            <ac:grpSpMk id="21" creationId="{6C9E2EC5-0DBA-6D6D-EF5D-5114347A7FED}"/>
          </ac:grpSpMkLst>
        </pc:grpChg>
        <pc:picChg chg="mod">
          <ac:chgData name="Michèle Fille (s)" userId="b11f9d4a-54bb-4b03-b291-84a1e552b639" providerId="ADAL" clId="{B00D8B2A-5B52-4BDC-9664-4D3196E532B0}" dt="2024-05-15T16:49:02.214" v="3816" actId="1076"/>
          <ac:picMkLst>
            <pc:docMk/>
            <pc:sldMk cId="2866602890" sldId="310"/>
            <ac:picMk id="8" creationId="{46CA3AFC-04A2-58E8-0141-32B7E238E3E3}"/>
          </ac:picMkLst>
        </pc:picChg>
        <pc:picChg chg="del mod ord topLvl">
          <ac:chgData name="Michèle Fille (s)" userId="b11f9d4a-54bb-4b03-b291-84a1e552b639" providerId="ADAL" clId="{B00D8B2A-5B52-4BDC-9664-4D3196E532B0}" dt="2024-05-15T16:55:06.384" v="4056" actId="478"/>
          <ac:picMkLst>
            <pc:docMk/>
            <pc:sldMk cId="2866602890" sldId="310"/>
            <ac:picMk id="17" creationId="{EE28AB59-FC14-51FA-1F46-BB74C474AD48}"/>
          </ac:picMkLst>
        </pc:picChg>
        <pc:picChg chg="mod ord topLvl">
          <ac:chgData name="Michèle Fille (s)" userId="b11f9d4a-54bb-4b03-b291-84a1e552b639" providerId="ADAL" clId="{B00D8B2A-5B52-4BDC-9664-4D3196E532B0}" dt="2024-05-15T17:02:07.485" v="4274" actId="1036"/>
          <ac:picMkLst>
            <pc:docMk/>
            <pc:sldMk cId="2866602890" sldId="310"/>
            <ac:picMk id="20" creationId="{E1279735-3BC4-6EDB-D458-DFF7255B6E84}"/>
          </ac:picMkLst>
        </pc:picChg>
        <pc:cxnChg chg="del">
          <ac:chgData name="Michèle Fille (s)" userId="b11f9d4a-54bb-4b03-b291-84a1e552b639" providerId="ADAL" clId="{B00D8B2A-5B52-4BDC-9664-4D3196E532B0}" dt="2024-05-15T16:48:56.574" v="3814" actId="478"/>
          <ac:cxnSpMkLst>
            <pc:docMk/>
            <pc:sldMk cId="2866602890" sldId="310"/>
            <ac:cxnSpMk id="5" creationId="{454F942E-4BF8-D11E-04D5-7FFF2C88144E}"/>
          </ac:cxnSpMkLst>
        </pc:cxnChg>
        <pc:cxnChg chg="add mod">
          <ac:chgData name="Michèle Fille (s)" userId="b11f9d4a-54bb-4b03-b291-84a1e552b639" providerId="ADAL" clId="{B00D8B2A-5B52-4BDC-9664-4D3196E532B0}" dt="2024-05-15T16:58:12.077" v="4215" actId="1076"/>
          <ac:cxnSpMkLst>
            <pc:docMk/>
            <pc:sldMk cId="2866602890" sldId="310"/>
            <ac:cxnSpMk id="10" creationId="{454F942E-4BF8-D11E-04D5-7FFF2C88144E}"/>
          </ac:cxnSpMkLst>
        </pc:cxnChg>
      </pc:sldChg>
      <pc:sldChg chg="addSp delSp modSp new del mod">
        <pc:chgData name="Michèle Fille (s)" userId="b11f9d4a-54bb-4b03-b291-84a1e552b639" providerId="ADAL" clId="{B00D8B2A-5B52-4BDC-9664-4D3196E532B0}" dt="2024-05-15T16:58:15.798" v="4216" actId="47"/>
        <pc:sldMkLst>
          <pc:docMk/>
          <pc:sldMk cId="3824907525" sldId="311"/>
        </pc:sldMkLst>
        <pc:spChg chg="del">
          <ac:chgData name="Michèle Fille (s)" userId="b11f9d4a-54bb-4b03-b291-84a1e552b639" providerId="ADAL" clId="{B00D8B2A-5B52-4BDC-9664-4D3196E532B0}" dt="2024-05-15T16:57:22.033" v="4067" actId="478"/>
          <ac:spMkLst>
            <pc:docMk/>
            <pc:sldMk cId="3824907525" sldId="311"/>
            <ac:spMk id="2" creationId="{48762DE0-EAC4-CC43-0817-990C28724E6E}"/>
          </ac:spMkLst>
        </pc:spChg>
        <pc:spChg chg="del">
          <ac:chgData name="Michèle Fille (s)" userId="b11f9d4a-54bb-4b03-b291-84a1e552b639" providerId="ADAL" clId="{B00D8B2A-5B52-4BDC-9664-4D3196E532B0}" dt="2024-05-15T16:57:20.991" v="4066" actId="478"/>
          <ac:spMkLst>
            <pc:docMk/>
            <pc:sldMk cId="3824907525" sldId="311"/>
            <ac:spMk id="3" creationId="{56986660-7862-3211-54CA-C67102D8740E}"/>
          </ac:spMkLst>
        </pc:spChg>
        <pc:spChg chg="add del mod">
          <ac:chgData name="Michèle Fille (s)" userId="b11f9d4a-54bb-4b03-b291-84a1e552b639" providerId="ADAL" clId="{B00D8B2A-5B52-4BDC-9664-4D3196E532B0}" dt="2024-05-15T16:57:59.734" v="4213" actId="21"/>
          <ac:spMkLst>
            <pc:docMk/>
            <pc:sldMk cId="3824907525" sldId="311"/>
            <ac:spMk id="5" creationId="{B10659A1-AAAC-C68A-7E24-5CFF69CE62B6}"/>
          </ac:spMkLst>
        </pc:spChg>
        <pc:spChg chg="add del mod">
          <ac:chgData name="Michèle Fille (s)" userId="b11f9d4a-54bb-4b03-b291-84a1e552b639" providerId="ADAL" clId="{B00D8B2A-5B52-4BDC-9664-4D3196E532B0}" dt="2024-05-15T16:57:59.734" v="4213" actId="21"/>
          <ac:spMkLst>
            <pc:docMk/>
            <pc:sldMk cId="3824907525" sldId="311"/>
            <ac:spMk id="7" creationId="{07007B06-46CF-40A5-5BF3-D949DE8F2D5F}"/>
          </ac:spMkLst>
        </pc:spChg>
        <pc:cxnChg chg="add del mod">
          <ac:chgData name="Michèle Fille (s)" userId="b11f9d4a-54bb-4b03-b291-84a1e552b639" providerId="ADAL" clId="{B00D8B2A-5B52-4BDC-9664-4D3196E532B0}" dt="2024-05-15T16:57:59.734" v="4213" actId="21"/>
          <ac:cxnSpMkLst>
            <pc:docMk/>
            <pc:sldMk cId="3824907525" sldId="311"/>
            <ac:cxnSpMk id="6" creationId="{454F942E-4BF8-D11E-04D5-7FFF2C88144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E0624-C079-4387-8E26-E632EB8EB851}" type="datetimeFigureOut">
              <a:rPr lang="en-CH" smtClean="0"/>
              <a:t>06/23/2024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0B75A-341C-4DA2-870F-6BD3F0B4A34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48230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/>
              <a:t>As in the previous meetings discussed, tasked to do</a:t>
            </a:r>
          </a:p>
          <a:p>
            <a:pPr marL="171450" indent="-171450">
              <a:buFontTx/>
              <a:buChar char="-"/>
            </a:pPr>
            <a:r>
              <a:rPr lang="en-GB"/>
              <a:t>Here to present the findings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0B75A-341C-4DA2-870F-6BD3F0B4A347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95368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Michèle</a:t>
            </a:r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0B75A-341C-4DA2-870F-6BD3F0B4A347}" type="slidenum">
              <a:rPr lang="en-CH" smtClean="0"/>
              <a:t>10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74220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/>
              <a:t>Feature S</a:t>
            </a:r>
            <a:r>
              <a:rPr lang="en-US"/>
              <a:t>e</a:t>
            </a:r>
            <a:r>
              <a:rPr lang="en-CH"/>
              <a:t>lection – Data Sampling (80% Training, 20 Test), </a:t>
            </a:r>
          </a:p>
          <a:p>
            <a:r>
              <a:rPr lang="en-CH"/>
              <a:t>First Selection of Model: considered 6, went with the 3 best</a:t>
            </a:r>
          </a:p>
          <a:p>
            <a:r>
              <a:rPr lang="en-CH"/>
              <a:t>Models have automatic data prep</a:t>
            </a:r>
            <a:r>
              <a:rPr lang="en-US"/>
              <a:t>a</a:t>
            </a:r>
            <a:r>
              <a:rPr lang="en-CH"/>
              <a:t>ration steps (binarization, binning), indiv</a:t>
            </a:r>
            <a:r>
              <a:rPr lang="en-US" err="1"/>
              <a:t>idu</a:t>
            </a:r>
            <a:r>
              <a:rPr lang="en-CH"/>
              <a:t>al fine-tuning  according to improve performance metrics</a:t>
            </a:r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0B75A-341C-4DA2-870F-6BD3F0B4A347}" type="slidenum">
              <a:rPr lang="en-CH" smtClean="0"/>
              <a:t>11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12319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/>
              <a:t>Classification Accuracy, Goal: 80%, best model 76%  </a:t>
            </a:r>
          </a:p>
          <a:p>
            <a:r>
              <a:rPr lang="en-CH"/>
              <a:t>Roc Curve step rise in the begin</a:t>
            </a:r>
            <a:r>
              <a:rPr lang="en-US"/>
              <a:t>n</a:t>
            </a:r>
            <a:r>
              <a:rPr lang="en-CH" err="1"/>
              <a:t>ing</a:t>
            </a:r>
            <a:r>
              <a:rPr lang="en-CH"/>
              <a:t> is good</a:t>
            </a:r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0B75A-341C-4DA2-870F-6BD3F0B4A347}" type="slidenum">
              <a:rPr lang="en-CH" smtClean="0"/>
              <a:t>12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9802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Data Collection – Income, Assets with other financial institutes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0B75A-341C-4DA2-870F-6BD3F0B4A347}" type="slidenum">
              <a:rPr lang="en-CH" smtClean="0"/>
              <a:t>13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4052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err="1"/>
              <a:t>Approached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project</a:t>
            </a:r>
            <a:r>
              <a:rPr lang="de-DE"/>
              <a:t> </a:t>
            </a:r>
            <a:r>
              <a:rPr lang="de-DE" err="1"/>
              <a:t>with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CRISP-DM</a:t>
            </a:r>
          </a:p>
          <a:p>
            <a:pPr marL="171450" indent="-171450">
              <a:buFontTx/>
              <a:buChar char="-"/>
            </a:pPr>
            <a:r>
              <a:rPr lang="de-DE" err="1"/>
              <a:t>Phases</a:t>
            </a:r>
            <a:r>
              <a:rPr lang="de-DE"/>
              <a:t> </a:t>
            </a:r>
            <a:r>
              <a:rPr lang="de-DE" err="1"/>
              <a:t>are</a:t>
            </a:r>
            <a:r>
              <a:rPr lang="de-DE"/>
              <a:t> iterative</a:t>
            </a:r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0B75A-341C-4DA2-870F-6BD3F0B4A347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36787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May 2008 – Nov 2010</a:t>
            </a:r>
          </a:p>
          <a:p>
            <a:pPr marL="171450" indent="-171450">
              <a:buFontTx/>
              <a:buChar char="-"/>
            </a:pPr>
            <a:r>
              <a:rPr lang="de-DE" dirty="0"/>
              <a:t>Financial / Euro Crisis</a:t>
            </a:r>
          </a:p>
          <a:p>
            <a:pPr marL="628650" lvl="1" indent="-171450">
              <a:buFontTx/>
              <a:buChar char="-"/>
            </a:pPr>
            <a:r>
              <a:rPr lang="de-DE" dirty="0" err="1"/>
              <a:t>Credit-worthiness</a:t>
            </a:r>
            <a:r>
              <a:rPr lang="de-DE" dirty="0"/>
              <a:t> </a:t>
            </a:r>
            <a:r>
              <a:rPr lang="de-DE" dirty="0" err="1"/>
              <a:t>decreased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 err="1"/>
              <a:t>Rising</a:t>
            </a:r>
            <a:r>
              <a:rPr lang="de-DE" dirty="0"/>
              <a:t> </a:t>
            </a:r>
            <a:r>
              <a:rPr lang="de-DE" dirty="0" err="1"/>
              <a:t>financing</a:t>
            </a:r>
            <a:r>
              <a:rPr lang="de-DE" dirty="0"/>
              <a:t> </a:t>
            </a:r>
            <a:r>
              <a:rPr lang="de-DE" dirty="0" err="1"/>
              <a:t>costs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lending</a:t>
            </a:r>
            <a:r>
              <a:rPr lang="de-DE" dirty="0"/>
              <a:t> </a:t>
            </a:r>
            <a:r>
              <a:rPr lang="de-DE" dirty="0" err="1"/>
              <a:t>money</a:t>
            </a:r>
            <a:endParaRPr lang="de-DE" dirty="0"/>
          </a:p>
          <a:p>
            <a:pPr marL="171450" lvl="0" indent="-171450">
              <a:buFontTx/>
              <a:buChar char="-"/>
            </a:pPr>
            <a:r>
              <a:rPr lang="de-DE" dirty="0" err="1"/>
              <a:t>Seek</a:t>
            </a:r>
            <a:r>
              <a:rPr lang="de-DE" dirty="0"/>
              <a:t> alternative </a:t>
            </a:r>
            <a:r>
              <a:rPr lang="de-DE" dirty="0" err="1"/>
              <a:t>financing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Fixed </a:t>
            </a:r>
            <a:r>
              <a:rPr lang="de-DE" dirty="0" err="1">
                <a:sym typeface="Wingdings" panose="05000000000000000000" pitchFamily="2" charset="2"/>
              </a:rPr>
              <a:t>term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deposits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good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solution</a:t>
            </a:r>
            <a:endParaRPr lang="de-DE" dirty="0">
              <a:sym typeface="Wingdings" panose="05000000000000000000" pitchFamily="2" charset="2"/>
            </a:endParaRPr>
          </a:p>
          <a:p>
            <a:pPr marL="628650" lvl="1" indent="-171450">
              <a:buFontTx/>
              <a:buChar char="-"/>
            </a:pPr>
            <a:r>
              <a:rPr lang="en-GB" dirty="0"/>
              <a:t>Stability and efficiently manage liquidity</a:t>
            </a:r>
          </a:p>
          <a:p>
            <a:pPr marL="171450" lvl="0" indent="-171450">
              <a:buFontTx/>
              <a:buChar char="-"/>
            </a:pPr>
            <a:r>
              <a:rPr lang="en-GB" dirty="0"/>
              <a:t>Optimize resource allocation and success of marketing efforts</a:t>
            </a:r>
          </a:p>
          <a:p>
            <a:pPr marL="171450" lvl="0" indent="-171450">
              <a:buFontTx/>
              <a:buChar char="-"/>
            </a:pPr>
            <a:r>
              <a:rPr lang="en-GB" dirty="0"/>
              <a:t>Data privacy and protection </a:t>
            </a:r>
            <a:r>
              <a:rPr lang="en-GB" dirty="0">
                <a:sym typeface="Wingdings" panose="05000000000000000000" pitchFamily="2" charset="2"/>
              </a:rPr>
              <a:t> Bad reputation</a:t>
            </a:r>
          </a:p>
          <a:p>
            <a:pPr marL="171450" lvl="0" indent="-171450">
              <a:buFontTx/>
              <a:buChar char="-"/>
            </a:pPr>
            <a:r>
              <a:rPr lang="en-GB" dirty="0">
                <a:sym typeface="Wingdings" panose="05000000000000000000" pitchFamily="2" charset="2"/>
              </a:rPr>
              <a:t>Also if the </a:t>
            </a:r>
            <a:r>
              <a:rPr lang="en-GB" dirty="0" err="1">
                <a:sym typeface="Wingdings" panose="05000000000000000000" pitchFamily="2" charset="2"/>
              </a:rPr>
              <a:t>empl</a:t>
            </a:r>
            <a:r>
              <a:rPr lang="en-GB" dirty="0">
                <a:sym typeface="Wingdings" panose="05000000000000000000" pitchFamily="2" charset="2"/>
              </a:rPr>
              <a:t>. Only relies on the model and no own thoughts</a:t>
            </a:r>
          </a:p>
          <a:p>
            <a:pPr marL="171450" lvl="0" indent="-171450">
              <a:buFontTx/>
              <a:buChar char="-"/>
            </a:pPr>
            <a:r>
              <a:rPr lang="en-GB" dirty="0">
                <a:sym typeface="Wingdings" panose="05000000000000000000" pitchFamily="2" charset="2"/>
              </a:rPr>
              <a:t>Securing funds</a:t>
            </a:r>
          </a:p>
          <a:p>
            <a:pPr marL="171450" lvl="0" indent="-171450">
              <a:buFontTx/>
              <a:buChar char="-"/>
            </a:pPr>
            <a:r>
              <a:rPr lang="en-GB" dirty="0">
                <a:sym typeface="Wingdings" panose="05000000000000000000" pitchFamily="2" charset="2"/>
              </a:rPr>
              <a:t>Higher conversion rate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0B75A-341C-4DA2-870F-6BD3F0B4A347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53564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/>
              <a:t>High level of accuracy</a:t>
            </a:r>
          </a:p>
          <a:p>
            <a:pPr marL="171450" indent="-171450">
              <a:buFontTx/>
              <a:buChar char="-"/>
            </a:pPr>
            <a:r>
              <a:rPr lang="en-GB"/>
              <a:t>Effectively use resource and no bad reputation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0B75A-341C-4DA2-870F-6BD3F0B4A347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5989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dirty="0" err="1">
                <a:solidFill>
                  <a:schemeClr val="tx1"/>
                </a:solidFill>
              </a:rPr>
              <a:t>Numerical</a:t>
            </a:r>
            <a:endParaRPr lang="de-DE" sz="1200" b="1" dirty="0">
              <a:solidFill>
                <a:schemeClr val="tx1"/>
              </a:solidFill>
            </a:endParaRPr>
          </a:p>
          <a:p>
            <a:r>
              <a:rPr lang="de-DE" sz="1200" dirty="0" err="1">
                <a:solidFill>
                  <a:schemeClr val="tx1"/>
                </a:solidFill>
              </a:rPr>
              <a:t>age</a:t>
            </a:r>
            <a:endParaRPr lang="de-DE" sz="1200" dirty="0">
              <a:solidFill>
                <a:schemeClr val="tx1"/>
              </a:solidFill>
            </a:endParaRPr>
          </a:p>
          <a:p>
            <a:r>
              <a:rPr lang="de-DE" sz="1200" dirty="0" err="1">
                <a:solidFill>
                  <a:schemeClr val="tx1"/>
                </a:solidFill>
              </a:rPr>
              <a:t>previous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Number of contacts performed before this campaign</a:t>
            </a:r>
            <a:endParaRPr lang="de-DE" sz="1200" dirty="0">
              <a:solidFill>
                <a:schemeClr val="tx1"/>
              </a:solidFill>
            </a:endParaRPr>
          </a:p>
          <a:p>
            <a:r>
              <a:rPr lang="de-DE" sz="1200" dirty="0" err="1">
                <a:solidFill>
                  <a:schemeClr val="tx1"/>
                </a:solidFill>
              </a:rPr>
              <a:t>campain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Number of contacts performed during this campaign</a:t>
            </a:r>
            <a:endParaRPr lang="de-DE" sz="1200" dirty="0">
              <a:solidFill>
                <a:schemeClr val="tx1"/>
              </a:solidFill>
            </a:endParaRPr>
          </a:p>
          <a:p>
            <a:r>
              <a:rPr lang="de-DE" sz="1200" dirty="0" err="1">
                <a:solidFill>
                  <a:schemeClr val="tx1"/>
                </a:solidFill>
              </a:rPr>
              <a:t>employment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variation</a:t>
            </a:r>
            <a:r>
              <a:rPr lang="de-DE" sz="1200" dirty="0">
                <a:solidFill>
                  <a:schemeClr val="tx1"/>
                </a:solidFill>
              </a:rPr>
              <a:t> rate</a:t>
            </a:r>
          </a:p>
          <a:p>
            <a:r>
              <a:rPr lang="de-DE" sz="1200" dirty="0" err="1">
                <a:solidFill>
                  <a:schemeClr val="tx1"/>
                </a:solidFill>
              </a:rPr>
              <a:t>consumer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price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index</a:t>
            </a:r>
            <a:endParaRPr lang="de-DE" sz="1200" dirty="0">
              <a:solidFill>
                <a:schemeClr val="tx1"/>
              </a:solidFill>
            </a:endParaRPr>
          </a:p>
          <a:p>
            <a:r>
              <a:rPr lang="de-DE" sz="1200" dirty="0" err="1">
                <a:solidFill>
                  <a:schemeClr val="tx1"/>
                </a:solidFill>
              </a:rPr>
              <a:t>consumer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confidence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index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</a:p>
          <a:p>
            <a:r>
              <a:rPr lang="de-DE" sz="1200" dirty="0" err="1">
                <a:solidFill>
                  <a:schemeClr val="tx1"/>
                </a:solidFill>
              </a:rPr>
              <a:t>euribor</a:t>
            </a:r>
            <a:r>
              <a:rPr lang="de-DE" sz="1200" dirty="0">
                <a:solidFill>
                  <a:schemeClr val="tx1"/>
                </a:solidFill>
              </a:rPr>
              <a:t> 3 </a:t>
            </a:r>
            <a:r>
              <a:rPr lang="de-DE" sz="1200" dirty="0" err="1">
                <a:solidFill>
                  <a:schemeClr val="tx1"/>
                </a:solidFill>
              </a:rPr>
              <a:t>months</a:t>
            </a:r>
            <a:endParaRPr lang="en-GB" sz="1200" dirty="0">
              <a:solidFill>
                <a:schemeClr val="tx1"/>
              </a:solidFill>
            </a:endParaRPr>
          </a:p>
          <a:p>
            <a:endParaRPr lang="en-GB" dirty="0"/>
          </a:p>
          <a:p>
            <a:r>
              <a:rPr lang="en-GB" b="1" dirty="0"/>
              <a:t>Categorical</a:t>
            </a:r>
          </a:p>
          <a:p>
            <a:r>
              <a:rPr lang="en-GB" dirty="0"/>
              <a:t>job</a:t>
            </a:r>
          </a:p>
          <a:p>
            <a:r>
              <a:rPr lang="en-GB" dirty="0"/>
              <a:t>marital</a:t>
            </a:r>
          </a:p>
          <a:p>
            <a:r>
              <a:rPr lang="en-GB" dirty="0"/>
              <a:t>education</a:t>
            </a:r>
          </a:p>
          <a:p>
            <a:r>
              <a:rPr lang="en-GB" dirty="0"/>
              <a:t>default</a:t>
            </a:r>
          </a:p>
          <a:p>
            <a:r>
              <a:rPr lang="en-GB" dirty="0"/>
              <a:t>housing </a:t>
            </a:r>
            <a:r>
              <a:rPr lang="en-GB" dirty="0">
                <a:sym typeface="Wingdings" panose="05000000000000000000" pitchFamily="2" charset="2"/>
              </a:rPr>
              <a:t> housing loan</a:t>
            </a:r>
          </a:p>
          <a:p>
            <a:r>
              <a:rPr lang="en-GB" dirty="0">
                <a:sym typeface="Wingdings" panose="05000000000000000000" pitchFamily="2" charset="2"/>
              </a:rPr>
              <a:t>loan </a:t>
            </a:r>
          </a:p>
          <a:p>
            <a:r>
              <a:rPr lang="en-GB" dirty="0">
                <a:sym typeface="Wingdings" panose="05000000000000000000" pitchFamily="2" charset="2"/>
              </a:rPr>
              <a:t>day of week</a:t>
            </a:r>
          </a:p>
          <a:p>
            <a:r>
              <a:rPr lang="en-GB" dirty="0"/>
              <a:t>month</a:t>
            </a:r>
          </a:p>
          <a:p>
            <a:r>
              <a:rPr lang="en-GB" dirty="0" err="1"/>
              <a:t>poutcome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Outcome of the previous marketing campaign 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</a:rPr>
              <a:t>y </a:t>
            </a:r>
            <a:r>
              <a:rPr lang="en-US" sz="1800" dirty="0"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target variable: subscription to a fixed term deposit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0B75A-341C-4DA2-870F-6BD3F0B4A347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65430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de-DE" dirty="0"/>
            </a:b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0B75A-341C-4DA2-870F-6BD3F0B4A347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16917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0B75A-341C-4DA2-870F-6BD3F0B4A347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70079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/>
              <a:t>Standardize respectively normalize economic indices and rates.</a:t>
            </a:r>
            <a:endParaRPr lang="en-GB"/>
          </a:p>
          <a:p>
            <a:r>
              <a:rPr lang="en-GB"/>
              <a:t>The mean was subtracted from each value and the result then gets divided by the standard deviation of the variable.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standardization ensures consistency and compatibility across datasets, facilitating efficient processing and analysis. By transforming data into a standard format, it becomes easier to compare and interpret, benefiting both humans and machines.</a:t>
            </a:r>
            <a:endParaRPr lang="en-GB" sz="180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0B75A-341C-4DA2-870F-6BD3F0B4A347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95529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err="1"/>
              <a:t>Example</a:t>
            </a:r>
            <a:r>
              <a:rPr lang="de-CH"/>
              <a:t>: </a:t>
            </a:r>
            <a:r>
              <a:rPr lang="de-CH" err="1"/>
              <a:t>Categories</a:t>
            </a:r>
            <a:r>
              <a:rPr lang="de-CH"/>
              <a:t> </a:t>
            </a:r>
            <a:r>
              <a:rPr lang="de-CH" err="1"/>
              <a:t>of</a:t>
            </a:r>
            <a:r>
              <a:rPr lang="de-CH"/>
              <a:t> variable </a:t>
            </a:r>
            <a:r>
              <a:rPr lang="de-CH" err="1"/>
              <a:t>education</a:t>
            </a:r>
            <a:r>
              <a:rPr lang="de-CH"/>
              <a:t> </a:t>
            </a:r>
            <a:r>
              <a:rPr lang="de-CH" err="1"/>
              <a:t>were</a:t>
            </a:r>
            <a:r>
              <a:rPr lang="de-CH"/>
              <a:t> </a:t>
            </a:r>
            <a:r>
              <a:rPr lang="de-CH" err="1"/>
              <a:t>grouped</a:t>
            </a:r>
            <a:r>
              <a:rPr lang="de-CH"/>
              <a:t> and </a:t>
            </a:r>
            <a:r>
              <a:rPr lang="de-CH" err="1"/>
              <a:t>added</a:t>
            </a:r>
            <a:r>
              <a:rPr lang="de-CH"/>
              <a:t> </a:t>
            </a:r>
            <a:r>
              <a:rPr lang="de-CH" err="1"/>
              <a:t>into</a:t>
            </a:r>
            <a:r>
              <a:rPr lang="de-CH"/>
              <a:t> </a:t>
            </a:r>
            <a:r>
              <a:rPr lang="de-CH" err="1"/>
              <a:t>three</a:t>
            </a:r>
            <a:r>
              <a:rPr lang="de-CH"/>
              <a:t> </a:t>
            </a:r>
            <a:r>
              <a:rPr lang="de-CH" err="1"/>
              <a:t>new</a:t>
            </a:r>
            <a:r>
              <a:rPr lang="de-CH"/>
              <a:t> </a:t>
            </a:r>
            <a:r>
              <a:rPr lang="de-CH" err="1"/>
              <a:t>categories</a:t>
            </a:r>
            <a:r>
              <a:rPr lang="de-CH"/>
              <a:t>: </a:t>
            </a:r>
            <a:r>
              <a:rPr lang="de-CH" err="1"/>
              <a:t>basic</a:t>
            </a:r>
            <a:r>
              <a:rPr lang="de-CH"/>
              <a:t>, </a:t>
            </a:r>
            <a:r>
              <a:rPr lang="de-CH" err="1"/>
              <a:t>itermediate</a:t>
            </a:r>
            <a:r>
              <a:rPr lang="de-CH"/>
              <a:t>, high.</a:t>
            </a:r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0B75A-341C-4DA2-870F-6BD3F0B4A347}" type="slidenum">
              <a:rPr lang="en-CH" smtClean="0"/>
              <a:t>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98996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B807F-5B79-5E5A-3FC6-6F83B226B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63E6A-01FC-7446-3A9E-EA9674DC3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717F0-D369-E3B0-4A13-E75EEC4A2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9C0A-2C45-4F08-A0C1-08948B59CF5A}" type="datetime8">
              <a:rPr lang="en-CH" smtClean="0"/>
              <a:t>06/23/2024 17:56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A11E1-457F-34CC-AA30-230483B4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71BCB-48EE-8BF3-3A07-009008A07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55A-FB95-4CD5-AF04-45636D1FF03D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0231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0B853-A599-C2EB-3AB7-14D770405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AAC1E-217E-85C0-4422-F1B731650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6AF33-4E37-CD86-106B-D017F9FA1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EC80-2678-402A-81C7-F3ED6D177202}" type="datetime8">
              <a:rPr lang="en-CH" smtClean="0"/>
              <a:t>06/23/2024 17:56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90DCC-8924-4A37-580F-088D65B90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CDFEF-F977-A571-D2CC-7C729F0E1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55A-FB95-4CD5-AF04-45636D1FF03D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5757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160960-581E-F727-391F-54BB99200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6255F-B89D-EC07-A7A1-CA8BCF9F6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85987-8561-015E-7A49-0A9AEB535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99AD-09D9-4A5C-BCFD-AB1CA42E0B05}" type="datetime8">
              <a:rPr lang="en-CH" smtClean="0"/>
              <a:t>06/23/2024 17:56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CED9B-78BF-296B-6738-CC2DC6BF8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B1E65-4EC0-3F16-614C-C74ABA2C8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55A-FB95-4CD5-AF04-45636D1FF03D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67078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5F0F7-82B7-B2FD-0385-BC33B7487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A39F3-0DE0-676F-3650-CE967A49B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12953-3E97-0A4D-B84E-BC01BE81A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63F2-FCF6-473D-82A0-D6C9513A59A3}" type="datetime8">
              <a:rPr lang="en-CH" smtClean="0"/>
              <a:t>06/23/2024 17:56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8D83D-2F16-4A83-148B-75DEB0187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58975-CB2D-6EE7-0C24-81056F186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55A-FB95-4CD5-AF04-45636D1FF03D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75763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62B62-C24A-DA4C-BE89-14E72BE4D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0CBF8-11E7-9ACA-9AF6-E463D5FF1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A63CE-6B6B-2D54-3EA2-A67FEFE13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B360-B807-48AE-9828-82BB766D6AD8}" type="datetime8">
              <a:rPr lang="en-CH" smtClean="0"/>
              <a:t>06/23/2024 17:56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983E4-6A16-96DD-28CE-6540B70F9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9A088-0709-2A26-D26B-233AB39DA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55A-FB95-4CD5-AF04-45636D1FF03D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71175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991F7-7662-DD16-B88E-74097BDB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656E7-E806-22DE-10FC-09A8177E3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A9F13C-87EE-80F9-7080-293430C0A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1AE9E-1BC5-AF9F-CD61-16911DC11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3DBB-9519-4AD0-BD3B-1F13707A67D7}" type="datetime8">
              <a:rPr lang="en-CH" smtClean="0"/>
              <a:t>06/23/2024 17:56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E6DF3-4FFD-C1A7-E10B-D9A930A3E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D4F67-C396-25E2-3F90-00A39C13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55A-FB95-4CD5-AF04-45636D1FF03D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8584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EC13-F4AD-9FCD-9681-2D63BCE8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A8902-F130-F5C4-C86A-A70E1C55C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390D1-E1F3-2332-11A4-72E95DEDE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8F9957-A25B-DF14-624D-01BFDB3AEF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101589-27D7-1F2C-89FB-C40DD57F4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AC0AC9-569D-D907-CACC-AEEC4E32C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C168-B6D0-4C82-AB01-336D9AA52725}" type="datetime8">
              <a:rPr lang="en-CH" smtClean="0"/>
              <a:t>06/23/2024 17:56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9D5FFC-09B3-E299-408F-060C564DC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483903-7455-E9D7-95C4-0439471C6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55A-FB95-4CD5-AF04-45636D1FF03D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67742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DC70-6F35-47F9-0ECD-4337C5AC1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2FC49-B871-EA66-AF6D-BCB18553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5FCF-22C1-4DEB-A0C5-6ED61FB64410}" type="datetime8">
              <a:rPr lang="en-CH" smtClean="0"/>
              <a:t>06/23/2024 17:56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F61D8-F389-DF9E-7534-2678DA450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216FD6-03D8-CC4F-6D8A-4111842B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55A-FB95-4CD5-AF04-45636D1FF03D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39037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DA284D-98BF-90BB-3B64-7A297AF28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ED7F-91D2-44B4-BB0F-72A12BC0FE49}" type="datetime8">
              <a:rPr lang="en-CH" smtClean="0"/>
              <a:t>06/23/2024 17:56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75FECD-2505-EDFA-52DE-DE235E7A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3CDE8-9CBF-B72C-2681-07345EF20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55A-FB95-4CD5-AF04-45636D1FF03D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869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741CA-10AE-9484-C998-2C168493D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0E7DA-7BE1-6909-2D61-FE5EEB55A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8950E3-45A1-5958-8779-CBAE6F763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17389-D4C6-9AEE-A7CB-5084E1950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FE8C4-9040-43B2-AEED-D811EEF22A83}" type="datetime8">
              <a:rPr lang="en-CH" smtClean="0"/>
              <a:t>06/23/2024 17:56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7E893-2E32-D99A-00A1-908791C65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F1A32-E1BF-5CFC-76A2-954659334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55A-FB95-4CD5-AF04-45636D1FF03D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6353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97B6E-3257-185C-2BF5-9ECCD19F8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E8A463-1405-3E03-7381-42AC9DB6CC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E0CB84-2B90-04F2-DB60-A85904E6C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231FF-0197-3626-4DBE-1A5943FF5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E914-4291-4A6F-BCC4-3A67507E9481}" type="datetime8">
              <a:rPr lang="en-CH" smtClean="0"/>
              <a:t>06/23/2024 17:56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AE197-9A61-7EEE-2000-F35B4179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7D625-3240-D719-D333-5BEAF35E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55A-FB95-4CD5-AF04-45636D1FF03D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94612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F2F1B3-B4E7-28F7-91BC-D841AD8F3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2F41C-F4A5-1482-DFA7-4B2CBBE06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7A503-0B7C-62D9-E3CC-019189AD7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289B46-80C6-437B-AA26-7CD2C0329024}" type="datetime8">
              <a:rPr lang="en-CH" smtClean="0"/>
              <a:t>06/23/2024 17:56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7FB90-0A2C-E2F7-3745-DA28D8FE31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D3563-6783-22C5-430D-BC0DE4571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48B55A-FB95-4CD5-AF04-45636D1FF03D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0488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microsoft.com/office/2007/relationships/hdphoto" Target="../media/hdphoto2.wdp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svg"/><Relationship Id="rId3" Type="http://schemas.openxmlformats.org/officeDocument/2006/relationships/image" Target="../media/image1.png"/><Relationship Id="rId7" Type="http://schemas.openxmlformats.org/officeDocument/2006/relationships/image" Target="../media/image25.sv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sv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1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659A1-AAAC-C68A-7E24-5CFF69CE6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7510"/>
            <a:ext cx="10515600" cy="1684870"/>
          </a:xfrm>
        </p:spPr>
        <p:txBody>
          <a:bodyPr anchor="b">
            <a:normAutofit fontScale="90000"/>
          </a:bodyPr>
          <a:lstStyle/>
          <a:p>
            <a:r>
              <a:rPr lang="en-US" sz="6000"/>
              <a:t>Predictive Analysis of Fixed Term Deposit Subscriptions</a:t>
            </a:r>
            <a:endParaRPr lang="en-CH" sz="60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4F942E-4BF8-D11E-04D5-7FFF2C88144E}"/>
              </a:ext>
            </a:extLst>
          </p:cNvPr>
          <p:cNvCxnSpPr>
            <a:cxnSpLocks/>
          </p:cNvCxnSpPr>
          <p:nvPr/>
        </p:nvCxnSpPr>
        <p:spPr>
          <a:xfrm>
            <a:off x="838200" y="3482609"/>
            <a:ext cx="10515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7007B06-46CF-40A5-5BF3-D949DE8F2D5F}"/>
              </a:ext>
            </a:extLst>
          </p:cNvPr>
          <p:cNvSpPr/>
          <p:nvPr/>
        </p:nvSpPr>
        <p:spPr>
          <a:xfrm>
            <a:off x="7376076" y="3446609"/>
            <a:ext cx="3960000" cy="3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CA3AFC-04A2-58E8-0141-32B7E238E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989" y="108404"/>
            <a:ext cx="2227811" cy="513441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CEF21A85-E8B4-7AE7-7021-99E7BA936D54}"/>
              </a:ext>
            </a:extLst>
          </p:cNvPr>
          <p:cNvSpPr txBox="1">
            <a:spLocks/>
          </p:cNvSpPr>
          <p:nvPr/>
        </p:nvSpPr>
        <p:spPr>
          <a:xfrm>
            <a:off x="6454522" y="3857624"/>
            <a:ext cx="4899278" cy="809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900"/>
              <a:t>Analytics Project</a:t>
            </a:r>
          </a:p>
          <a:p>
            <a:pPr marL="0" indent="0" algn="r">
              <a:buNone/>
            </a:pPr>
            <a:r>
              <a:rPr lang="en-US" sz="1900"/>
              <a:t>Michèle Fille, </a:t>
            </a:r>
            <a:r>
              <a:rPr lang="en-US" sz="1900" err="1"/>
              <a:t>Rahel</a:t>
            </a:r>
            <a:r>
              <a:rPr lang="en-US" sz="1900"/>
              <a:t> </a:t>
            </a:r>
            <a:r>
              <a:rPr lang="en-US" sz="1900" err="1"/>
              <a:t>Häusler</a:t>
            </a:r>
            <a:r>
              <a:rPr lang="en-US" sz="1900"/>
              <a:t> &amp; </a:t>
            </a:r>
            <a:r>
              <a:rPr lang="en-US" sz="1900" err="1"/>
              <a:t>Jervin</a:t>
            </a:r>
            <a:r>
              <a:rPr lang="en-US" sz="1900"/>
              <a:t> </a:t>
            </a:r>
            <a:r>
              <a:rPr lang="en-US" sz="1900" err="1"/>
              <a:t>Ureath</a:t>
            </a:r>
            <a:endParaRPr lang="en-CH" sz="1900"/>
          </a:p>
        </p:txBody>
      </p:sp>
    </p:spTree>
    <p:extLst>
      <p:ext uri="{BB962C8B-B14F-4D97-AF65-F5344CB8AC3E}">
        <p14:creationId xmlns:p14="http://schemas.microsoft.com/office/powerpoint/2010/main" val="3928954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6CA3AFC-04A2-58E8-0141-32B7E238E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989" y="108404"/>
            <a:ext cx="2227811" cy="51344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77475-A573-FF1D-9043-E652869B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55A-FB95-4CD5-AF04-45636D1FF03D}" type="slidenum">
              <a:rPr lang="en-CH" smtClean="0"/>
              <a:t>10</a:t>
            </a:fld>
            <a:endParaRPr lang="en-CH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EE28AB59-FC14-51FA-1F46-BB74C474A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279" y="1716839"/>
            <a:ext cx="10515600" cy="4502924"/>
          </a:xfrm>
          <a:prstGeom prst="rect">
            <a:avLst/>
          </a:prstGeom>
        </p:spPr>
      </p:pic>
      <p:sp>
        <p:nvSpPr>
          <p:cNvPr id="38" name="Title 1">
            <a:extLst>
              <a:ext uri="{FF2B5EF4-FFF2-40B4-BE49-F238E27FC236}">
                <a16:creationId xmlns:a16="http://schemas.microsoft.com/office/drawing/2014/main" id="{22CF52B4-09B8-CA6C-6FD1-42E52EA4788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/>
              <a:t>Feature Selection</a:t>
            </a:r>
            <a:endParaRPr lang="en-CH" sz="6000"/>
          </a:p>
        </p:txBody>
      </p:sp>
      <p:cxnSp>
        <p:nvCxnSpPr>
          <p:cNvPr id="39" name="Straight Connector 4">
            <a:extLst>
              <a:ext uri="{FF2B5EF4-FFF2-40B4-BE49-F238E27FC236}">
                <a16:creationId xmlns:a16="http://schemas.microsoft.com/office/drawing/2014/main" id="{E21F6095-C8B1-4067-9473-7AA038ED3196}"/>
              </a:ext>
            </a:extLst>
          </p:cNvPr>
          <p:cNvCxnSpPr>
            <a:cxnSpLocks/>
          </p:cNvCxnSpPr>
          <p:nvPr/>
        </p:nvCxnSpPr>
        <p:spPr>
          <a:xfrm>
            <a:off x="838200" y="1617807"/>
            <a:ext cx="10515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6">
            <a:extLst>
              <a:ext uri="{FF2B5EF4-FFF2-40B4-BE49-F238E27FC236}">
                <a16:creationId xmlns:a16="http://schemas.microsoft.com/office/drawing/2014/main" id="{46FF9255-A6D2-EE4E-3309-C18173AD5596}"/>
              </a:ext>
            </a:extLst>
          </p:cNvPr>
          <p:cNvSpPr/>
          <p:nvPr/>
        </p:nvSpPr>
        <p:spPr>
          <a:xfrm>
            <a:off x="838199" y="1617809"/>
            <a:ext cx="6372000" cy="3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1A6BCFB3-8334-572D-69FA-1C8A3CBA5E0E}"/>
              </a:ext>
            </a:extLst>
          </p:cNvPr>
          <p:cNvSpPr>
            <a:spLocks noChangeAspect="1"/>
          </p:cNvSpPr>
          <p:nvPr/>
        </p:nvSpPr>
        <p:spPr>
          <a:xfrm>
            <a:off x="2527122" y="4255884"/>
            <a:ext cx="900000" cy="900000"/>
          </a:xfrm>
          <a:prstGeom prst="rect">
            <a:avLst/>
          </a:prstGeom>
          <a:noFill/>
          <a:ln w="38100">
            <a:solidFill>
              <a:srgbClr val="4F96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368B4EA-2E1F-A3B8-7790-C7D527BE4BB0}"/>
              </a:ext>
            </a:extLst>
          </p:cNvPr>
          <p:cNvSpPr>
            <a:spLocks noChangeAspect="1"/>
          </p:cNvSpPr>
          <p:nvPr/>
        </p:nvSpPr>
        <p:spPr>
          <a:xfrm>
            <a:off x="5518415" y="2830391"/>
            <a:ext cx="900000" cy="900000"/>
          </a:xfrm>
          <a:prstGeom prst="rect">
            <a:avLst/>
          </a:prstGeom>
          <a:noFill/>
          <a:ln w="38100">
            <a:solidFill>
              <a:srgbClr val="4F96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B35453D2-39A4-2A0A-6CD9-8C29A4C5DD2A}"/>
              </a:ext>
            </a:extLst>
          </p:cNvPr>
          <p:cNvSpPr>
            <a:spLocks noChangeAspect="1"/>
          </p:cNvSpPr>
          <p:nvPr/>
        </p:nvSpPr>
        <p:spPr>
          <a:xfrm>
            <a:off x="7210199" y="3730391"/>
            <a:ext cx="900000" cy="900000"/>
          </a:xfrm>
          <a:prstGeom prst="rect">
            <a:avLst/>
          </a:prstGeom>
          <a:noFill/>
          <a:ln w="38100">
            <a:solidFill>
              <a:srgbClr val="4F96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6D4AB869-61F1-68D7-564E-642F1F358670}"/>
              </a:ext>
            </a:extLst>
          </p:cNvPr>
          <p:cNvSpPr>
            <a:spLocks noChangeAspect="1"/>
          </p:cNvSpPr>
          <p:nvPr/>
        </p:nvSpPr>
        <p:spPr>
          <a:xfrm>
            <a:off x="7600565" y="4790193"/>
            <a:ext cx="900000" cy="900000"/>
          </a:xfrm>
          <a:prstGeom prst="rect">
            <a:avLst/>
          </a:prstGeom>
          <a:noFill/>
          <a:ln w="38100">
            <a:solidFill>
              <a:srgbClr val="4F96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48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2" grpId="0" animBg="1"/>
      <p:bldP spid="43" grpId="0" animBg="1"/>
      <p:bldP spid="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6CA3AFC-04A2-58E8-0141-32B7E238E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653" y="65611"/>
            <a:ext cx="1245704" cy="28709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77475-A573-FF1D-9043-E652869B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55A-FB95-4CD5-AF04-45636D1FF03D}" type="slidenum">
              <a:rPr lang="en-CH" smtClean="0"/>
              <a:t>11</a:t>
            </a:fld>
            <a:endParaRPr lang="en-CH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E1279735-3BC4-6EDB-D458-DFF7255B6E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39"/>
          <a:stretch/>
        </p:blipFill>
        <p:spPr>
          <a:xfrm>
            <a:off x="1046920" y="23356"/>
            <a:ext cx="9522000" cy="681133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10659A1-AAAC-C68A-7E24-5CFF69CE62B6}"/>
              </a:ext>
            </a:extLst>
          </p:cNvPr>
          <p:cNvSpPr txBox="1">
            <a:spLocks/>
          </p:cNvSpPr>
          <p:nvPr/>
        </p:nvSpPr>
        <p:spPr>
          <a:xfrm rot="16200000">
            <a:off x="-4591474" y="7140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/>
              <a:t>Modelling</a:t>
            </a:r>
            <a:endParaRPr lang="en-CH" sz="6000"/>
          </a:p>
        </p:txBody>
      </p:sp>
      <p:cxnSp>
        <p:nvCxnSpPr>
          <p:cNvPr id="10" name="Straight Connector 4">
            <a:extLst>
              <a:ext uri="{FF2B5EF4-FFF2-40B4-BE49-F238E27FC236}">
                <a16:creationId xmlns:a16="http://schemas.microsoft.com/office/drawing/2014/main" id="{454F942E-4BF8-D11E-04D5-7FFF2C88144E}"/>
              </a:ext>
            </a:extLst>
          </p:cNvPr>
          <p:cNvCxnSpPr>
            <a:cxnSpLocks/>
          </p:cNvCxnSpPr>
          <p:nvPr/>
        </p:nvCxnSpPr>
        <p:spPr>
          <a:xfrm rot="16200000">
            <a:off x="-3964691" y="1362623"/>
            <a:ext cx="10515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6">
            <a:extLst>
              <a:ext uri="{FF2B5EF4-FFF2-40B4-BE49-F238E27FC236}">
                <a16:creationId xmlns:a16="http://schemas.microsoft.com/office/drawing/2014/main" id="{07007B06-46CF-40A5-5BF3-D949DE8F2D5F}"/>
              </a:ext>
            </a:extLst>
          </p:cNvPr>
          <p:cNvSpPr/>
          <p:nvPr/>
        </p:nvSpPr>
        <p:spPr>
          <a:xfrm rot="16200000">
            <a:off x="-308892" y="4954187"/>
            <a:ext cx="3240000" cy="3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C57871B-6D1E-B2EE-106A-6D227F3F6E9D}"/>
              </a:ext>
            </a:extLst>
          </p:cNvPr>
          <p:cNvSpPr/>
          <p:nvPr/>
        </p:nvSpPr>
        <p:spPr>
          <a:xfrm>
            <a:off x="5615552" y="6229350"/>
            <a:ext cx="80398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60289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659A1-AAAC-C68A-7E24-5CFF69CE6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6000"/>
              <a:t>Assessment</a:t>
            </a:r>
            <a:endParaRPr lang="en-CH" sz="60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798340-A8BF-1F30-57D8-86340EBBE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13439"/>
          </a:xfrm>
        </p:spPr>
        <p:txBody>
          <a:bodyPr>
            <a:normAutofit fontScale="92500"/>
          </a:bodyPr>
          <a:lstStyle/>
          <a:p>
            <a:r>
              <a:rPr lang="en-CH"/>
              <a:t>Performance Scores</a:t>
            </a:r>
            <a:r>
              <a:rPr lang="de-CH"/>
              <a:t> Random Forest</a:t>
            </a:r>
            <a:endParaRPr lang="en-CH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A61F6FE6-A053-2F0F-BF08-026C812FE7B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57023452"/>
              </p:ext>
            </p:extLst>
          </p:nvPr>
        </p:nvGraphicFramePr>
        <p:xfrm>
          <a:off x="1043146" y="3113320"/>
          <a:ext cx="4751070" cy="34099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91845">
                  <a:extLst>
                    <a:ext uri="{9D8B030D-6E8A-4147-A177-3AD203B41FA5}">
                      <a16:colId xmlns:a16="http://schemas.microsoft.com/office/drawing/2014/main" val="391685110"/>
                    </a:ext>
                  </a:extLst>
                </a:gridCol>
                <a:gridCol w="791845">
                  <a:extLst>
                    <a:ext uri="{9D8B030D-6E8A-4147-A177-3AD203B41FA5}">
                      <a16:colId xmlns:a16="http://schemas.microsoft.com/office/drawing/2014/main" val="832070823"/>
                    </a:ext>
                  </a:extLst>
                </a:gridCol>
                <a:gridCol w="791845">
                  <a:extLst>
                    <a:ext uri="{9D8B030D-6E8A-4147-A177-3AD203B41FA5}">
                      <a16:colId xmlns:a16="http://schemas.microsoft.com/office/drawing/2014/main" val="2351693698"/>
                    </a:ext>
                  </a:extLst>
                </a:gridCol>
                <a:gridCol w="791845">
                  <a:extLst>
                    <a:ext uri="{9D8B030D-6E8A-4147-A177-3AD203B41FA5}">
                      <a16:colId xmlns:a16="http://schemas.microsoft.com/office/drawing/2014/main" val="3113452075"/>
                    </a:ext>
                  </a:extLst>
                </a:gridCol>
                <a:gridCol w="791845">
                  <a:extLst>
                    <a:ext uri="{9D8B030D-6E8A-4147-A177-3AD203B41FA5}">
                      <a16:colId xmlns:a16="http://schemas.microsoft.com/office/drawing/2014/main" val="2078727270"/>
                    </a:ext>
                  </a:extLst>
                </a:gridCol>
                <a:gridCol w="791845">
                  <a:extLst>
                    <a:ext uri="{9D8B030D-6E8A-4147-A177-3AD203B41FA5}">
                      <a16:colId xmlns:a16="http://schemas.microsoft.com/office/drawing/2014/main" val="25916848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  <a:tabLst>
                          <a:tab pos="540385" algn="l"/>
                          <a:tab pos="540385" algn="l"/>
                        </a:tabLst>
                      </a:pPr>
                      <a:r>
                        <a:rPr lang="en-US" sz="1100">
                          <a:effectLst/>
                        </a:rPr>
                        <a:t>AUC</a:t>
                      </a:r>
                      <a:endParaRPr lang="en-CH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  <a:tabLst>
                          <a:tab pos="540385" algn="l"/>
                          <a:tab pos="540385" algn="l"/>
                        </a:tabLst>
                      </a:pPr>
                      <a:r>
                        <a:rPr lang="en-US" sz="1100">
                          <a:effectLst/>
                        </a:rPr>
                        <a:t>CA</a:t>
                      </a:r>
                      <a:endParaRPr lang="en-CH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  <a:tabLst>
                          <a:tab pos="540385" algn="l"/>
                          <a:tab pos="540385" algn="l"/>
                        </a:tabLst>
                      </a:pPr>
                      <a:r>
                        <a:rPr lang="en-US" sz="1100">
                          <a:effectLst/>
                        </a:rPr>
                        <a:t>F1</a:t>
                      </a:r>
                      <a:endParaRPr lang="en-CH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  <a:tabLst>
                          <a:tab pos="540385" algn="l"/>
                          <a:tab pos="540385" algn="l"/>
                        </a:tabLst>
                      </a:pPr>
                      <a:r>
                        <a:rPr lang="en-US" sz="1100">
                          <a:effectLst/>
                        </a:rPr>
                        <a:t>Precision</a:t>
                      </a:r>
                      <a:endParaRPr lang="en-CH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  <a:tabLst>
                          <a:tab pos="540385" algn="l"/>
                          <a:tab pos="540385" algn="l"/>
                        </a:tabLst>
                      </a:pPr>
                      <a:r>
                        <a:rPr lang="en-US" sz="1100">
                          <a:effectLst/>
                        </a:rPr>
                        <a:t>Recall</a:t>
                      </a:r>
                      <a:endParaRPr lang="en-CH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  <a:tabLst>
                          <a:tab pos="540385" algn="l"/>
                          <a:tab pos="540385" algn="l"/>
                        </a:tabLst>
                      </a:pPr>
                      <a:r>
                        <a:rPr lang="en-US" sz="1100">
                          <a:effectLst/>
                        </a:rPr>
                        <a:t>MCC</a:t>
                      </a:r>
                      <a:endParaRPr lang="en-CH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0154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  <a:tabLst>
                          <a:tab pos="540385" algn="l"/>
                          <a:tab pos="540385" algn="l"/>
                        </a:tabLst>
                      </a:pPr>
                      <a:r>
                        <a:rPr lang="en-US" sz="1100">
                          <a:effectLst/>
                        </a:rPr>
                        <a:t>0.810</a:t>
                      </a:r>
                      <a:endParaRPr lang="en-CH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  <a:tabLst>
                          <a:tab pos="540385" algn="l"/>
                          <a:tab pos="540385" algn="l"/>
                        </a:tabLst>
                      </a:pPr>
                      <a:r>
                        <a:rPr lang="en-US" sz="1100">
                          <a:effectLst/>
                        </a:rPr>
                        <a:t>0.762</a:t>
                      </a:r>
                      <a:endParaRPr lang="en-CH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  <a:tabLst>
                          <a:tab pos="540385" algn="l"/>
                          <a:tab pos="540385" algn="l"/>
                        </a:tabLst>
                      </a:pPr>
                      <a:r>
                        <a:rPr lang="en-US" sz="1100">
                          <a:effectLst/>
                        </a:rPr>
                        <a:t>0.761</a:t>
                      </a:r>
                      <a:endParaRPr lang="en-CH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  <a:tabLst>
                          <a:tab pos="540385" algn="l"/>
                          <a:tab pos="540385" algn="l"/>
                        </a:tabLst>
                      </a:pPr>
                      <a:r>
                        <a:rPr lang="en-US" sz="1100">
                          <a:effectLst/>
                        </a:rPr>
                        <a:t>0.770</a:t>
                      </a:r>
                      <a:endParaRPr lang="en-CH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  <a:tabLst>
                          <a:tab pos="540385" algn="l"/>
                          <a:tab pos="540385" algn="l"/>
                        </a:tabLst>
                      </a:pPr>
                      <a:r>
                        <a:rPr lang="en-US" sz="1100">
                          <a:effectLst/>
                        </a:rPr>
                        <a:t>0.762</a:t>
                      </a:r>
                      <a:endParaRPr lang="en-CH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  <a:tabLst>
                          <a:tab pos="540385" algn="l"/>
                          <a:tab pos="540385" algn="l"/>
                        </a:tabLst>
                      </a:pPr>
                      <a:r>
                        <a:rPr lang="en-US" sz="1100">
                          <a:effectLst/>
                        </a:rPr>
                        <a:t>0.532</a:t>
                      </a:r>
                      <a:endParaRPr lang="en-CH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8398099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DE71F5E-FBBB-58D4-1744-D3EB78CE5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13440"/>
          </a:xfrm>
        </p:spPr>
        <p:txBody>
          <a:bodyPr>
            <a:normAutofit fontScale="92500"/>
          </a:bodyPr>
          <a:lstStyle/>
          <a:p>
            <a:pPr algn="ctr"/>
            <a:r>
              <a:rPr lang="en-CH"/>
              <a:t>ROC Curve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77475-A573-FF1D-9043-E652869B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55A-FB95-4CD5-AF04-45636D1FF03D}" type="slidenum">
              <a:rPr lang="en-CH" smtClean="0"/>
              <a:t>12</a:t>
            </a:fld>
            <a:endParaRPr lang="en-CH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4F942E-4BF8-D11E-04D5-7FFF2C88144E}"/>
              </a:ext>
            </a:extLst>
          </p:cNvPr>
          <p:cNvCxnSpPr>
            <a:cxnSpLocks/>
          </p:cNvCxnSpPr>
          <p:nvPr/>
        </p:nvCxnSpPr>
        <p:spPr>
          <a:xfrm>
            <a:off x="838200" y="1617807"/>
            <a:ext cx="10515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7007B06-46CF-40A5-5BF3-D949DE8F2D5F}"/>
              </a:ext>
            </a:extLst>
          </p:cNvPr>
          <p:cNvSpPr/>
          <p:nvPr/>
        </p:nvSpPr>
        <p:spPr>
          <a:xfrm>
            <a:off x="838199" y="1617809"/>
            <a:ext cx="3996000" cy="3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CA3AFC-04A2-58E8-0141-32B7E238E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989" y="108404"/>
            <a:ext cx="2227811" cy="513441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B18F35C-0B5E-8E67-5B48-5DB4F0F95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880947"/>
              </p:ext>
            </p:extLst>
          </p:nvPr>
        </p:nvGraphicFramePr>
        <p:xfrm>
          <a:off x="1252939" y="3972928"/>
          <a:ext cx="4269334" cy="155077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50206">
                  <a:extLst>
                    <a:ext uri="{9D8B030D-6E8A-4147-A177-3AD203B41FA5}">
                      <a16:colId xmlns:a16="http://schemas.microsoft.com/office/drawing/2014/main" val="3936315281"/>
                    </a:ext>
                  </a:extLst>
                </a:gridCol>
                <a:gridCol w="923187">
                  <a:extLst>
                    <a:ext uri="{9D8B030D-6E8A-4147-A177-3AD203B41FA5}">
                      <a16:colId xmlns:a16="http://schemas.microsoft.com/office/drawing/2014/main" val="4282797756"/>
                    </a:ext>
                  </a:extLst>
                </a:gridCol>
                <a:gridCol w="923187">
                  <a:extLst>
                    <a:ext uri="{9D8B030D-6E8A-4147-A177-3AD203B41FA5}">
                      <a16:colId xmlns:a16="http://schemas.microsoft.com/office/drawing/2014/main" val="2381618581"/>
                    </a:ext>
                  </a:extLst>
                </a:gridCol>
                <a:gridCol w="923187">
                  <a:extLst>
                    <a:ext uri="{9D8B030D-6E8A-4147-A177-3AD203B41FA5}">
                      <a16:colId xmlns:a16="http://schemas.microsoft.com/office/drawing/2014/main" val="3483937317"/>
                    </a:ext>
                  </a:extLst>
                </a:gridCol>
                <a:gridCol w="849567">
                  <a:extLst>
                    <a:ext uri="{9D8B030D-6E8A-4147-A177-3AD203B41FA5}">
                      <a16:colId xmlns:a16="http://schemas.microsoft.com/office/drawing/2014/main" val="1905430964"/>
                    </a:ext>
                  </a:extLst>
                </a:gridCol>
              </a:tblGrid>
              <a:tr h="218861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600"/>
                        </a:spcAft>
                        <a:tabLst>
                          <a:tab pos="540385" algn="l"/>
                          <a:tab pos="540385" algn="l"/>
                        </a:tabLs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CH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  <a:tabLst>
                          <a:tab pos="540385" algn="l"/>
                          <a:tab pos="540385" algn="l"/>
                        </a:tabLst>
                      </a:pPr>
                      <a:r>
                        <a:rPr lang="en-US" sz="1100">
                          <a:effectLst/>
                        </a:rPr>
                        <a:t>Predicted</a:t>
                      </a:r>
                      <a:endParaRPr lang="en-CH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155073"/>
                  </a:ext>
                </a:extLst>
              </a:tr>
              <a:tr h="218861">
                <a:tc rowSpan="4"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600"/>
                        </a:spcAft>
                        <a:tabLst>
                          <a:tab pos="540385" algn="l"/>
                          <a:tab pos="540385" algn="l"/>
                        </a:tabLst>
                      </a:pPr>
                      <a:r>
                        <a:rPr lang="en-US" sz="1100">
                          <a:effectLst/>
                        </a:rPr>
                        <a:t>Actual</a:t>
                      </a:r>
                      <a:endParaRPr lang="en-CH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  <a:tabLst>
                          <a:tab pos="540385" algn="l"/>
                          <a:tab pos="540385" algn="l"/>
                        </a:tabLs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CH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  <a:tabLst>
                          <a:tab pos="540385" algn="l"/>
                          <a:tab pos="540385" algn="l"/>
                        </a:tabLs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CH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  <a:tabLst>
                          <a:tab pos="540385" algn="l"/>
                          <a:tab pos="540385" algn="l"/>
                        </a:tabLs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CH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  <a:tabLst>
                          <a:tab pos="540385" algn="l"/>
                          <a:tab pos="540385" algn="l"/>
                        </a:tabLst>
                      </a:pPr>
                      <a:r>
                        <a:rPr lang="en-US" sz="1100">
                          <a:effectLst/>
                        </a:rPr>
                        <a:t>∑</a:t>
                      </a:r>
                      <a:endParaRPr lang="en-CH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3820175"/>
                  </a:ext>
                </a:extLst>
              </a:tr>
              <a:tr h="447095">
                <a:tc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600"/>
                        </a:spcAft>
                        <a:tabLst>
                          <a:tab pos="540385" algn="l"/>
                          <a:tab pos="540385" algn="l"/>
                        </a:tabLs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CH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  <a:tabLst>
                          <a:tab pos="540385" algn="l"/>
                          <a:tab pos="540385" algn="l"/>
                        </a:tabLst>
                      </a:pPr>
                      <a:r>
                        <a:rPr lang="en-US" sz="1100">
                          <a:effectLst/>
                        </a:rPr>
                        <a:t>643 (84.5%)</a:t>
                      </a:r>
                      <a:endParaRPr lang="en-CH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  <a:tabLst>
                          <a:tab pos="540385" algn="l"/>
                          <a:tab pos="540385" algn="l"/>
                        </a:tabLst>
                      </a:pPr>
                      <a:r>
                        <a:rPr lang="en-US" sz="1100">
                          <a:effectLst/>
                        </a:rPr>
                        <a:t>118 (15.5%)</a:t>
                      </a:r>
                      <a:endParaRPr lang="en-CH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  <a:tabLst>
                          <a:tab pos="540385" algn="l"/>
                          <a:tab pos="540385" algn="l"/>
                        </a:tabLst>
                      </a:pPr>
                      <a:r>
                        <a:rPr lang="en-US" sz="1100">
                          <a:effectLst/>
                        </a:rPr>
                        <a:t>761</a:t>
                      </a:r>
                      <a:endParaRPr lang="en-CH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426544"/>
                  </a:ext>
                </a:extLst>
              </a:tr>
              <a:tr h="447095">
                <a:tc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600"/>
                        </a:spcAft>
                        <a:tabLst>
                          <a:tab pos="540385" algn="l"/>
                          <a:tab pos="540385" algn="l"/>
                        </a:tabLs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CH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  <a:tabLst>
                          <a:tab pos="540385" algn="l"/>
                          <a:tab pos="540385" algn="l"/>
                        </a:tabLst>
                      </a:pPr>
                      <a:r>
                        <a:rPr lang="en-US" sz="1100">
                          <a:effectLst/>
                        </a:rPr>
                        <a:t>244 (32.0%)</a:t>
                      </a:r>
                      <a:endParaRPr lang="en-CH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  <a:tabLst>
                          <a:tab pos="540385" algn="l"/>
                          <a:tab pos="540385" algn="l"/>
                        </a:tabLst>
                      </a:pPr>
                      <a:r>
                        <a:rPr lang="en-US" sz="1100">
                          <a:effectLst/>
                        </a:rPr>
                        <a:t>518 (68.0%)</a:t>
                      </a:r>
                      <a:endParaRPr lang="en-CH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  <a:tabLst>
                          <a:tab pos="540385" algn="l"/>
                          <a:tab pos="540385" algn="l"/>
                        </a:tabLst>
                      </a:pPr>
                      <a:r>
                        <a:rPr lang="en-US" sz="1100">
                          <a:effectLst/>
                        </a:rPr>
                        <a:t>762</a:t>
                      </a:r>
                      <a:endParaRPr lang="en-CH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0226789"/>
                  </a:ext>
                </a:extLst>
              </a:tr>
              <a:tr h="218861">
                <a:tc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600"/>
                        </a:spcAft>
                        <a:tabLst>
                          <a:tab pos="540385" algn="l"/>
                          <a:tab pos="540385" algn="l"/>
                        </a:tabLst>
                      </a:pPr>
                      <a:r>
                        <a:rPr lang="en-US" sz="1100">
                          <a:effectLst/>
                        </a:rPr>
                        <a:t>∑</a:t>
                      </a:r>
                      <a:endParaRPr lang="en-CH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  <a:tabLst>
                          <a:tab pos="540385" algn="l"/>
                          <a:tab pos="540385" algn="l"/>
                        </a:tabLst>
                      </a:pPr>
                      <a:r>
                        <a:rPr lang="en-US" sz="1100">
                          <a:effectLst/>
                        </a:rPr>
                        <a:t>887</a:t>
                      </a:r>
                      <a:endParaRPr lang="en-CH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  <a:tabLst>
                          <a:tab pos="540385" algn="l"/>
                          <a:tab pos="540385" algn="l"/>
                        </a:tabLst>
                      </a:pPr>
                      <a:r>
                        <a:rPr lang="en-US" sz="1100">
                          <a:effectLst/>
                        </a:rPr>
                        <a:t>636</a:t>
                      </a:r>
                      <a:endParaRPr lang="en-CH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  <a:tabLst>
                          <a:tab pos="540385" algn="l"/>
                          <a:tab pos="540385" algn="l"/>
                        </a:tabLst>
                      </a:pPr>
                      <a:r>
                        <a:rPr lang="en-US" sz="1100">
                          <a:effectLst/>
                        </a:rPr>
                        <a:t>1,523</a:t>
                      </a:r>
                      <a:endParaRPr lang="en-CH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7627351"/>
                  </a:ext>
                </a:extLst>
              </a:tr>
            </a:tbl>
          </a:graphicData>
        </a:graphic>
      </p:graphicFrame>
      <p:pic>
        <p:nvPicPr>
          <p:cNvPr id="26" name="Content Placeholder 25" descr="A graph with green lines&#10;&#10;Description automatically generated">
            <a:extLst>
              <a:ext uri="{FF2B5EF4-FFF2-40B4-BE49-F238E27FC236}">
                <a16:creationId xmlns:a16="http://schemas.microsoft.com/office/drawing/2014/main" id="{954B71BD-52EB-8986-7678-0B4F5440DA6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92062"/>
            <a:ext cx="5183188" cy="3510614"/>
          </a:xfr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5BAC237-5E4C-B006-318F-74135BB86CC6}"/>
              </a:ext>
            </a:extLst>
          </p:cNvPr>
          <p:cNvSpPr/>
          <p:nvPr/>
        </p:nvSpPr>
        <p:spPr>
          <a:xfrm>
            <a:off x="1831698" y="3113320"/>
            <a:ext cx="790852" cy="340996"/>
          </a:xfrm>
          <a:prstGeom prst="rect">
            <a:avLst/>
          </a:prstGeom>
          <a:noFill/>
          <a:ln w="38100">
            <a:solidFill>
              <a:srgbClr val="4F96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9340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659A1-AAAC-C68A-7E24-5CFF69CE6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CH" sz="6000"/>
              <a:t>Evaluation &amp; </a:t>
            </a:r>
            <a:r>
              <a:rPr lang="en-US" sz="6000"/>
              <a:t>Findings</a:t>
            </a:r>
            <a:endParaRPr lang="en-CH" sz="60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4F942E-4BF8-D11E-04D5-7FFF2C88144E}"/>
              </a:ext>
            </a:extLst>
          </p:cNvPr>
          <p:cNvCxnSpPr>
            <a:cxnSpLocks/>
          </p:cNvCxnSpPr>
          <p:nvPr/>
        </p:nvCxnSpPr>
        <p:spPr>
          <a:xfrm>
            <a:off x="838200" y="1617807"/>
            <a:ext cx="10515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7007B06-46CF-40A5-5BF3-D949DE8F2D5F}"/>
              </a:ext>
            </a:extLst>
          </p:cNvPr>
          <p:cNvSpPr/>
          <p:nvPr/>
        </p:nvSpPr>
        <p:spPr>
          <a:xfrm>
            <a:off x="838199" y="1617809"/>
            <a:ext cx="6696000" cy="3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CA3AFC-04A2-58E8-0141-32B7E238E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989" y="108404"/>
            <a:ext cx="2227811" cy="51344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77475-A573-FF1D-9043-E652869B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55A-FB95-4CD5-AF04-45636D1FF03D}" type="slidenum">
              <a:rPr lang="en-CH" smtClean="0"/>
              <a:t>13</a:t>
            </a:fld>
            <a:endParaRPr lang="en-CH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3898E30-582D-0F23-2F89-007DBDCCF12A}"/>
              </a:ext>
            </a:extLst>
          </p:cNvPr>
          <p:cNvGrpSpPr/>
          <p:nvPr/>
        </p:nvGrpSpPr>
        <p:grpSpPr>
          <a:xfrm>
            <a:off x="1450759" y="2238408"/>
            <a:ext cx="3362117" cy="751522"/>
            <a:chOff x="1438483" y="2237532"/>
            <a:chExt cx="3362117" cy="751522"/>
          </a:xfrm>
        </p:grpSpPr>
        <p:grpSp>
          <p:nvGrpSpPr>
            <p:cNvPr id="30" name="Content Placeholder 8" descr="Gears with solid fill">
              <a:extLst>
                <a:ext uri="{FF2B5EF4-FFF2-40B4-BE49-F238E27FC236}">
                  <a16:creationId xmlns:a16="http://schemas.microsoft.com/office/drawing/2014/main" id="{5E5B1DC0-880D-560D-D8C4-C2A7A0F20D53}"/>
                </a:ext>
              </a:extLst>
            </p:cNvPr>
            <p:cNvGrpSpPr/>
            <p:nvPr/>
          </p:nvGrpSpPr>
          <p:grpSpPr>
            <a:xfrm>
              <a:off x="1438483" y="2237532"/>
              <a:ext cx="621029" cy="751522"/>
              <a:chOff x="1438483" y="2237532"/>
              <a:chExt cx="621029" cy="751522"/>
            </a:xfrm>
            <a:solidFill>
              <a:srgbClr val="000000"/>
            </a:solidFill>
          </p:grpSpPr>
          <p:sp>
            <p:nvSpPr>
              <p:cNvPr id="31" name="Free-form: Shape 30">
                <a:extLst>
                  <a:ext uri="{FF2B5EF4-FFF2-40B4-BE49-F238E27FC236}">
                    <a16:creationId xmlns:a16="http://schemas.microsoft.com/office/drawing/2014/main" id="{33118662-CB44-6708-F7E5-D40FA4E5F780}"/>
                  </a:ext>
                </a:extLst>
              </p:cNvPr>
              <p:cNvSpPr/>
              <p:nvPr/>
            </p:nvSpPr>
            <p:spPr>
              <a:xfrm>
                <a:off x="1653749" y="2237532"/>
                <a:ext cx="405764" cy="404812"/>
              </a:xfrm>
              <a:custGeom>
                <a:avLst/>
                <a:gdLst>
                  <a:gd name="connsiteX0" fmla="*/ 202883 w 405764"/>
                  <a:gd name="connsiteY0" fmla="*/ 274320 h 404812"/>
                  <a:gd name="connsiteX1" fmla="*/ 131445 w 405764"/>
                  <a:gd name="connsiteY1" fmla="*/ 202883 h 404812"/>
                  <a:gd name="connsiteX2" fmla="*/ 202883 w 405764"/>
                  <a:gd name="connsiteY2" fmla="*/ 131445 h 404812"/>
                  <a:gd name="connsiteX3" fmla="*/ 274320 w 405764"/>
                  <a:gd name="connsiteY3" fmla="*/ 202883 h 404812"/>
                  <a:gd name="connsiteX4" fmla="*/ 202883 w 405764"/>
                  <a:gd name="connsiteY4" fmla="*/ 274320 h 404812"/>
                  <a:gd name="connsiteX5" fmla="*/ 363855 w 405764"/>
                  <a:gd name="connsiteY5" fmla="*/ 158115 h 404812"/>
                  <a:gd name="connsiteX6" fmla="*/ 348615 w 405764"/>
                  <a:gd name="connsiteY6" fmla="*/ 120968 h 404812"/>
                  <a:gd name="connsiteX7" fmla="*/ 363855 w 405764"/>
                  <a:gd name="connsiteY7" fmla="*/ 76200 h 404812"/>
                  <a:gd name="connsiteX8" fmla="*/ 329565 w 405764"/>
                  <a:gd name="connsiteY8" fmla="*/ 41910 h 404812"/>
                  <a:gd name="connsiteX9" fmla="*/ 284798 w 405764"/>
                  <a:gd name="connsiteY9" fmla="*/ 57150 h 404812"/>
                  <a:gd name="connsiteX10" fmla="*/ 247650 w 405764"/>
                  <a:gd name="connsiteY10" fmla="*/ 41910 h 404812"/>
                  <a:gd name="connsiteX11" fmla="*/ 226695 w 405764"/>
                  <a:gd name="connsiteY11" fmla="*/ 0 h 404812"/>
                  <a:gd name="connsiteX12" fmla="*/ 179070 w 405764"/>
                  <a:gd name="connsiteY12" fmla="*/ 0 h 404812"/>
                  <a:gd name="connsiteX13" fmla="*/ 158115 w 405764"/>
                  <a:gd name="connsiteY13" fmla="*/ 41910 h 404812"/>
                  <a:gd name="connsiteX14" fmla="*/ 120968 w 405764"/>
                  <a:gd name="connsiteY14" fmla="*/ 57150 h 404812"/>
                  <a:gd name="connsiteX15" fmla="*/ 76200 w 405764"/>
                  <a:gd name="connsiteY15" fmla="*/ 41910 h 404812"/>
                  <a:gd name="connsiteX16" fmla="*/ 41910 w 405764"/>
                  <a:gd name="connsiteY16" fmla="*/ 76200 h 404812"/>
                  <a:gd name="connsiteX17" fmla="*/ 57150 w 405764"/>
                  <a:gd name="connsiteY17" fmla="*/ 120968 h 404812"/>
                  <a:gd name="connsiteX18" fmla="*/ 41910 w 405764"/>
                  <a:gd name="connsiteY18" fmla="*/ 158115 h 404812"/>
                  <a:gd name="connsiteX19" fmla="*/ 0 w 405764"/>
                  <a:gd name="connsiteY19" fmla="*/ 179070 h 404812"/>
                  <a:gd name="connsiteX20" fmla="*/ 0 w 405764"/>
                  <a:gd name="connsiteY20" fmla="*/ 226695 h 404812"/>
                  <a:gd name="connsiteX21" fmla="*/ 41910 w 405764"/>
                  <a:gd name="connsiteY21" fmla="*/ 247650 h 404812"/>
                  <a:gd name="connsiteX22" fmla="*/ 57150 w 405764"/>
                  <a:gd name="connsiteY22" fmla="*/ 284798 h 404812"/>
                  <a:gd name="connsiteX23" fmla="*/ 41910 w 405764"/>
                  <a:gd name="connsiteY23" fmla="*/ 329565 h 404812"/>
                  <a:gd name="connsiteX24" fmla="*/ 75248 w 405764"/>
                  <a:gd name="connsiteY24" fmla="*/ 362903 h 404812"/>
                  <a:gd name="connsiteX25" fmla="*/ 120015 w 405764"/>
                  <a:gd name="connsiteY25" fmla="*/ 347663 h 404812"/>
                  <a:gd name="connsiteX26" fmla="*/ 157163 w 405764"/>
                  <a:gd name="connsiteY26" fmla="*/ 362903 h 404812"/>
                  <a:gd name="connsiteX27" fmla="*/ 178118 w 405764"/>
                  <a:gd name="connsiteY27" fmla="*/ 404813 h 404812"/>
                  <a:gd name="connsiteX28" fmla="*/ 225743 w 405764"/>
                  <a:gd name="connsiteY28" fmla="*/ 404813 h 404812"/>
                  <a:gd name="connsiteX29" fmla="*/ 246698 w 405764"/>
                  <a:gd name="connsiteY29" fmla="*/ 362903 h 404812"/>
                  <a:gd name="connsiteX30" fmla="*/ 283845 w 405764"/>
                  <a:gd name="connsiteY30" fmla="*/ 347663 h 404812"/>
                  <a:gd name="connsiteX31" fmla="*/ 328613 w 405764"/>
                  <a:gd name="connsiteY31" fmla="*/ 362903 h 404812"/>
                  <a:gd name="connsiteX32" fmla="*/ 362903 w 405764"/>
                  <a:gd name="connsiteY32" fmla="*/ 329565 h 404812"/>
                  <a:gd name="connsiteX33" fmla="*/ 347663 w 405764"/>
                  <a:gd name="connsiteY33" fmla="*/ 284798 h 404812"/>
                  <a:gd name="connsiteX34" fmla="*/ 363855 w 405764"/>
                  <a:gd name="connsiteY34" fmla="*/ 247650 h 404812"/>
                  <a:gd name="connsiteX35" fmla="*/ 405765 w 405764"/>
                  <a:gd name="connsiteY35" fmla="*/ 226695 h 404812"/>
                  <a:gd name="connsiteX36" fmla="*/ 405765 w 405764"/>
                  <a:gd name="connsiteY36" fmla="*/ 179070 h 404812"/>
                  <a:gd name="connsiteX37" fmla="*/ 363855 w 405764"/>
                  <a:gd name="connsiteY37" fmla="*/ 158115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05764" h="404812">
                    <a:moveTo>
                      <a:pt x="202883" y="274320"/>
                    </a:moveTo>
                    <a:cubicBezTo>
                      <a:pt x="162877" y="274320"/>
                      <a:pt x="131445" y="241935"/>
                      <a:pt x="131445" y="202883"/>
                    </a:cubicBezTo>
                    <a:cubicBezTo>
                      <a:pt x="131445" y="163830"/>
                      <a:pt x="163830" y="131445"/>
                      <a:pt x="202883" y="131445"/>
                    </a:cubicBezTo>
                    <a:cubicBezTo>
                      <a:pt x="242888" y="131445"/>
                      <a:pt x="274320" y="163830"/>
                      <a:pt x="274320" y="202883"/>
                    </a:cubicBezTo>
                    <a:cubicBezTo>
                      <a:pt x="274320" y="241935"/>
                      <a:pt x="241935" y="274320"/>
                      <a:pt x="202883" y="274320"/>
                    </a:cubicBezTo>
                    <a:close/>
                    <a:moveTo>
                      <a:pt x="363855" y="158115"/>
                    </a:moveTo>
                    <a:cubicBezTo>
                      <a:pt x="360045" y="144780"/>
                      <a:pt x="355283" y="132398"/>
                      <a:pt x="348615" y="120968"/>
                    </a:cubicBezTo>
                    <a:lnTo>
                      <a:pt x="363855" y="76200"/>
                    </a:lnTo>
                    <a:lnTo>
                      <a:pt x="329565" y="41910"/>
                    </a:lnTo>
                    <a:lnTo>
                      <a:pt x="284798" y="57150"/>
                    </a:lnTo>
                    <a:cubicBezTo>
                      <a:pt x="273367" y="50483"/>
                      <a:pt x="260985" y="45720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4780" y="45720"/>
                      <a:pt x="132398" y="50483"/>
                      <a:pt x="120968" y="57150"/>
                    </a:cubicBezTo>
                    <a:lnTo>
                      <a:pt x="76200" y="41910"/>
                    </a:lnTo>
                    <a:lnTo>
                      <a:pt x="41910" y="76200"/>
                    </a:lnTo>
                    <a:lnTo>
                      <a:pt x="57150" y="120968"/>
                    </a:lnTo>
                    <a:cubicBezTo>
                      <a:pt x="50482" y="132398"/>
                      <a:pt x="45720" y="144780"/>
                      <a:pt x="41910" y="158115"/>
                    </a:cubicBezTo>
                    <a:lnTo>
                      <a:pt x="0" y="179070"/>
                    </a:lnTo>
                    <a:lnTo>
                      <a:pt x="0" y="226695"/>
                    </a:lnTo>
                    <a:lnTo>
                      <a:pt x="41910" y="247650"/>
                    </a:lnTo>
                    <a:cubicBezTo>
                      <a:pt x="45720" y="260985"/>
                      <a:pt x="50482" y="273368"/>
                      <a:pt x="57150" y="284798"/>
                    </a:cubicBezTo>
                    <a:lnTo>
                      <a:pt x="41910" y="329565"/>
                    </a:lnTo>
                    <a:lnTo>
                      <a:pt x="75248" y="362903"/>
                    </a:lnTo>
                    <a:lnTo>
                      <a:pt x="120015" y="347663"/>
                    </a:lnTo>
                    <a:cubicBezTo>
                      <a:pt x="131445" y="354330"/>
                      <a:pt x="143827" y="359093"/>
                      <a:pt x="157163" y="362903"/>
                    </a:cubicBezTo>
                    <a:lnTo>
                      <a:pt x="178118" y="404813"/>
                    </a:lnTo>
                    <a:lnTo>
                      <a:pt x="225743" y="404813"/>
                    </a:lnTo>
                    <a:lnTo>
                      <a:pt x="246698" y="362903"/>
                    </a:lnTo>
                    <a:cubicBezTo>
                      <a:pt x="260033" y="359093"/>
                      <a:pt x="272415" y="354330"/>
                      <a:pt x="283845" y="347663"/>
                    </a:cubicBezTo>
                    <a:lnTo>
                      <a:pt x="328613" y="362903"/>
                    </a:lnTo>
                    <a:lnTo>
                      <a:pt x="362903" y="329565"/>
                    </a:lnTo>
                    <a:lnTo>
                      <a:pt x="347663" y="284798"/>
                    </a:lnTo>
                    <a:cubicBezTo>
                      <a:pt x="354330" y="273368"/>
                      <a:pt x="360045" y="260033"/>
                      <a:pt x="363855" y="247650"/>
                    </a:cubicBezTo>
                    <a:lnTo>
                      <a:pt x="405765" y="226695"/>
                    </a:lnTo>
                    <a:lnTo>
                      <a:pt x="405765" y="179070"/>
                    </a:lnTo>
                    <a:lnTo>
                      <a:pt x="363855" y="15811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32" name="Free-form: Shape 31">
                <a:extLst>
                  <a:ext uri="{FF2B5EF4-FFF2-40B4-BE49-F238E27FC236}">
                    <a16:creationId xmlns:a16="http://schemas.microsoft.com/office/drawing/2014/main" id="{8C81327E-8604-BCF8-1AA1-1294FB2C96BA}"/>
                  </a:ext>
                </a:extLst>
              </p:cNvPr>
              <p:cNvSpPr/>
              <p:nvPr/>
            </p:nvSpPr>
            <p:spPr>
              <a:xfrm>
                <a:off x="1438483" y="2584242"/>
                <a:ext cx="405765" cy="404812"/>
              </a:xfrm>
              <a:custGeom>
                <a:avLst/>
                <a:gdLst>
                  <a:gd name="connsiteX0" fmla="*/ 202883 w 405765"/>
                  <a:gd name="connsiteY0" fmla="*/ 274320 h 404812"/>
                  <a:gd name="connsiteX1" fmla="*/ 131445 w 405765"/>
                  <a:gd name="connsiteY1" fmla="*/ 202882 h 404812"/>
                  <a:gd name="connsiteX2" fmla="*/ 202883 w 405765"/>
                  <a:gd name="connsiteY2" fmla="*/ 131445 h 404812"/>
                  <a:gd name="connsiteX3" fmla="*/ 274320 w 405765"/>
                  <a:gd name="connsiteY3" fmla="*/ 202882 h 404812"/>
                  <a:gd name="connsiteX4" fmla="*/ 202883 w 405765"/>
                  <a:gd name="connsiteY4" fmla="*/ 274320 h 404812"/>
                  <a:gd name="connsiteX5" fmla="*/ 202883 w 405765"/>
                  <a:gd name="connsiteY5" fmla="*/ 274320 h 404812"/>
                  <a:gd name="connsiteX6" fmla="*/ 348615 w 405765"/>
                  <a:gd name="connsiteY6" fmla="*/ 120967 h 404812"/>
                  <a:gd name="connsiteX7" fmla="*/ 363855 w 405765"/>
                  <a:gd name="connsiteY7" fmla="*/ 76200 h 404812"/>
                  <a:gd name="connsiteX8" fmla="*/ 329565 w 405765"/>
                  <a:gd name="connsiteY8" fmla="*/ 41910 h 404812"/>
                  <a:gd name="connsiteX9" fmla="*/ 284798 w 405765"/>
                  <a:gd name="connsiteY9" fmla="*/ 57150 h 404812"/>
                  <a:gd name="connsiteX10" fmla="*/ 247650 w 405765"/>
                  <a:gd name="connsiteY10" fmla="*/ 41910 h 404812"/>
                  <a:gd name="connsiteX11" fmla="*/ 226695 w 405765"/>
                  <a:gd name="connsiteY11" fmla="*/ 0 h 404812"/>
                  <a:gd name="connsiteX12" fmla="*/ 179070 w 405765"/>
                  <a:gd name="connsiteY12" fmla="*/ 0 h 404812"/>
                  <a:gd name="connsiteX13" fmla="*/ 158115 w 405765"/>
                  <a:gd name="connsiteY13" fmla="*/ 41910 h 404812"/>
                  <a:gd name="connsiteX14" fmla="*/ 120968 w 405765"/>
                  <a:gd name="connsiteY14" fmla="*/ 57150 h 404812"/>
                  <a:gd name="connsiteX15" fmla="*/ 76200 w 405765"/>
                  <a:gd name="connsiteY15" fmla="*/ 41910 h 404812"/>
                  <a:gd name="connsiteX16" fmla="*/ 42863 w 405765"/>
                  <a:gd name="connsiteY16" fmla="*/ 75247 h 404812"/>
                  <a:gd name="connsiteX17" fmla="*/ 57150 w 405765"/>
                  <a:gd name="connsiteY17" fmla="*/ 120015 h 404812"/>
                  <a:gd name="connsiteX18" fmla="*/ 41910 w 405765"/>
                  <a:gd name="connsiteY18" fmla="*/ 157163 h 404812"/>
                  <a:gd name="connsiteX19" fmla="*/ 0 w 405765"/>
                  <a:gd name="connsiteY19" fmla="*/ 178117 h 404812"/>
                  <a:gd name="connsiteX20" fmla="*/ 0 w 405765"/>
                  <a:gd name="connsiteY20" fmla="*/ 225742 h 404812"/>
                  <a:gd name="connsiteX21" fmla="*/ 41910 w 405765"/>
                  <a:gd name="connsiteY21" fmla="*/ 246698 h 404812"/>
                  <a:gd name="connsiteX22" fmla="*/ 57150 w 405765"/>
                  <a:gd name="connsiteY22" fmla="*/ 283845 h 404812"/>
                  <a:gd name="connsiteX23" fmla="*/ 42863 w 405765"/>
                  <a:gd name="connsiteY23" fmla="*/ 328613 h 404812"/>
                  <a:gd name="connsiteX24" fmla="*/ 76200 w 405765"/>
                  <a:gd name="connsiteY24" fmla="*/ 361950 h 404812"/>
                  <a:gd name="connsiteX25" fmla="*/ 120968 w 405765"/>
                  <a:gd name="connsiteY25" fmla="*/ 347663 h 404812"/>
                  <a:gd name="connsiteX26" fmla="*/ 158115 w 405765"/>
                  <a:gd name="connsiteY26" fmla="*/ 362903 h 404812"/>
                  <a:gd name="connsiteX27" fmla="*/ 179070 w 405765"/>
                  <a:gd name="connsiteY27" fmla="*/ 404813 h 404812"/>
                  <a:gd name="connsiteX28" fmla="*/ 226695 w 405765"/>
                  <a:gd name="connsiteY28" fmla="*/ 404813 h 404812"/>
                  <a:gd name="connsiteX29" fmla="*/ 247650 w 405765"/>
                  <a:gd name="connsiteY29" fmla="*/ 362903 h 404812"/>
                  <a:gd name="connsiteX30" fmla="*/ 284798 w 405765"/>
                  <a:gd name="connsiteY30" fmla="*/ 347663 h 404812"/>
                  <a:gd name="connsiteX31" fmla="*/ 329565 w 405765"/>
                  <a:gd name="connsiteY31" fmla="*/ 362903 h 404812"/>
                  <a:gd name="connsiteX32" fmla="*/ 362903 w 405765"/>
                  <a:gd name="connsiteY32" fmla="*/ 328613 h 404812"/>
                  <a:gd name="connsiteX33" fmla="*/ 348615 w 405765"/>
                  <a:gd name="connsiteY33" fmla="*/ 284798 h 404812"/>
                  <a:gd name="connsiteX34" fmla="*/ 363855 w 405765"/>
                  <a:gd name="connsiteY34" fmla="*/ 247650 h 404812"/>
                  <a:gd name="connsiteX35" fmla="*/ 405765 w 405765"/>
                  <a:gd name="connsiteY35" fmla="*/ 226695 h 404812"/>
                  <a:gd name="connsiteX36" fmla="*/ 405765 w 405765"/>
                  <a:gd name="connsiteY36" fmla="*/ 179070 h 404812"/>
                  <a:gd name="connsiteX37" fmla="*/ 363855 w 405765"/>
                  <a:gd name="connsiteY37" fmla="*/ 158115 h 404812"/>
                  <a:gd name="connsiteX38" fmla="*/ 348615 w 405765"/>
                  <a:gd name="connsiteY38" fmla="*/ 120967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05765" h="404812">
                    <a:moveTo>
                      <a:pt x="202883" y="274320"/>
                    </a:moveTo>
                    <a:cubicBezTo>
                      <a:pt x="162878" y="274320"/>
                      <a:pt x="131445" y="241935"/>
                      <a:pt x="131445" y="202882"/>
                    </a:cubicBezTo>
                    <a:cubicBezTo>
                      <a:pt x="131445" y="162877"/>
                      <a:pt x="163830" y="131445"/>
                      <a:pt x="202883" y="131445"/>
                    </a:cubicBezTo>
                    <a:cubicBezTo>
                      <a:pt x="242888" y="131445"/>
                      <a:pt x="274320" y="163830"/>
                      <a:pt x="274320" y="202882"/>
                    </a:cubicBezTo>
                    <a:cubicBezTo>
                      <a:pt x="274320" y="241935"/>
                      <a:pt x="242888" y="274320"/>
                      <a:pt x="202883" y="274320"/>
                    </a:cubicBezTo>
                    <a:lnTo>
                      <a:pt x="202883" y="274320"/>
                    </a:lnTo>
                    <a:close/>
                    <a:moveTo>
                      <a:pt x="348615" y="120967"/>
                    </a:moveTo>
                    <a:lnTo>
                      <a:pt x="363855" y="76200"/>
                    </a:lnTo>
                    <a:lnTo>
                      <a:pt x="329565" y="41910"/>
                    </a:lnTo>
                    <a:lnTo>
                      <a:pt x="284798" y="57150"/>
                    </a:lnTo>
                    <a:cubicBezTo>
                      <a:pt x="273368" y="50482"/>
                      <a:pt x="260033" y="45720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4780" y="45720"/>
                      <a:pt x="132398" y="50482"/>
                      <a:pt x="120968" y="57150"/>
                    </a:cubicBezTo>
                    <a:lnTo>
                      <a:pt x="76200" y="41910"/>
                    </a:lnTo>
                    <a:lnTo>
                      <a:pt x="42863" y="75247"/>
                    </a:lnTo>
                    <a:lnTo>
                      <a:pt x="57150" y="120015"/>
                    </a:lnTo>
                    <a:cubicBezTo>
                      <a:pt x="50483" y="131445"/>
                      <a:pt x="45720" y="144780"/>
                      <a:pt x="41910" y="157163"/>
                    </a:cubicBezTo>
                    <a:lnTo>
                      <a:pt x="0" y="178117"/>
                    </a:lnTo>
                    <a:lnTo>
                      <a:pt x="0" y="225742"/>
                    </a:lnTo>
                    <a:lnTo>
                      <a:pt x="41910" y="246698"/>
                    </a:lnTo>
                    <a:cubicBezTo>
                      <a:pt x="45720" y="260032"/>
                      <a:pt x="50483" y="272415"/>
                      <a:pt x="57150" y="283845"/>
                    </a:cubicBezTo>
                    <a:lnTo>
                      <a:pt x="42863" y="328613"/>
                    </a:lnTo>
                    <a:lnTo>
                      <a:pt x="76200" y="361950"/>
                    </a:lnTo>
                    <a:lnTo>
                      <a:pt x="120968" y="347663"/>
                    </a:lnTo>
                    <a:cubicBezTo>
                      <a:pt x="132398" y="354330"/>
                      <a:pt x="144780" y="359092"/>
                      <a:pt x="158115" y="362903"/>
                    </a:cubicBezTo>
                    <a:lnTo>
                      <a:pt x="179070" y="404813"/>
                    </a:lnTo>
                    <a:lnTo>
                      <a:pt x="226695" y="404813"/>
                    </a:lnTo>
                    <a:lnTo>
                      <a:pt x="247650" y="362903"/>
                    </a:lnTo>
                    <a:cubicBezTo>
                      <a:pt x="260985" y="359092"/>
                      <a:pt x="273368" y="354330"/>
                      <a:pt x="284798" y="347663"/>
                    </a:cubicBezTo>
                    <a:lnTo>
                      <a:pt x="329565" y="362903"/>
                    </a:lnTo>
                    <a:lnTo>
                      <a:pt x="362903" y="328613"/>
                    </a:lnTo>
                    <a:lnTo>
                      <a:pt x="348615" y="284798"/>
                    </a:lnTo>
                    <a:cubicBezTo>
                      <a:pt x="355283" y="273367"/>
                      <a:pt x="360045" y="260985"/>
                      <a:pt x="363855" y="247650"/>
                    </a:cubicBezTo>
                    <a:lnTo>
                      <a:pt x="405765" y="226695"/>
                    </a:lnTo>
                    <a:lnTo>
                      <a:pt x="405765" y="179070"/>
                    </a:lnTo>
                    <a:lnTo>
                      <a:pt x="363855" y="158115"/>
                    </a:lnTo>
                    <a:cubicBezTo>
                      <a:pt x="360045" y="144780"/>
                      <a:pt x="355283" y="132397"/>
                      <a:pt x="348615" y="120967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546A0E8-3447-8CC3-A330-651165213A23}"/>
                </a:ext>
              </a:extLst>
            </p:cNvPr>
            <p:cNvSpPr txBox="1"/>
            <p:nvPr/>
          </p:nvSpPr>
          <p:spPr>
            <a:xfrm>
              <a:off x="2447925" y="2413715"/>
              <a:ext cx="235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2000"/>
                <a:t>Deployment</a:t>
              </a:r>
              <a:endParaRPr lang="en-CH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018E178-A8A4-FC65-152B-CE8BEDEBFAA7}"/>
              </a:ext>
            </a:extLst>
          </p:cNvPr>
          <p:cNvGrpSpPr/>
          <p:nvPr/>
        </p:nvGrpSpPr>
        <p:grpSpPr>
          <a:xfrm>
            <a:off x="6473399" y="2156570"/>
            <a:ext cx="3508801" cy="914400"/>
            <a:chOff x="1233611" y="3566319"/>
            <a:chExt cx="3508801" cy="914400"/>
          </a:xfrm>
        </p:grpSpPr>
        <p:pic>
          <p:nvPicPr>
            <p:cNvPr id="11" name="Graphic 10" descr="Database with solid fill">
              <a:extLst>
                <a:ext uri="{FF2B5EF4-FFF2-40B4-BE49-F238E27FC236}">
                  <a16:creationId xmlns:a16="http://schemas.microsoft.com/office/drawing/2014/main" id="{19AA0D36-BE0C-385F-0198-9C539176C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33611" y="3566319"/>
              <a:ext cx="914400" cy="9144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480ABA7-8AAB-2E19-D68A-CF80BB8CAA96}"/>
                </a:ext>
              </a:extLst>
            </p:cNvPr>
            <p:cNvSpPr txBox="1"/>
            <p:nvPr/>
          </p:nvSpPr>
          <p:spPr>
            <a:xfrm>
              <a:off x="2389737" y="3824340"/>
              <a:ext cx="235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2000"/>
                <a:t>Data Collection</a:t>
              </a:r>
              <a:endParaRPr lang="en-CH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33B46C-E3E1-5750-6026-199C37D21C4B}"/>
              </a:ext>
            </a:extLst>
          </p:cNvPr>
          <p:cNvGrpSpPr/>
          <p:nvPr/>
        </p:nvGrpSpPr>
        <p:grpSpPr>
          <a:xfrm>
            <a:off x="1304075" y="5284483"/>
            <a:ext cx="3508801" cy="914400"/>
            <a:chOff x="1291799" y="5309642"/>
            <a:chExt cx="3508801" cy="914400"/>
          </a:xfrm>
        </p:grpSpPr>
        <p:pic>
          <p:nvPicPr>
            <p:cNvPr id="13" name="Graphic 12" descr="Bar graph with upward trend with solid fill">
              <a:extLst>
                <a:ext uri="{FF2B5EF4-FFF2-40B4-BE49-F238E27FC236}">
                  <a16:creationId xmlns:a16="http://schemas.microsoft.com/office/drawing/2014/main" id="{9BD91EB8-820D-5DD2-438E-25EE13127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291799" y="5309642"/>
              <a:ext cx="914400" cy="9144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6CC64C1-4A61-19E6-0A28-7A8123DDADC6}"/>
                </a:ext>
              </a:extLst>
            </p:cNvPr>
            <p:cNvSpPr txBox="1"/>
            <p:nvPr/>
          </p:nvSpPr>
          <p:spPr>
            <a:xfrm>
              <a:off x="2447925" y="5412899"/>
              <a:ext cx="23526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2000"/>
                <a:t>Increase of conversion rate</a:t>
              </a:r>
              <a:endParaRPr lang="en-CH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9EDEC96-6B65-170A-4CFC-6FA5E201905A}"/>
              </a:ext>
            </a:extLst>
          </p:cNvPr>
          <p:cNvGrpSpPr/>
          <p:nvPr/>
        </p:nvGrpSpPr>
        <p:grpSpPr>
          <a:xfrm>
            <a:off x="6473399" y="3667161"/>
            <a:ext cx="3508801" cy="914400"/>
            <a:chOff x="1291799" y="4075113"/>
            <a:chExt cx="3508801" cy="914400"/>
          </a:xfrm>
        </p:grpSpPr>
        <p:pic>
          <p:nvPicPr>
            <p:cNvPr id="19" name="Graphic 18" descr="Arrow circle with solid fill">
              <a:extLst>
                <a:ext uri="{FF2B5EF4-FFF2-40B4-BE49-F238E27FC236}">
                  <a16:creationId xmlns:a16="http://schemas.microsoft.com/office/drawing/2014/main" id="{B5FFBDD7-0A74-E283-7998-4D054C6BB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91799" y="4075113"/>
              <a:ext cx="914400" cy="91440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28302F1-02A6-6E51-28DC-6E704BB70AE2}"/>
                </a:ext>
              </a:extLst>
            </p:cNvPr>
            <p:cNvSpPr txBox="1"/>
            <p:nvPr/>
          </p:nvSpPr>
          <p:spPr>
            <a:xfrm>
              <a:off x="2447925" y="4332258"/>
              <a:ext cx="235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2000"/>
                <a:t>Review</a:t>
              </a:r>
              <a:endParaRPr lang="en-CH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5BF3DEF-AB86-FFD3-6BC0-7415BB7BA8D0}"/>
              </a:ext>
            </a:extLst>
          </p:cNvPr>
          <p:cNvGrpSpPr/>
          <p:nvPr/>
        </p:nvGrpSpPr>
        <p:grpSpPr>
          <a:xfrm>
            <a:off x="6605081" y="5436781"/>
            <a:ext cx="3377119" cy="651020"/>
            <a:chOff x="1423481" y="2973153"/>
            <a:chExt cx="3377119" cy="651020"/>
          </a:xfrm>
        </p:grpSpPr>
        <p:pic>
          <p:nvPicPr>
            <p:cNvPr id="17" name="Graphic 16" descr="Wrench with solid fill">
              <a:extLst>
                <a:ext uri="{FF2B5EF4-FFF2-40B4-BE49-F238E27FC236}">
                  <a16:creationId xmlns:a16="http://schemas.microsoft.com/office/drawing/2014/main" id="{885D6682-CC02-56CD-A958-8C49DB8BC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423481" y="2973153"/>
              <a:ext cx="651020" cy="65102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DB2A5E6-EC52-8F92-8E63-05280D46363F}"/>
                </a:ext>
              </a:extLst>
            </p:cNvPr>
            <p:cNvSpPr txBox="1"/>
            <p:nvPr/>
          </p:nvSpPr>
          <p:spPr>
            <a:xfrm>
              <a:off x="2447925" y="3083041"/>
              <a:ext cx="235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2000"/>
                <a:t>Adjustment</a:t>
              </a:r>
              <a:endParaRPr lang="en-CH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964F67B-AAC1-155B-7AFA-E6B94BB351B7}"/>
              </a:ext>
            </a:extLst>
          </p:cNvPr>
          <p:cNvGrpSpPr/>
          <p:nvPr/>
        </p:nvGrpSpPr>
        <p:grpSpPr>
          <a:xfrm>
            <a:off x="1304075" y="3667161"/>
            <a:ext cx="3508801" cy="914400"/>
            <a:chOff x="1291799" y="1732563"/>
            <a:chExt cx="3508801" cy="914400"/>
          </a:xfrm>
        </p:grpSpPr>
        <p:pic>
          <p:nvPicPr>
            <p:cNvPr id="15" name="Graphic 14" descr="Call centre with solid fill">
              <a:extLst>
                <a:ext uri="{FF2B5EF4-FFF2-40B4-BE49-F238E27FC236}">
                  <a16:creationId xmlns:a16="http://schemas.microsoft.com/office/drawing/2014/main" id="{E4B6F1A5-94E9-A054-B28A-EF959696A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291799" y="1732563"/>
              <a:ext cx="914400" cy="9144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D9E7F1D-7405-4511-8E4C-EC53C0D84FF4}"/>
                </a:ext>
              </a:extLst>
            </p:cNvPr>
            <p:cNvSpPr txBox="1"/>
            <p:nvPr/>
          </p:nvSpPr>
          <p:spPr>
            <a:xfrm>
              <a:off x="2447925" y="1902306"/>
              <a:ext cx="23526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2000"/>
                <a:t>Successful contacts</a:t>
              </a:r>
              <a:endParaRPr lang="en-CH"/>
            </a:p>
          </p:txBody>
        </p:sp>
      </p:grpSp>
    </p:spTree>
    <p:extLst>
      <p:ext uri="{BB962C8B-B14F-4D97-AF65-F5344CB8AC3E}">
        <p14:creationId xmlns:p14="http://schemas.microsoft.com/office/powerpoint/2010/main" val="223118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6CA3AFC-04A2-58E8-0141-32B7E238E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989" y="108404"/>
            <a:ext cx="2227811" cy="51344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B0131-866D-99B7-666A-5461AF209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55A-FB95-4CD5-AF04-45636D1FF03D}" type="slidenum">
              <a:rPr lang="en-CH" smtClean="0"/>
              <a:t>2</a:t>
            </a:fld>
            <a:endParaRPr lang="en-CH"/>
          </a:p>
        </p:txBody>
      </p:sp>
      <p:pic>
        <p:nvPicPr>
          <p:cNvPr id="6" name="Grafik 1" descr="CRISP DM">
            <a:extLst>
              <a:ext uri="{FF2B5EF4-FFF2-40B4-BE49-F238E27FC236}">
                <a16:creationId xmlns:a16="http://schemas.microsoft.com/office/drawing/2014/main" id="{13CC53E1-227A-C574-EF4A-3240471676D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alphaModFix/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125" t="1884" r="10819" b="2458"/>
          <a:stretch/>
        </p:blipFill>
        <p:spPr bwMode="auto">
          <a:xfrm>
            <a:off x="3755302" y="1776785"/>
            <a:ext cx="4855298" cy="486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95F3BC43-BBA9-7747-2C6F-E0BE1BFA9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sz="6000"/>
              <a:t>Agenda</a:t>
            </a:r>
            <a:endParaRPr lang="en-CH" sz="6000"/>
          </a:p>
        </p:txBody>
      </p:sp>
      <p:cxnSp>
        <p:nvCxnSpPr>
          <p:cNvPr id="15" name="Straight Connector 4">
            <a:extLst>
              <a:ext uri="{FF2B5EF4-FFF2-40B4-BE49-F238E27FC236}">
                <a16:creationId xmlns:a16="http://schemas.microsoft.com/office/drawing/2014/main" id="{2048B817-61BF-0A12-575B-A4AD9F0F0384}"/>
              </a:ext>
            </a:extLst>
          </p:cNvPr>
          <p:cNvCxnSpPr>
            <a:cxnSpLocks/>
          </p:cNvCxnSpPr>
          <p:nvPr/>
        </p:nvCxnSpPr>
        <p:spPr>
          <a:xfrm>
            <a:off x="838200" y="1617807"/>
            <a:ext cx="10515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6">
            <a:extLst>
              <a:ext uri="{FF2B5EF4-FFF2-40B4-BE49-F238E27FC236}">
                <a16:creationId xmlns:a16="http://schemas.microsoft.com/office/drawing/2014/main" id="{2B816145-F0A0-55E9-80FB-C029AB5D6AFC}"/>
              </a:ext>
            </a:extLst>
          </p:cNvPr>
          <p:cNvSpPr/>
          <p:nvPr/>
        </p:nvSpPr>
        <p:spPr>
          <a:xfrm>
            <a:off x="838198" y="1617809"/>
            <a:ext cx="2412000" cy="3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65725E-9B97-A3C6-DB40-37299F35CF02}"/>
              </a:ext>
            </a:extLst>
          </p:cNvPr>
          <p:cNvSpPr txBox="1"/>
          <p:nvPr/>
        </p:nvSpPr>
        <p:spPr>
          <a:xfrm>
            <a:off x="1365250" y="1959972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Understand project objectives and business context to direct efforts towards achieving project goals</a:t>
            </a:r>
            <a:endParaRPr lang="en-CH" sz="1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CEF5A9-EE29-A18A-9502-4FD17931545F}"/>
              </a:ext>
            </a:extLst>
          </p:cNvPr>
          <p:cNvSpPr txBox="1"/>
          <p:nvPr/>
        </p:nvSpPr>
        <p:spPr>
          <a:xfrm>
            <a:off x="8039100" y="1932531"/>
            <a:ext cx="3562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Use R, R Studio, and Orange to analyze the dataset, gaining insights into data quality and relevance</a:t>
            </a:r>
            <a:endParaRPr lang="en-CH" sz="1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5B3645-F469-B893-4ADD-BE0AB337E8C5}"/>
              </a:ext>
            </a:extLst>
          </p:cNvPr>
          <p:cNvSpPr txBox="1"/>
          <p:nvPr/>
        </p:nvSpPr>
        <p:spPr>
          <a:xfrm>
            <a:off x="8610600" y="3445094"/>
            <a:ext cx="2597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Prepare a clean, structured dataset for modeling</a:t>
            </a:r>
            <a:endParaRPr lang="en-CH" sz="1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4DD731-884D-BA22-A673-B7AF8A3E836C}"/>
              </a:ext>
            </a:extLst>
          </p:cNvPr>
          <p:cNvSpPr txBox="1"/>
          <p:nvPr/>
        </p:nvSpPr>
        <p:spPr>
          <a:xfrm>
            <a:off x="8375650" y="4876800"/>
            <a:ext cx="33337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Develop and refine predictive models using Orange, focusing on classification accuracy and ROC evaluation.</a:t>
            </a:r>
            <a:endParaRPr lang="en-CH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73C79F-CE7A-6281-E578-CFB35B164D9C}"/>
              </a:ext>
            </a:extLst>
          </p:cNvPr>
          <p:cNvSpPr txBox="1"/>
          <p:nvPr/>
        </p:nvSpPr>
        <p:spPr>
          <a:xfrm>
            <a:off x="1536700" y="5661630"/>
            <a:ext cx="284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Evaluate model effectiveness in meeting project objectives</a:t>
            </a:r>
            <a:endParaRPr lang="en-CH" sz="1600"/>
          </a:p>
        </p:txBody>
      </p:sp>
    </p:spTree>
    <p:extLst>
      <p:ext uri="{BB962C8B-B14F-4D97-AF65-F5344CB8AC3E}">
        <p14:creationId xmlns:p14="http://schemas.microsoft.com/office/powerpoint/2010/main" val="306858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659A1-AAAC-C68A-7E24-5CFF69CE6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6000"/>
              <a:t>Business Understanding</a:t>
            </a:r>
            <a:endParaRPr lang="en-CH" sz="60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4F942E-4BF8-D11E-04D5-7FFF2C88144E}"/>
              </a:ext>
            </a:extLst>
          </p:cNvPr>
          <p:cNvCxnSpPr>
            <a:cxnSpLocks/>
          </p:cNvCxnSpPr>
          <p:nvPr/>
        </p:nvCxnSpPr>
        <p:spPr>
          <a:xfrm>
            <a:off x="838200" y="1617807"/>
            <a:ext cx="10515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7007B06-46CF-40A5-5BF3-D949DE8F2D5F}"/>
              </a:ext>
            </a:extLst>
          </p:cNvPr>
          <p:cNvSpPr/>
          <p:nvPr/>
        </p:nvSpPr>
        <p:spPr>
          <a:xfrm>
            <a:off x="838199" y="1617809"/>
            <a:ext cx="7776000" cy="3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CA3AFC-04A2-58E8-0141-32B7E238E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989" y="108404"/>
            <a:ext cx="2227811" cy="51344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77475-A573-FF1D-9043-E652869B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55A-FB95-4CD5-AF04-45636D1FF03D}" type="slidenum">
              <a:rPr lang="en-CH" smtClean="0"/>
              <a:t>3</a:t>
            </a:fld>
            <a:endParaRPr lang="en-CH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2B8D22-4A00-C166-D710-4DC5AE9FE2BF}"/>
              </a:ext>
            </a:extLst>
          </p:cNvPr>
          <p:cNvGrpSpPr/>
          <p:nvPr/>
        </p:nvGrpSpPr>
        <p:grpSpPr>
          <a:xfrm>
            <a:off x="4630738" y="2281236"/>
            <a:ext cx="2772000" cy="914400"/>
            <a:chOff x="4627628" y="2281236"/>
            <a:chExt cx="2765360" cy="91440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011A1A-8727-599F-25AF-F4AD88C8ACCB}"/>
                </a:ext>
              </a:extLst>
            </p:cNvPr>
            <p:cNvSpPr txBox="1"/>
            <p:nvPr/>
          </p:nvSpPr>
          <p:spPr>
            <a:xfrm>
              <a:off x="5643562" y="2534940"/>
              <a:ext cx="1749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Impact</a:t>
              </a:r>
              <a:endParaRPr lang="en-CH"/>
            </a:p>
          </p:txBody>
        </p:sp>
        <p:pic>
          <p:nvPicPr>
            <p:cNvPr id="14" name="Graphic 13" descr="Earth globe: Americas with solid fill">
              <a:extLst>
                <a:ext uri="{FF2B5EF4-FFF2-40B4-BE49-F238E27FC236}">
                  <a16:creationId xmlns:a16="http://schemas.microsoft.com/office/drawing/2014/main" id="{836F6C60-3DED-98F0-6504-692B674A4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27628" y="2281236"/>
              <a:ext cx="914400" cy="9144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9E97CE1-A57A-56AD-1840-9DE9F93F6753}"/>
              </a:ext>
            </a:extLst>
          </p:cNvPr>
          <p:cNvGrpSpPr/>
          <p:nvPr/>
        </p:nvGrpSpPr>
        <p:grpSpPr>
          <a:xfrm>
            <a:off x="8423276" y="2262406"/>
            <a:ext cx="2772000" cy="914400"/>
            <a:chOff x="8423276" y="2262406"/>
            <a:chExt cx="2981324" cy="91440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40283A1-E3D2-4D80-E32E-938A8C282638}"/>
                </a:ext>
              </a:extLst>
            </p:cNvPr>
            <p:cNvSpPr txBox="1"/>
            <p:nvPr/>
          </p:nvSpPr>
          <p:spPr>
            <a:xfrm>
              <a:off x="9426574" y="2534940"/>
              <a:ext cx="1978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Bank’s response</a:t>
              </a:r>
              <a:endParaRPr lang="en-CH"/>
            </a:p>
          </p:txBody>
        </p:sp>
        <p:pic>
          <p:nvPicPr>
            <p:cNvPr id="16" name="Graphic 15" descr="Lights On with solid fill">
              <a:extLst>
                <a:ext uri="{FF2B5EF4-FFF2-40B4-BE49-F238E27FC236}">
                  <a16:creationId xmlns:a16="http://schemas.microsoft.com/office/drawing/2014/main" id="{DE07DED2-B782-F7BC-7DBA-E16A8A813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423276" y="2262406"/>
              <a:ext cx="914400" cy="9144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8C2FE4F-746A-55C3-D84C-47906B2EFBF4}"/>
              </a:ext>
            </a:extLst>
          </p:cNvPr>
          <p:cNvGrpSpPr/>
          <p:nvPr/>
        </p:nvGrpSpPr>
        <p:grpSpPr>
          <a:xfrm>
            <a:off x="838199" y="2281236"/>
            <a:ext cx="2772000" cy="914400"/>
            <a:chOff x="946150" y="2281236"/>
            <a:chExt cx="2663826" cy="91440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2AD7A44-FB89-C7E7-1174-1D8245D610E1}"/>
                </a:ext>
              </a:extLst>
            </p:cNvPr>
            <p:cNvSpPr txBox="1"/>
            <p:nvPr/>
          </p:nvSpPr>
          <p:spPr>
            <a:xfrm>
              <a:off x="1860550" y="2534940"/>
              <a:ext cx="1749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Data Collection</a:t>
              </a:r>
              <a:endParaRPr lang="en-CH"/>
            </a:p>
          </p:txBody>
        </p:sp>
        <p:pic>
          <p:nvPicPr>
            <p:cNvPr id="20" name="Graphic 19" descr="Daily calendar with solid fill">
              <a:extLst>
                <a:ext uri="{FF2B5EF4-FFF2-40B4-BE49-F238E27FC236}">
                  <a16:creationId xmlns:a16="http://schemas.microsoft.com/office/drawing/2014/main" id="{8A6BAA93-7DE3-769D-E141-9EAD70E9EA8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6150" y="2281236"/>
              <a:ext cx="914400" cy="91440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F503F68-47A5-20E2-10EB-E20B59D4C517}"/>
              </a:ext>
            </a:extLst>
          </p:cNvPr>
          <p:cNvGrpSpPr/>
          <p:nvPr/>
        </p:nvGrpSpPr>
        <p:grpSpPr>
          <a:xfrm>
            <a:off x="838199" y="4414201"/>
            <a:ext cx="2772000" cy="914400"/>
            <a:chOff x="801904" y="4465940"/>
            <a:chExt cx="2808072" cy="91440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1B605F0-CA5C-E8AF-2553-CCB503F9A58B}"/>
                </a:ext>
              </a:extLst>
            </p:cNvPr>
            <p:cNvSpPr txBox="1"/>
            <p:nvPr/>
          </p:nvSpPr>
          <p:spPr>
            <a:xfrm>
              <a:off x="1860550" y="4740454"/>
              <a:ext cx="1749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Objectives</a:t>
              </a:r>
              <a:endParaRPr lang="en-CH"/>
            </a:p>
          </p:txBody>
        </p:sp>
        <p:pic>
          <p:nvPicPr>
            <p:cNvPr id="30" name="Graphic 29" descr="Target with solid fill">
              <a:extLst>
                <a:ext uri="{FF2B5EF4-FFF2-40B4-BE49-F238E27FC236}">
                  <a16:creationId xmlns:a16="http://schemas.microsoft.com/office/drawing/2014/main" id="{6CA004F1-CB36-CE36-6BAC-AE89168FD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01904" y="4465940"/>
              <a:ext cx="914400" cy="9144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638E0F6-6394-61BA-0D04-CB6DE4865CD5}"/>
              </a:ext>
            </a:extLst>
          </p:cNvPr>
          <p:cNvGrpSpPr/>
          <p:nvPr/>
        </p:nvGrpSpPr>
        <p:grpSpPr>
          <a:xfrm>
            <a:off x="4630738" y="4465940"/>
            <a:ext cx="2772000" cy="914400"/>
            <a:chOff x="4671034" y="4465940"/>
            <a:chExt cx="2721954" cy="91440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457050-D672-369B-5052-8015B42631C5}"/>
                </a:ext>
              </a:extLst>
            </p:cNvPr>
            <p:cNvSpPr txBox="1"/>
            <p:nvPr/>
          </p:nvSpPr>
          <p:spPr>
            <a:xfrm>
              <a:off x="5643562" y="4740454"/>
              <a:ext cx="1749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Risks</a:t>
              </a:r>
              <a:endParaRPr lang="en-CH"/>
            </a:p>
          </p:txBody>
        </p:sp>
        <p:pic>
          <p:nvPicPr>
            <p:cNvPr id="32" name="Graphic 31" descr="Radioactive with solid fill">
              <a:extLst>
                <a:ext uri="{FF2B5EF4-FFF2-40B4-BE49-F238E27FC236}">
                  <a16:creationId xmlns:a16="http://schemas.microsoft.com/office/drawing/2014/main" id="{1AD8F92E-64E8-0EEA-D841-BB69AF5AB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671034" y="4465940"/>
              <a:ext cx="914400" cy="9144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511F734-E060-D3FB-021B-C4B9AE76D0CE}"/>
              </a:ext>
            </a:extLst>
          </p:cNvPr>
          <p:cNvGrpSpPr/>
          <p:nvPr/>
        </p:nvGrpSpPr>
        <p:grpSpPr>
          <a:xfrm>
            <a:off x="8442325" y="4465940"/>
            <a:ext cx="2772000" cy="914400"/>
            <a:chOff x="8442325" y="4465940"/>
            <a:chExt cx="2962275" cy="91440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58EEEA9-8806-4A6A-A220-3B9276AA8A07}"/>
                </a:ext>
              </a:extLst>
            </p:cNvPr>
            <p:cNvSpPr txBox="1"/>
            <p:nvPr/>
          </p:nvSpPr>
          <p:spPr>
            <a:xfrm>
              <a:off x="9426574" y="4740454"/>
              <a:ext cx="1978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Benefits</a:t>
              </a:r>
              <a:endParaRPr lang="en-CH"/>
            </a:p>
          </p:txBody>
        </p:sp>
        <p:pic>
          <p:nvPicPr>
            <p:cNvPr id="36" name="Graphic 35" descr="Upward trend with solid fill">
              <a:extLst>
                <a:ext uri="{FF2B5EF4-FFF2-40B4-BE49-F238E27FC236}">
                  <a16:creationId xmlns:a16="http://schemas.microsoft.com/office/drawing/2014/main" id="{70EB7FC9-7CE1-AF68-9005-820FD5919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442325" y="446594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304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659A1-AAAC-C68A-7E24-5CFF69CE6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6000"/>
              <a:t>Business Understanding</a:t>
            </a:r>
            <a:endParaRPr lang="en-CH" sz="60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4F942E-4BF8-D11E-04D5-7FFF2C88144E}"/>
              </a:ext>
            </a:extLst>
          </p:cNvPr>
          <p:cNvCxnSpPr>
            <a:cxnSpLocks/>
          </p:cNvCxnSpPr>
          <p:nvPr/>
        </p:nvCxnSpPr>
        <p:spPr>
          <a:xfrm>
            <a:off x="838200" y="1617807"/>
            <a:ext cx="10515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7007B06-46CF-40A5-5BF3-D949DE8F2D5F}"/>
              </a:ext>
            </a:extLst>
          </p:cNvPr>
          <p:cNvSpPr/>
          <p:nvPr/>
        </p:nvSpPr>
        <p:spPr>
          <a:xfrm>
            <a:off x="838199" y="1617809"/>
            <a:ext cx="7776000" cy="3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CA3AFC-04A2-58E8-0141-32B7E238E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989" y="108404"/>
            <a:ext cx="2227811" cy="51344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77475-A573-FF1D-9043-E652869B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55A-FB95-4CD5-AF04-45636D1FF03D}" type="slidenum">
              <a:rPr lang="en-CH" smtClean="0"/>
              <a:t>4</a:t>
            </a:fld>
            <a:endParaRPr lang="en-CH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D7FDF7-D8F0-B873-6625-247F2D354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Success Criteria:</a:t>
            </a:r>
          </a:p>
          <a:p>
            <a:r>
              <a:rPr lang="en-US"/>
              <a:t>Key Performance Metric </a:t>
            </a:r>
            <a:r>
              <a:rPr lang="en-US">
                <a:sym typeface="Wingdings" panose="05000000000000000000" pitchFamily="2" charset="2"/>
              </a:rPr>
              <a:t> Classification Accuracy</a:t>
            </a:r>
            <a:endParaRPr lang="en-US"/>
          </a:p>
          <a:p>
            <a:pPr lvl="1"/>
            <a:r>
              <a:rPr lang="en-US"/>
              <a:t>Target: 0.80</a:t>
            </a:r>
          </a:p>
          <a:p>
            <a:r>
              <a:rPr lang="en-US"/>
              <a:t>Examination of the ROC curve</a:t>
            </a:r>
          </a:p>
          <a:p>
            <a:r>
              <a:rPr lang="en-US"/>
              <a:t>Scalability, efficiency and processing large size of data</a:t>
            </a:r>
          </a:p>
        </p:txBody>
      </p:sp>
    </p:spTree>
    <p:extLst>
      <p:ext uri="{BB962C8B-B14F-4D97-AF65-F5344CB8AC3E}">
        <p14:creationId xmlns:p14="http://schemas.microsoft.com/office/powerpoint/2010/main" val="1979173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A975BB5C-A240-A8F0-1373-E7160897C013}"/>
              </a:ext>
            </a:extLst>
          </p:cNvPr>
          <p:cNvGrpSpPr/>
          <p:nvPr/>
        </p:nvGrpSpPr>
        <p:grpSpPr>
          <a:xfrm>
            <a:off x="7352208" y="3981784"/>
            <a:ext cx="2531675" cy="2498570"/>
            <a:chOff x="7844579" y="3981784"/>
            <a:chExt cx="2531675" cy="2498570"/>
          </a:xfrm>
        </p:grpSpPr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5665932D-7178-E68F-2627-4BD8A9B6B905}"/>
                </a:ext>
              </a:extLst>
            </p:cNvPr>
            <p:cNvSpPr txBox="1"/>
            <p:nvPr/>
          </p:nvSpPr>
          <p:spPr>
            <a:xfrm>
              <a:off x="9181912" y="3981784"/>
              <a:ext cx="463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err="1"/>
                <a:t>job</a:t>
              </a:r>
              <a:endParaRPr lang="en-GB" sz="1600"/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CCA46822-C195-A6ED-296F-0C78F92B929B}"/>
                </a:ext>
              </a:extLst>
            </p:cNvPr>
            <p:cNvSpPr txBox="1"/>
            <p:nvPr/>
          </p:nvSpPr>
          <p:spPr>
            <a:xfrm>
              <a:off x="9296920" y="4521788"/>
              <a:ext cx="10793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err="1"/>
                <a:t>education</a:t>
              </a:r>
              <a:endParaRPr lang="en-GB" sz="1600"/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FEEC2C39-416B-6B39-FD5A-94037AD50AB9}"/>
                </a:ext>
              </a:extLst>
            </p:cNvPr>
            <p:cNvSpPr txBox="1"/>
            <p:nvPr/>
          </p:nvSpPr>
          <p:spPr>
            <a:xfrm>
              <a:off x="9296920" y="4251786"/>
              <a:ext cx="8138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err="1"/>
                <a:t>marital</a:t>
              </a:r>
              <a:endParaRPr lang="en-GB" sz="1600"/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91F6D73D-F238-179C-C997-1C35FB4F6663}"/>
                </a:ext>
              </a:extLst>
            </p:cNvPr>
            <p:cNvSpPr txBox="1"/>
            <p:nvPr/>
          </p:nvSpPr>
          <p:spPr>
            <a:xfrm>
              <a:off x="9287334" y="4791790"/>
              <a:ext cx="8091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err="1"/>
                <a:t>default</a:t>
              </a:r>
              <a:endParaRPr lang="en-GB" sz="1600"/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15EA05C8-9B8A-5EE5-5B32-46DEC55DB9C7}"/>
                </a:ext>
              </a:extLst>
            </p:cNvPr>
            <p:cNvSpPr txBox="1"/>
            <p:nvPr/>
          </p:nvSpPr>
          <p:spPr>
            <a:xfrm>
              <a:off x="9231062" y="5061792"/>
              <a:ext cx="8899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err="1"/>
                <a:t>housing</a:t>
              </a:r>
              <a:endParaRPr lang="en-GB" sz="1600"/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68B3A6C7-F15A-32A5-76AF-3F0423DBE659}"/>
                </a:ext>
              </a:extLst>
            </p:cNvPr>
            <p:cNvSpPr txBox="1"/>
            <p:nvPr/>
          </p:nvSpPr>
          <p:spPr>
            <a:xfrm>
              <a:off x="9039965" y="5331794"/>
              <a:ext cx="5741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err="1"/>
                <a:t>loan</a:t>
              </a:r>
              <a:endParaRPr lang="en-GB" sz="1600"/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42C09FA0-ABCB-F67D-1A80-D851E035E6E7}"/>
                </a:ext>
              </a:extLst>
            </p:cNvPr>
            <p:cNvSpPr txBox="1"/>
            <p:nvPr/>
          </p:nvSpPr>
          <p:spPr>
            <a:xfrm>
              <a:off x="8735715" y="5601796"/>
              <a:ext cx="766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err="1"/>
                <a:t>month</a:t>
              </a:r>
              <a:endParaRPr lang="en-GB" sz="1600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5D3E36AC-C108-E384-9C2F-D152D79C00B8}"/>
                </a:ext>
              </a:extLst>
            </p:cNvPr>
            <p:cNvSpPr txBox="1"/>
            <p:nvPr/>
          </p:nvSpPr>
          <p:spPr>
            <a:xfrm>
              <a:off x="8192474" y="5871798"/>
              <a:ext cx="12212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err="1"/>
                <a:t>day</a:t>
              </a:r>
              <a:r>
                <a:rPr lang="de-DE" sz="1600"/>
                <a:t> </a:t>
              </a:r>
              <a:r>
                <a:rPr lang="de-DE" sz="1600" err="1"/>
                <a:t>of</a:t>
              </a:r>
              <a:r>
                <a:rPr lang="de-DE" sz="1600"/>
                <a:t> </a:t>
              </a:r>
              <a:r>
                <a:rPr lang="de-DE" sz="1600" err="1"/>
                <a:t>week</a:t>
              </a:r>
              <a:endParaRPr lang="en-GB" sz="1600"/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2EE7EC9E-9787-8622-92E6-817F7F589F97}"/>
                </a:ext>
              </a:extLst>
            </p:cNvPr>
            <p:cNvSpPr txBox="1"/>
            <p:nvPr/>
          </p:nvSpPr>
          <p:spPr>
            <a:xfrm>
              <a:off x="7844579" y="6141800"/>
              <a:ext cx="10973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err="1"/>
                <a:t>poutcome</a:t>
              </a:r>
              <a:endParaRPr lang="en-GB" sz="1600"/>
            </a:p>
          </p:txBody>
        </p:sp>
      </p:grpSp>
      <p:sp>
        <p:nvSpPr>
          <p:cNvPr id="110" name="Rechteck 109">
            <a:extLst>
              <a:ext uri="{FF2B5EF4-FFF2-40B4-BE49-F238E27FC236}">
                <a16:creationId xmlns:a16="http://schemas.microsoft.com/office/drawing/2014/main" id="{56BA855C-BF7B-33FC-9121-8C4B784814CB}"/>
              </a:ext>
            </a:extLst>
          </p:cNvPr>
          <p:cNvSpPr/>
          <p:nvPr/>
        </p:nvSpPr>
        <p:spPr>
          <a:xfrm>
            <a:off x="7357373" y="4033287"/>
            <a:ext cx="2929627" cy="245958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8B006A44-BAC9-1458-F3A2-DB0C94C72906}"/>
              </a:ext>
            </a:extLst>
          </p:cNvPr>
          <p:cNvGrpSpPr/>
          <p:nvPr/>
        </p:nvGrpSpPr>
        <p:grpSpPr>
          <a:xfrm>
            <a:off x="8663527" y="1664207"/>
            <a:ext cx="2937723" cy="2094507"/>
            <a:chOff x="9155898" y="1664207"/>
            <a:chExt cx="2937723" cy="2094507"/>
          </a:xfrm>
        </p:grpSpPr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42DB6222-090E-9A0E-DFE3-837E75D513B0}"/>
                </a:ext>
              </a:extLst>
            </p:cNvPr>
            <p:cNvSpPr txBox="1"/>
            <p:nvPr/>
          </p:nvSpPr>
          <p:spPr>
            <a:xfrm>
              <a:off x="9204844" y="1664207"/>
              <a:ext cx="4989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err="1"/>
                <a:t>age</a:t>
              </a:r>
              <a:endParaRPr lang="en-GB" sz="1600"/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D77369FE-4957-4335-AE43-CD8C6907FF0A}"/>
                </a:ext>
              </a:extLst>
            </p:cNvPr>
            <p:cNvSpPr txBox="1"/>
            <p:nvPr/>
          </p:nvSpPr>
          <p:spPr>
            <a:xfrm>
              <a:off x="9475229" y="1956866"/>
              <a:ext cx="9446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err="1">
                  <a:solidFill>
                    <a:schemeClr val="tx1"/>
                  </a:solidFill>
                </a:rPr>
                <a:t>previous</a:t>
              </a:r>
              <a:endParaRPr lang="en-GB" sz="1600"/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BDFFBB36-15AC-1C07-3BF1-B5C85E2EFF38}"/>
                </a:ext>
              </a:extLst>
            </p:cNvPr>
            <p:cNvSpPr txBox="1"/>
            <p:nvPr/>
          </p:nvSpPr>
          <p:spPr>
            <a:xfrm>
              <a:off x="9596399" y="2249525"/>
              <a:ext cx="9625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err="1">
                  <a:solidFill>
                    <a:schemeClr val="tx1"/>
                  </a:solidFill>
                </a:rPr>
                <a:t>campain</a:t>
              </a:r>
              <a:endParaRPr lang="en-GB" sz="1600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8673AEC7-29F3-F63A-D0F9-C21F3D1AD6CA}"/>
                </a:ext>
              </a:extLst>
            </p:cNvPr>
            <p:cNvSpPr txBox="1"/>
            <p:nvPr/>
          </p:nvSpPr>
          <p:spPr>
            <a:xfrm>
              <a:off x="9596399" y="2542184"/>
              <a:ext cx="24972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err="1">
                  <a:solidFill>
                    <a:schemeClr val="tx1"/>
                  </a:solidFill>
                </a:rPr>
                <a:t>employment</a:t>
              </a:r>
              <a:r>
                <a:rPr lang="de-DE" sz="1600">
                  <a:solidFill>
                    <a:schemeClr val="tx1"/>
                  </a:solidFill>
                </a:rPr>
                <a:t> </a:t>
              </a:r>
              <a:r>
                <a:rPr lang="de-DE" sz="1600" err="1">
                  <a:solidFill>
                    <a:schemeClr val="tx1"/>
                  </a:solidFill>
                </a:rPr>
                <a:t>variation</a:t>
              </a:r>
              <a:r>
                <a:rPr lang="de-DE" sz="1600">
                  <a:solidFill>
                    <a:schemeClr val="tx1"/>
                  </a:solidFill>
                </a:rPr>
                <a:t> rate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241D725F-F9A6-87EA-D7F2-C5CA4E0DBE63}"/>
                </a:ext>
              </a:extLst>
            </p:cNvPr>
            <p:cNvSpPr txBox="1"/>
            <p:nvPr/>
          </p:nvSpPr>
          <p:spPr>
            <a:xfrm>
              <a:off x="9548494" y="2834843"/>
              <a:ext cx="20923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err="1">
                  <a:solidFill>
                    <a:schemeClr val="tx1"/>
                  </a:solidFill>
                </a:rPr>
                <a:t>consumer</a:t>
              </a:r>
              <a:r>
                <a:rPr lang="de-DE" sz="1600">
                  <a:solidFill>
                    <a:schemeClr val="tx1"/>
                  </a:solidFill>
                </a:rPr>
                <a:t> </a:t>
              </a:r>
              <a:r>
                <a:rPr lang="de-DE" sz="1600" err="1">
                  <a:solidFill>
                    <a:schemeClr val="tx1"/>
                  </a:solidFill>
                </a:rPr>
                <a:t>price</a:t>
              </a:r>
              <a:r>
                <a:rPr lang="de-DE" sz="1600">
                  <a:solidFill>
                    <a:schemeClr val="tx1"/>
                  </a:solidFill>
                </a:rPr>
                <a:t> </a:t>
              </a:r>
              <a:r>
                <a:rPr lang="de-DE" sz="1600" err="1">
                  <a:solidFill>
                    <a:schemeClr val="tx1"/>
                  </a:solidFill>
                </a:rPr>
                <a:t>index</a:t>
              </a:r>
              <a:endParaRPr lang="de-DE" sz="1600">
                <a:solidFill>
                  <a:schemeClr val="tx1"/>
                </a:solidFill>
              </a:endParaRP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80E90ECE-D916-E803-626F-7D2E609E4629}"/>
                </a:ext>
              </a:extLst>
            </p:cNvPr>
            <p:cNvSpPr txBox="1"/>
            <p:nvPr/>
          </p:nvSpPr>
          <p:spPr>
            <a:xfrm>
              <a:off x="9413706" y="3127502"/>
              <a:ext cx="26421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err="1">
                  <a:solidFill>
                    <a:schemeClr val="tx1"/>
                  </a:solidFill>
                </a:rPr>
                <a:t>consumer</a:t>
              </a:r>
              <a:r>
                <a:rPr lang="de-DE" sz="1600">
                  <a:solidFill>
                    <a:schemeClr val="tx1"/>
                  </a:solidFill>
                </a:rPr>
                <a:t> </a:t>
              </a:r>
              <a:r>
                <a:rPr lang="de-DE" sz="1600" err="1">
                  <a:solidFill>
                    <a:schemeClr val="tx1"/>
                  </a:solidFill>
                </a:rPr>
                <a:t>confidence</a:t>
              </a:r>
              <a:r>
                <a:rPr lang="de-DE" sz="1600">
                  <a:solidFill>
                    <a:schemeClr val="tx1"/>
                  </a:solidFill>
                </a:rPr>
                <a:t> </a:t>
              </a:r>
              <a:r>
                <a:rPr lang="de-DE" sz="1600" err="1">
                  <a:solidFill>
                    <a:schemeClr val="tx1"/>
                  </a:solidFill>
                </a:rPr>
                <a:t>index</a:t>
              </a:r>
              <a:endParaRPr lang="de-DE" sz="1600">
                <a:solidFill>
                  <a:schemeClr val="tx1"/>
                </a:solidFill>
              </a:endParaRP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AEB3FEC8-E85F-24EE-2F4C-B68DDFAA29E6}"/>
                </a:ext>
              </a:extLst>
            </p:cNvPr>
            <p:cNvSpPr txBox="1"/>
            <p:nvPr/>
          </p:nvSpPr>
          <p:spPr>
            <a:xfrm>
              <a:off x="9155898" y="3420160"/>
              <a:ext cx="16979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err="1"/>
                <a:t>euribor</a:t>
              </a:r>
              <a:r>
                <a:rPr lang="de-DE" sz="1600"/>
                <a:t> 3 </a:t>
              </a:r>
              <a:r>
                <a:rPr lang="de-DE" sz="1600" err="1"/>
                <a:t>months</a:t>
              </a:r>
              <a:endParaRPr lang="de-DE" sz="1600">
                <a:solidFill>
                  <a:schemeClr val="tx1"/>
                </a:solidFill>
              </a:endParaRPr>
            </a:p>
          </p:txBody>
        </p:sp>
      </p:grpSp>
      <p:sp>
        <p:nvSpPr>
          <p:cNvPr id="109" name="Rechteck 108">
            <a:extLst>
              <a:ext uri="{FF2B5EF4-FFF2-40B4-BE49-F238E27FC236}">
                <a16:creationId xmlns:a16="http://schemas.microsoft.com/office/drawing/2014/main" id="{545B28A6-5686-3A2E-1F24-995C87D1C861}"/>
              </a:ext>
            </a:extLst>
          </p:cNvPr>
          <p:cNvSpPr/>
          <p:nvPr/>
        </p:nvSpPr>
        <p:spPr>
          <a:xfrm>
            <a:off x="8005665" y="1690688"/>
            <a:ext cx="3872204" cy="208799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0659A1-AAAC-C68A-7E24-5CFF69CE6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6000"/>
              <a:t>Data Understanding</a:t>
            </a:r>
            <a:endParaRPr lang="en-CH" sz="60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CA3AFC-04A2-58E8-0141-32B7E238E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989" y="108404"/>
            <a:ext cx="2227811" cy="51344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77475-A573-FF1D-9043-E652869B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55A-FB95-4CD5-AF04-45636D1FF03D}" type="slidenum">
              <a:rPr lang="en-CH" smtClean="0"/>
              <a:t>5</a:t>
            </a:fld>
            <a:endParaRPr lang="en-CH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4DA585E-6AF7-1CA1-62A5-1398CE3953B8}"/>
              </a:ext>
            </a:extLst>
          </p:cNvPr>
          <p:cNvSpPr>
            <a:spLocks noChangeAspect="1"/>
          </p:cNvSpPr>
          <p:nvPr/>
        </p:nvSpPr>
        <p:spPr>
          <a:xfrm>
            <a:off x="633912" y="2344460"/>
            <a:ext cx="4464000" cy="446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sz="250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41,188 Records</a:t>
            </a:r>
          </a:p>
          <a:p>
            <a:pPr algn="ctr"/>
            <a:endParaRPr lang="en-US" sz="250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50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50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50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50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50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73A3AA2-F7B3-E280-7075-02EEEF12ABC6}"/>
              </a:ext>
            </a:extLst>
          </p:cNvPr>
          <p:cNvSpPr>
            <a:spLocks noChangeAspect="1"/>
          </p:cNvSpPr>
          <p:nvPr/>
        </p:nvSpPr>
        <p:spPr>
          <a:xfrm>
            <a:off x="962423" y="4691342"/>
            <a:ext cx="1476000" cy="1476000"/>
          </a:xfrm>
          <a:prstGeom prst="ellipse">
            <a:avLst/>
          </a:prstGeom>
          <a:solidFill>
            <a:srgbClr val="C9DDEF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1,980 duplicated Records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E0559C76-6677-FCFE-A730-75BCE8B83DFD}"/>
              </a:ext>
            </a:extLst>
          </p:cNvPr>
          <p:cNvSpPr>
            <a:spLocks noChangeAspect="1"/>
          </p:cNvSpPr>
          <p:nvPr/>
        </p:nvSpPr>
        <p:spPr>
          <a:xfrm>
            <a:off x="2468567" y="3907373"/>
            <a:ext cx="2412000" cy="2412000"/>
          </a:xfrm>
          <a:prstGeom prst="ellipse">
            <a:avLst/>
          </a:prstGeom>
          <a:solidFill>
            <a:srgbClr val="C9DDEF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10,700 Records with NA</a:t>
            </a:r>
          </a:p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(26%)</a:t>
            </a:r>
            <a:endParaRPr lang="en-US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793D8A14-1754-8DB7-3A86-A8173E22541A}"/>
              </a:ext>
            </a:extLst>
          </p:cNvPr>
          <p:cNvSpPr>
            <a:spLocks noChangeAspect="1"/>
          </p:cNvSpPr>
          <p:nvPr/>
        </p:nvSpPr>
        <p:spPr>
          <a:xfrm>
            <a:off x="4438435" y="1690688"/>
            <a:ext cx="3220997" cy="3220997"/>
          </a:xfrm>
          <a:prstGeom prst="ellipse">
            <a:avLst/>
          </a:prstGeom>
          <a:solidFill>
            <a:schemeClr val="accent5">
              <a:lumMod val="60000"/>
              <a:lumOff val="40000"/>
              <a:alpha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sz="220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 Variables </a:t>
            </a:r>
            <a:r>
              <a:rPr lang="en-US" sz="2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&amp; </a:t>
            </a:r>
          </a:p>
          <a:p>
            <a:pPr algn="ctr"/>
            <a:r>
              <a:rPr lang="en-US" sz="2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 Target Variable</a:t>
            </a:r>
          </a:p>
          <a:p>
            <a:pPr algn="ctr"/>
            <a:endParaRPr lang="en-US" sz="2200">
              <a:solidFill>
                <a:schemeClr val="tx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2200">
              <a:solidFill>
                <a:schemeClr val="tx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2200">
              <a:solidFill>
                <a:schemeClr val="tx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DEE29456-F7FC-5DBA-5900-E0D7B83D795F}"/>
              </a:ext>
            </a:extLst>
          </p:cNvPr>
          <p:cNvSpPr>
            <a:spLocks noChangeAspect="1"/>
          </p:cNvSpPr>
          <p:nvPr/>
        </p:nvSpPr>
        <p:spPr>
          <a:xfrm>
            <a:off x="7376028" y="1862060"/>
            <a:ext cx="1728000" cy="1728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 Numerical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827893D8-EE04-8A2A-C82C-5B59FE1A7F30}"/>
              </a:ext>
            </a:extLst>
          </p:cNvPr>
          <p:cNvSpPr>
            <a:spLocks noChangeAspect="1"/>
          </p:cNvSpPr>
          <p:nvPr/>
        </p:nvSpPr>
        <p:spPr>
          <a:xfrm>
            <a:off x="6746692" y="3722597"/>
            <a:ext cx="2088000" cy="2088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 Categorical</a:t>
            </a:r>
          </a:p>
          <a:p>
            <a:pPr algn="ctr"/>
            <a:endParaRPr lang="en-US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4F7992FE-EBBC-989A-D5A9-BE964D7A8514}"/>
              </a:ext>
            </a:extLst>
          </p:cNvPr>
          <p:cNvSpPr>
            <a:spLocks noChangeAspect="1"/>
          </p:cNvSpPr>
          <p:nvPr/>
        </p:nvSpPr>
        <p:spPr>
          <a:xfrm>
            <a:off x="6347255" y="4878910"/>
            <a:ext cx="1332000" cy="1332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Target Variable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5B0C2D8D-EF3C-2AC0-F287-66C962AA746F}"/>
              </a:ext>
            </a:extLst>
          </p:cNvPr>
          <p:cNvSpPr txBox="1"/>
          <p:nvPr/>
        </p:nvSpPr>
        <p:spPr>
          <a:xfrm>
            <a:off x="5709000" y="6181754"/>
            <a:ext cx="1555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/>
              <a:t>y (</a:t>
            </a:r>
            <a:r>
              <a:rPr lang="de-DE" sz="1600" err="1"/>
              <a:t>subscription</a:t>
            </a:r>
            <a:r>
              <a:rPr lang="de-DE" sz="1600"/>
              <a:t>)</a:t>
            </a:r>
            <a:endParaRPr lang="en-GB" sz="16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4F942E-4BF8-D11E-04D5-7FFF2C88144E}"/>
              </a:ext>
            </a:extLst>
          </p:cNvPr>
          <p:cNvCxnSpPr>
            <a:cxnSpLocks/>
          </p:cNvCxnSpPr>
          <p:nvPr/>
        </p:nvCxnSpPr>
        <p:spPr>
          <a:xfrm>
            <a:off x="838200" y="1617807"/>
            <a:ext cx="10515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7007B06-46CF-40A5-5BF3-D949DE8F2D5F}"/>
              </a:ext>
            </a:extLst>
          </p:cNvPr>
          <p:cNvSpPr/>
          <p:nvPr/>
        </p:nvSpPr>
        <p:spPr>
          <a:xfrm>
            <a:off x="838199" y="1617809"/>
            <a:ext cx="6372000" cy="3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8192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09" grpId="0" animBg="1"/>
      <p:bldP spid="13" grpId="0" animBg="1"/>
      <p:bldP spid="14" grpId="0" animBg="1"/>
      <p:bldP spid="21" grpId="0" animBg="1"/>
      <p:bldP spid="22" grpId="0" animBg="1"/>
      <p:bldP spid="23" grpId="0" animBg="1"/>
      <p:bldP spid="24" grpId="0" animBg="1"/>
      <p:bldP spid="7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659A1-AAAC-C68A-7E24-5CFF69CE6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6000"/>
              <a:t>Data Understanding</a:t>
            </a:r>
            <a:endParaRPr lang="en-CH" sz="60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CA3AFC-04A2-58E8-0141-32B7E238E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989" y="108404"/>
            <a:ext cx="2227811" cy="51344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77475-A573-FF1D-9043-E652869B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55A-FB95-4CD5-AF04-45636D1FF03D}" type="slidenum">
              <a:rPr lang="en-CH" smtClean="0"/>
              <a:t>6</a:t>
            </a:fld>
            <a:endParaRPr lang="en-CH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4F942E-4BF8-D11E-04D5-7FFF2C88144E}"/>
              </a:ext>
            </a:extLst>
          </p:cNvPr>
          <p:cNvCxnSpPr>
            <a:cxnSpLocks/>
          </p:cNvCxnSpPr>
          <p:nvPr/>
        </p:nvCxnSpPr>
        <p:spPr>
          <a:xfrm>
            <a:off x="838200" y="1617807"/>
            <a:ext cx="10515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7007B06-46CF-40A5-5BF3-D949DE8F2D5F}"/>
              </a:ext>
            </a:extLst>
          </p:cNvPr>
          <p:cNvSpPr/>
          <p:nvPr/>
        </p:nvSpPr>
        <p:spPr>
          <a:xfrm>
            <a:off x="838199" y="1617809"/>
            <a:ext cx="6372000" cy="3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9E37F482-ADC7-2815-D3EA-D2DE425F0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839957"/>
            <a:ext cx="4747054" cy="1673138"/>
          </a:xfrm>
        </p:spPr>
        <p:txBody>
          <a:bodyPr/>
          <a:lstStyle/>
          <a:p>
            <a:r>
              <a:rPr lang="de-DE"/>
              <a:t>Data imbalance on `y`</a:t>
            </a:r>
          </a:p>
          <a:p>
            <a:r>
              <a:rPr lang="de-DE"/>
              <a:t>Missing variable `year`</a:t>
            </a:r>
          </a:p>
          <a:p>
            <a:r>
              <a:rPr lang="de-DE"/>
              <a:t>Dirty </a:t>
            </a:r>
            <a:r>
              <a:rPr lang="de-DE" err="1"/>
              <a:t>data</a:t>
            </a:r>
            <a:endParaRPr lang="en-GB"/>
          </a:p>
        </p:txBody>
      </p:sp>
      <p:pic>
        <p:nvPicPr>
          <p:cNvPr id="17" name="Picture 17">
            <a:extLst>
              <a:ext uri="{FF2B5EF4-FFF2-40B4-BE49-F238E27FC236}">
                <a16:creationId xmlns:a16="http://schemas.microsoft.com/office/drawing/2014/main" id="{FB0F59A7-BB71-43E0-75B3-549DA58416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02707" y="1706792"/>
            <a:ext cx="5815785" cy="464955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62BEDA43-EC16-1273-DE8C-2F6C21F5CBE3}"/>
              </a:ext>
            </a:extLst>
          </p:cNvPr>
          <p:cNvSpPr txBox="1"/>
          <p:nvPr/>
        </p:nvSpPr>
        <p:spPr>
          <a:xfrm>
            <a:off x="7002697" y="3030195"/>
            <a:ext cx="1739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/>
              <a:t>36,548 Records</a:t>
            </a:r>
          </a:p>
          <a:p>
            <a:pPr algn="ctr"/>
            <a:r>
              <a:rPr lang="de-DE"/>
              <a:t>88.73%</a:t>
            </a:r>
            <a:endParaRPr lang="en-GB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B7023CC-07D8-B235-6405-389466C11242}"/>
              </a:ext>
            </a:extLst>
          </p:cNvPr>
          <p:cNvSpPr txBox="1"/>
          <p:nvPr/>
        </p:nvSpPr>
        <p:spPr>
          <a:xfrm>
            <a:off x="9305107" y="4554195"/>
            <a:ext cx="1616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/>
              <a:t>4,640 Records</a:t>
            </a:r>
          </a:p>
          <a:p>
            <a:pPr algn="ctr"/>
            <a:r>
              <a:rPr lang="de-DE"/>
              <a:t>11.27%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76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EB9A537-26C8-559F-2340-6101C156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55A-FB95-4CD5-AF04-45636D1FF03D}" type="slidenum">
              <a:rPr lang="en-CH" smtClean="0"/>
              <a:t>7</a:t>
            </a:fld>
            <a:endParaRPr lang="en-CH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B078F525-9491-0D99-90FC-DF2A27011E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0"/>
          <a:stretch/>
        </p:blipFill>
        <p:spPr>
          <a:xfrm>
            <a:off x="2236261" y="63797"/>
            <a:ext cx="9940585" cy="67752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4542B97-AC47-5B8E-1FD7-56ECEAB261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61"/>
          <a:stretch/>
        </p:blipFill>
        <p:spPr>
          <a:xfrm>
            <a:off x="12172950" y="41856"/>
            <a:ext cx="10331302" cy="677428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AB4EE7F-B913-CD0E-4D5A-187507F52B6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523"/>
          <a:stretch/>
        </p:blipFill>
        <p:spPr>
          <a:xfrm>
            <a:off x="22500356" y="73755"/>
            <a:ext cx="3917457" cy="67752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3F48941B-B9EA-2E95-C736-61276B3D2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4381500" y="774700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sz="6000"/>
              <a:t>Data Preparation</a:t>
            </a:r>
            <a:endParaRPr lang="en-CH" sz="6000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6111BECC-ABD0-9841-B395-CB819A2806EC}"/>
              </a:ext>
            </a:extLst>
          </p:cNvPr>
          <p:cNvGrpSpPr/>
          <p:nvPr/>
        </p:nvGrpSpPr>
        <p:grpSpPr>
          <a:xfrm rot="16200000">
            <a:off x="-3714751" y="1265382"/>
            <a:ext cx="10515601" cy="36002"/>
            <a:chOff x="838199" y="1617807"/>
            <a:chExt cx="10515601" cy="36002"/>
          </a:xfrm>
        </p:grpSpPr>
        <p:cxnSp>
          <p:nvCxnSpPr>
            <p:cNvPr id="16" name="Straight Connector 4">
              <a:extLst>
                <a:ext uri="{FF2B5EF4-FFF2-40B4-BE49-F238E27FC236}">
                  <a16:creationId xmlns:a16="http://schemas.microsoft.com/office/drawing/2014/main" id="{8003D724-30CA-CE1D-969E-E66B0FE2837F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1617807"/>
              <a:ext cx="105156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65722238-7B0F-C9B5-201B-2145B5D98C54}"/>
                </a:ext>
              </a:extLst>
            </p:cNvPr>
            <p:cNvSpPr/>
            <p:nvPr/>
          </p:nvSpPr>
          <p:spPr>
            <a:xfrm>
              <a:off x="838199" y="1617809"/>
              <a:ext cx="5364000" cy="36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pic>
        <p:nvPicPr>
          <p:cNvPr id="19" name="Picture 7">
            <a:extLst>
              <a:ext uri="{FF2B5EF4-FFF2-40B4-BE49-F238E27FC236}">
                <a16:creationId xmlns:a16="http://schemas.microsoft.com/office/drawing/2014/main" id="{A98F4E79-2561-8634-587C-996744E944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989" y="108404"/>
            <a:ext cx="2227811" cy="513441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BED4E353-5256-14F3-0C76-55A3DE2A8A34}"/>
              </a:ext>
            </a:extLst>
          </p:cNvPr>
          <p:cNvSpPr/>
          <p:nvPr/>
        </p:nvSpPr>
        <p:spPr>
          <a:xfrm>
            <a:off x="2131503" y="3543301"/>
            <a:ext cx="1296000" cy="1296000"/>
          </a:xfrm>
          <a:prstGeom prst="rect">
            <a:avLst/>
          </a:prstGeom>
          <a:noFill/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6B94E16-4327-77F8-9783-399D35C6B8C2}"/>
              </a:ext>
            </a:extLst>
          </p:cNvPr>
          <p:cNvSpPr/>
          <p:nvPr/>
        </p:nvSpPr>
        <p:spPr>
          <a:xfrm>
            <a:off x="3672205" y="621845"/>
            <a:ext cx="1296000" cy="1296000"/>
          </a:xfrm>
          <a:prstGeom prst="rect">
            <a:avLst/>
          </a:prstGeom>
          <a:noFill/>
          <a:ln w="38100">
            <a:solidFill>
              <a:srgbClr val="4F96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F5C3DE2-4DCC-E0F9-E122-66FD36307872}"/>
              </a:ext>
            </a:extLst>
          </p:cNvPr>
          <p:cNvSpPr/>
          <p:nvPr/>
        </p:nvSpPr>
        <p:spPr>
          <a:xfrm>
            <a:off x="7007225" y="2599690"/>
            <a:ext cx="4538980" cy="2724150"/>
          </a:xfrm>
          <a:prstGeom prst="rect">
            <a:avLst/>
          </a:prstGeom>
          <a:noFill/>
          <a:ln w="38100">
            <a:solidFill>
              <a:srgbClr val="4F96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69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11111E-6 L 0.13607 -1.11111E-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07 -1.11111E-6 L 0.25 -1.11111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0" grpId="3" animBg="1"/>
      <p:bldP spid="21" grpId="0" animBg="1"/>
      <p:bldP spid="21" grpId="1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EB9A537-26C8-559F-2340-6101C156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55A-FB95-4CD5-AF04-45636D1FF03D}" type="slidenum">
              <a:rPr lang="en-CH" smtClean="0"/>
              <a:t>8</a:t>
            </a:fld>
            <a:endParaRPr lang="en-CH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B078F525-9491-0D99-90FC-DF2A27011E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0"/>
          <a:stretch/>
        </p:blipFill>
        <p:spPr>
          <a:xfrm>
            <a:off x="-9308039" y="63797"/>
            <a:ext cx="9940585" cy="67752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4542B97-AC47-5B8E-1FD7-56ECEAB261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61"/>
          <a:stretch/>
        </p:blipFill>
        <p:spPr>
          <a:xfrm>
            <a:off x="628650" y="41856"/>
            <a:ext cx="10331302" cy="677428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AB4EE7F-B913-CD0E-4D5A-187507F52B6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523"/>
          <a:stretch/>
        </p:blipFill>
        <p:spPr>
          <a:xfrm>
            <a:off x="10956056" y="73755"/>
            <a:ext cx="3917457" cy="6775200"/>
          </a:xfrm>
          <a:prstGeom prst="rect">
            <a:avLst/>
          </a:prstGeom>
        </p:spPr>
      </p:pic>
      <p:pic>
        <p:nvPicPr>
          <p:cNvPr id="2" name="Picture 7">
            <a:extLst>
              <a:ext uri="{FF2B5EF4-FFF2-40B4-BE49-F238E27FC236}">
                <a16:creationId xmlns:a16="http://schemas.microsoft.com/office/drawing/2014/main" id="{435596C3-E0E7-941B-7962-291DAA13CD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989" y="108404"/>
            <a:ext cx="2227811" cy="513441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DBF563AC-B30A-367F-2009-39C89D296A46}"/>
              </a:ext>
            </a:extLst>
          </p:cNvPr>
          <p:cNvSpPr/>
          <p:nvPr/>
        </p:nvSpPr>
        <p:spPr>
          <a:xfrm>
            <a:off x="628650" y="2466975"/>
            <a:ext cx="4038600" cy="2724150"/>
          </a:xfrm>
          <a:prstGeom prst="rect">
            <a:avLst/>
          </a:prstGeom>
          <a:noFill/>
          <a:ln w="38100">
            <a:solidFill>
              <a:srgbClr val="4F96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D1E10AD-BA9A-3905-B0FC-BD803D262AB3}"/>
              </a:ext>
            </a:extLst>
          </p:cNvPr>
          <p:cNvSpPr/>
          <p:nvPr/>
        </p:nvSpPr>
        <p:spPr>
          <a:xfrm>
            <a:off x="5201317" y="3028951"/>
            <a:ext cx="1296000" cy="1296000"/>
          </a:xfrm>
          <a:prstGeom prst="rect">
            <a:avLst/>
          </a:prstGeom>
          <a:noFill/>
          <a:ln w="38100">
            <a:solidFill>
              <a:srgbClr val="4F96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DD264DF-149A-DAB7-AAC0-7222ADF52339}"/>
              </a:ext>
            </a:extLst>
          </p:cNvPr>
          <p:cNvSpPr/>
          <p:nvPr/>
        </p:nvSpPr>
        <p:spPr>
          <a:xfrm>
            <a:off x="6917456" y="2682584"/>
            <a:ext cx="4038600" cy="2365666"/>
          </a:xfrm>
          <a:prstGeom prst="rect">
            <a:avLst/>
          </a:prstGeom>
          <a:noFill/>
          <a:ln w="38100">
            <a:solidFill>
              <a:srgbClr val="4F96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4283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EB9A537-26C8-559F-2340-6101C156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55A-FB95-4CD5-AF04-45636D1FF03D}" type="slidenum">
              <a:rPr lang="en-CH" smtClean="0"/>
              <a:t>9</a:t>
            </a:fld>
            <a:endParaRPr lang="en-CH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B078F525-9491-0D99-90FC-DF2A27011E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0"/>
          <a:stretch/>
        </p:blipFill>
        <p:spPr>
          <a:xfrm>
            <a:off x="-15308789" y="63797"/>
            <a:ext cx="9940585" cy="67752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4542B97-AC47-5B8E-1FD7-56ECEAB261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61"/>
          <a:stretch/>
        </p:blipFill>
        <p:spPr>
          <a:xfrm>
            <a:off x="-5372100" y="41856"/>
            <a:ext cx="10331302" cy="677428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AB4EE7F-B913-CD0E-4D5A-187507F52B6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523"/>
          <a:stretch/>
        </p:blipFill>
        <p:spPr>
          <a:xfrm>
            <a:off x="4955306" y="73755"/>
            <a:ext cx="3917457" cy="6775200"/>
          </a:xfrm>
          <a:prstGeom prst="rect">
            <a:avLst/>
          </a:prstGeom>
        </p:spPr>
      </p:pic>
      <p:pic>
        <p:nvPicPr>
          <p:cNvPr id="2" name="Picture 7">
            <a:extLst>
              <a:ext uri="{FF2B5EF4-FFF2-40B4-BE49-F238E27FC236}">
                <a16:creationId xmlns:a16="http://schemas.microsoft.com/office/drawing/2014/main" id="{8A0C9A6A-F6A4-CD65-D06A-E0671FE3F7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989" y="108404"/>
            <a:ext cx="2227811" cy="513441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FBFB13D8-3AEF-7419-37B0-22C0FD54627D}"/>
              </a:ext>
            </a:extLst>
          </p:cNvPr>
          <p:cNvSpPr/>
          <p:nvPr/>
        </p:nvSpPr>
        <p:spPr>
          <a:xfrm>
            <a:off x="5312853" y="3762376"/>
            <a:ext cx="1296000" cy="1296000"/>
          </a:xfrm>
          <a:prstGeom prst="rect">
            <a:avLst/>
          </a:prstGeom>
          <a:noFill/>
          <a:ln w="38100">
            <a:solidFill>
              <a:srgbClr val="4F96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3695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44444E-6 L 0.19545 0.0055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66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AF74376-101D-4E7D-B5FF-8115266CC363}">
  <we:reference id="e765dd0b-6697-44aa-9025-1ce65686c598" version="3.6.0.0" store="EXCatalog" storeType="EXCatalog"/>
  <we:alternateReferences>
    <we:reference id="WA104380519" version="3.6.0.0" store="de-CH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16F0B42534CF246B6E5FC820BF91715" ma:contentTypeVersion="16" ma:contentTypeDescription="Ein neues Dokument erstellen." ma:contentTypeScope="" ma:versionID="b0bc2da3d5c0a57c49baea8cbdd0fab1">
  <xsd:schema xmlns:xsd="http://www.w3.org/2001/XMLSchema" xmlns:xs="http://www.w3.org/2001/XMLSchema" xmlns:p="http://schemas.microsoft.com/office/2006/metadata/properties" xmlns:ns2="32093e2c-0fd0-4068-a62f-56e24aa548eb" xmlns:ns3="0e28ba9c-dde1-452f-88f7-c3687746585f" targetNamespace="http://schemas.microsoft.com/office/2006/metadata/properties" ma:root="true" ma:fieldsID="ecafc047f1a80aafe1818877b043dcd5" ns2:_="" ns3:_="">
    <xsd:import namespace="32093e2c-0fd0-4068-a62f-56e24aa548eb"/>
    <xsd:import namespace="0e28ba9c-dde1-452f-88f7-c368774658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093e2c-0fd0-4068-a62f-56e24aa548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Bildmarkierungen" ma:readOnly="false" ma:fieldId="{5cf76f15-5ced-4ddc-b409-7134ff3c332f}" ma:taxonomyMulti="true" ma:sspId="7873907d-d049-4c15-acb6-7b8f2d6df67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28ba9c-dde1-452f-88f7-c3687746585f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65669811-491b-49e1-acb1-f8ff0197c9f7}" ma:internalName="TaxCatchAll" ma:showField="CatchAllData" ma:web="0e28ba9c-dde1-452f-88f7-c3687746585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2093e2c-0fd0-4068-a62f-56e24aa548eb">
      <Terms xmlns="http://schemas.microsoft.com/office/infopath/2007/PartnerControls"/>
    </lcf76f155ced4ddcb4097134ff3c332f>
    <TaxCatchAll xmlns="0e28ba9c-dde1-452f-88f7-c3687746585f" xsi:nil="true"/>
  </documentManagement>
</p:properties>
</file>

<file path=customXml/itemProps1.xml><?xml version="1.0" encoding="utf-8"?>
<ds:datastoreItem xmlns:ds="http://schemas.openxmlformats.org/officeDocument/2006/customXml" ds:itemID="{BA6BEABF-469E-461C-8753-9E6E729D605E}">
  <ds:schemaRefs>
    <ds:schemaRef ds:uri="0e28ba9c-dde1-452f-88f7-c3687746585f"/>
    <ds:schemaRef ds:uri="32093e2c-0fd0-4068-a62f-56e24aa548e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0D83FF6-8677-4AEF-938B-C2370E2F6D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879DFD-2A5F-422B-AA63-551D45AF74C9}">
  <ds:schemaRefs>
    <ds:schemaRef ds:uri="0e28ba9c-dde1-452f-88f7-c3687746585f"/>
    <ds:schemaRef ds:uri="32093e2c-0fd0-4068-a62f-56e24aa548e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630</Words>
  <Application>Microsoft Office PowerPoint</Application>
  <PresentationFormat>Breitbild</PresentationFormat>
  <Paragraphs>185</Paragraphs>
  <Slides>13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Wingdings</vt:lpstr>
      <vt:lpstr>Office Theme</vt:lpstr>
      <vt:lpstr>Predictive Analysis of Fixed Term Deposit Subscriptions</vt:lpstr>
      <vt:lpstr>Agenda</vt:lpstr>
      <vt:lpstr>Business Understanding</vt:lpstr>
      <vt:lpstr>Business Understanding</vt:lpstr>
      <vt:lpstr>Data Understanding</vt:lpstr>
      <vt:lpstr>Data Understanding</vt:lpstr>
      <vt:lpstr>Data Preparation</vt:lpstr>
      <vt:lpstr>PowerPoint-Präsentation</vt:lpstr>
      <vt:lpstr>PowerPoint-Präsentation</vt:lpstr>
      <vt:lpstr>PowerPoint-Präsentation</vt:lpstr>
      <vt:lpstr>PowerPoint-Präsentation</vt:lpstr>
      <vt:lpstr>Assessment</vt:lpstr>
      <vt:lpstr>Evaluation &amp; 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Analysis of Fixed Term Deposit Subscriptions</dc:title>
  <dc:creator>Rahel Häusler (s)</dc:creator>
  <cp:lastModifiedBy>Michèle Fille (s)</cp:lastModifiedBy>
  <cp:revision>1</cp:revision>
  <dcterms:created xsi:type="dcterms:W3CDTF">2024-05-15T13:00:54Z</dcterms:created>
  <dcterms:modified xsi:type="dcterms:W3CDTF">2024-06-23T15:57:19Z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0x010100216F0B42534CF246B6E5FC820BF91715</vt:lpwstr>
  </property>
  <property fmtid="{D5CDD505-2E9C-101B-9397-08002B2CF9AE}" pid="3" name="MediaServiceImageTags">
    <vt:lpwstr/>
  </property>
</Properties>
</file>