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27314-5469-6A46-B07F-77F19FA12697}" type="doc">
      <dgm:prSet loTypeId="urn:microsoft.com/office/officeart/2005/8/layout/hierarchy2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1DCA389-95FE-5E46-A1BE-0670BC6F1210}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Landing Screen</a:t>
          </a:r>
        </a:p>
      </dgm:t>
    </dgm:pt>
    <dgm:pt modelId="{41F5D398-A64B-D844-83F9-F251349F7776}" type="parTrans" cxnId="{44450292-E3C5-1B42-99CC-D56734315029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0DA95309-2286-A846-954A-ADB657D623FB}" type="sibTrans" cxnId="{44450292-E3C5-1B42-99CC-D56734315029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755B45B9-4C88-4246-9F72-8AA9C5DE4E5B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signs up for an account</a:t>
          </a:r>
        </a:p>
      </dgm:t>
    </dgm:pt>
    <dgm:pt modelId="{64580BC6-FED6-9A48-8FAE-D505E6AF1278}" type="parTrans" cxnId="{B62B042D-0D39-E548-A2EA-147D75012AA3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2D54DDF6-7EA8-C74C-AE0F-BC75F8BB5229}" type="sibTrans" cxnId="{B62B042D-0D39-E548-A2EA-147D75012AA3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E532E2B1-A927-0F4A-ACE3-9A6D757453FC}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logs in to an existing personal account</a:t>
          </a:r>
        </a:p>
      </dgm:t>
    </dgm:pt>
    <dgm:pt modelId="{DA128FF9-C88D-4C48-A118-63102255B6AB}" type="parTrans" cxnId="{E1B5E225-6908-764A-A5F7-4B7AAE8EA89D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7F5FF003-B21E-4149-A295-215DF2CE7583}" type="sibTrans" cxnId="{E1B5E225-6908-764A-A5F7-4B7AAE8EA89D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B1255C44-E93F-CC4D-8C73-4A7F022D8CFC}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Signup</a:t>
          </a:r>
          <a:r>
            <a:rPr lang="en-US" sz="1200" dirty="0">
              <a:latin typeface="Andale Mono" panose="020B0509000000000004" pitchFamily="49" charset="0"/>
            </a:rPr>
            <a:t> </a:t>
          </a:r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Screen</a:t>
          </a:r>
        </a:p>
      </dgm:t>
    </dgm:pt>
    <dgm:pt modelId="{87B35CB0-C167-034B-9A4D-38D06A90C607}" type="parTrans" cxnId="{23DFAA98-9FE8-AF42-B84A-EDB1BAD7296E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7BFD61B1-F768-D84E-93E4-14BF886854B7}" type="sibTrans" cxnId="{23DFAA98-9FE8-AF42-B84A-EDB1BAD7296E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C2931BC3-9B63-B243-B8E0-6D42045A547D}" type="asst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Login Screen</a:t>
          </a:r>
        </a:p>
      </dgm:t>
    </dgm:pt>
    <dgm:pt modelId="{8ED6E8BE-2C40-8A4B-8F7E-2EAF77A57443}" type="parTrans" cxnId="{204D6040-8604-B84A-9CDE-EB419EF6E08A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1E16DB8E-A3F1-A741-8957-2DD5C9641B1A}" type="sibTrans" cxnId="{204D6040-8604-B84A-9CDE-EB419EF6E08A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D7BA8834-A990-BF42-8E45-21D1F904C662}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Empty Dashboard</a:t>
          </a:r>
        </a:p>
      </dgm:t>
    </dgm:pt>
    <dgm:pt modelId="{95A47D28-D16A-9549-B9DA-D9126F29C7BE}" type="parTrans" cxnId="{F7B55629-BE5F-BF44-ADEE-CCB72D5D4898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D3ACCEAE-8EB5-1046-827C-70B315A24808}" type="sibTrans" cxnId="{F7B55629-BE5F-BF44-ADEE-CCB72D5D4898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ED736161-FAC5-7A48-AD29-468E534441ED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provides valid data</a:t>
          </a:r>
        </a:p>
      </dgm:t>
    </dgm:pt>
    <dgm:pt modelId="{A7FD73FC-05DD-CB44-B9AD-5EA8A664BE61}" type="sibTrans" cxnId="{46811CE7-3B79-0D49-BAE0-693076B72CC8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D07D16ED-939D-1B4F-A8F8-D23F11B12A86}" type="parTrans" cxnId="{46811CE7-3B79-0D49-BAE0-693076B72CC8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693E7C28-D0A5-364D-9F42-4F5DCD6C74A8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provides invalid data</a:t>
          </a:r>
        </a:p>
      </dgm:t>
    </dgm:pt>
    <dgm:pt modelId="{744D208D-B97A-754C-9843-890B5242BCBF}" type="parTrans" cxnId="{CEF0CA60-3742-B64D-A424-296F7F0C417D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C71E805F-CD24-4A47-A166-E15D76656AE4}" type="sibTrans" cxnId="{CEF0CA60-3742-B64D-A424-296F7F0C417D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9CCDE333-FEEE-644E-9188-A8A58FA94FD4}" type="asst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Condensed/Empty Dashboard</a:t>
          </a:r>
        </a:p>
      </dgm:t>
    </dgm:pt>
    <dgm:pt modelId="{A01E0460-BE4B-5247-A6DE-E55CD25F3063}" type="parTrans" cxnId="{F419F069-D22D-CC45-A60E-12F36C093568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C2FBCDAD-236A-5C40-A7C3-EB71CD070AE9}" type="sibTrans" cxnId="{F419F069-D22D-CC45-A60E-12F36C093568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4A63B0BA-1F52-8249-BF07-E9DA43C8DF70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gets error messages</a:t>
          </a:r>
        </a:p>
      </dgm:t>
    </dgm:pt>
    <dgm:pt modelId="{79EA30A6-1B47-814D-A6D1-7E237B834B26}" type="parTrans" cxnId="{3D88F943-4F50-9B49-BD1C-D2234474E290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42430D78-F457-D54D-9FA3-BE4A49C1897B}" type="sibTrans" cxnId="{3D88F943-4F50-9B49-BD1C-D2234474E290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A2652838-1D08-E14D-BE7C-776880B5D37F}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provides invalid data</a:t>
          </a:r>
        </a:p>
      </dgm:t>
    </dgm:pt>
    <dgm:pt modelId="{9D9B96F6-6978-8345-930A-2D1FEF1A94EF}" type="parTrans" cxnId="{44F1514D-8C32-3943-A20D-8BBD9C4C2253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8877EDC3-DC1D-0047-B4F5-123870E5066C}" type="sibTrans" cxnId="{44F1514D-8C32-3943-A20D-8BBD9C4C2253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1C59858F-18BC-B545-B005-8C8475E87F6A}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provides valid data</a:t>
          </a:r>
        </a:p>
      </dgm:t>
    </dgm:pt>
    <dgm:pt modelId="{F6A04743-813C-EB43-9086-DEE803BA6C02}" type="parTrans" cxnId="{2F7B8394-ED8E-0A4F-9FE4-8791E302DBEF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CB8DFE70-32E7-2C4D-A31B-98E237C54AF7}" type="sibTrans" cxnId="{2F7B8394-ED8E-0A4F-9FE4-8791E302DBEF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49C4DF1E-F912-5C40-A3DB-C385A615913E}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gets error messages</a:t>
          </a:r>
        </a:p>
      </dgm:t>
    </dgm:pt>
    <dgm:pt modelId="{69F8651B-B8C8-4D4E-885A-1514CC7EDB2B}" type="parTrans" cxnId="{F085D8AF-0B6B-3C4B-98E1-9D924BE5DC61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47436B3E-026D-114A-978E-CDA2D610167B}" type="sibTrans" cxnId="{F085D8AF-0B6B-3C4B-98E1-9D924BE5DC61}">
      <dgm:prSet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1697029D-97AB-D044-9AA7-C1A87C5FEFFC}" type="pres">
      <dgm:prSet presAssocID="{E2D27314-5469-6A46-B07F-77F19FA126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D163C-BC24-CE44-B4F7-B5A1C982A4D7}" type="pres">
      <dgm:prSet presAssocID="{81DCA389-95FE-5E46-A1BE-0670BC6F1210}" presName="root1" presStyleCnt="0"/>
      <dgm:spPr/>
    </dgm:pt>
    <dgm:pt modelId="{4483147A-620C-824C-AB0A-4E738587A8E0}" type="pres">
      <dgm:prSet presAssocID="{81DCA389-95FE-5E46-A1BE-0670BC6F1210}" presName="LevelOneTextNode" presStyleLbl="node0" presStyleIdx="0" presStyleCnt="1">
        <dgm:presLayoutVars>
          <dgm:chPref val="3"/>
        </dgm:presLayoutVars>
      </dgm:prSet>
      <dgm:spPr/>
    </dgm:pt>
    <dgm:pt modelId="{5521FEE3-7707-5642-A189-0301012D7E3E}" type="pres">
      <dgm:prSet presAssocID="{81DCA389-95FE-5E46-A1BE-0670BC6F1210}" presName="level2hierChild" presStyleCnt="0"/>
      <dgm:spPr/>
    </dgm:pt>
    <dgm:pt modelId="{AA3643DA-F4A1-7C4A-953C-5C3742E4BB65}" type="pres">
      <dgm:prSet presAssocID="{64580BC6-FED6-9A48-8FAE-D505E6AF1278}" presName="conn2-1" presStyleLbl="parChTrans1D2" presStyleIdx="0" presStyleCnt="2"/>
      <dgm:spPr/>
    </dgm:pt>
    <dgm:pt modelId="{16FF611E-3736-8C45-AFF7-1FFA367327A1}" type="pres">
      <dgm:prSet presAssocID="{64580BC6-FED6-9A48-8FAE-D505E6AF1278}" presName="connTx" presStyleLbl="parChTrans1D2" presStyleIdx="0" presStyleCnt="2"/>
      <dgm:spPr/>
    </dgm:pt>
    <dgm:pt modelId="{2C501B4F-AC16-F341-B789-E6E96A6620DE}" type="pres">
      <dgm:prSet presAssocID="{755B45B9-4C88-4246-9F72-8AA9C5DE4E5B}" presName="root2" presStyleCnt="0"/>
      <dgm:spPr/>
    </dgm:pt>
    <dgm:pt modelId="{A61D2FD6-1446-614B-910E-9183AD854AB2}" type="pres">
      <dgm:prSet presAssocID="{755B45B9-4C88-4246-9F72-8AA9C5DE4E5B}" presName="LevelTwoTextNode" presStyleLbl="asst1" presStyleIdx="0" presStyleCnt="6">
        <dgm:presLayoutVars>
          <dgm:chPref val="3"/>
        </dgm:presLayoutVars>
      </dgm:prSet>
      <dgm:spPr/>
    </dgm:pt>
    <dgm:pt modelId="{02CB62E7-7DEC-9745-BDFF-C1607C4C6889}" type="pres">
      <dgm:prSet presAssocID="{755B45B9-4C88-4246-9F72-8AA9C5DE4E5B}" presName="level3hierChild" presStyleCnt="0"/>
      <dgm:spPr/>
    </dgm:pt>
    <dgm:pt modelId="{C3BD77C6-402F-9C4F-AFBB-BDEAAB89358B}" type="pres">
      <dgm:prSet presAssocID="{8ED6E8BE-2C40-8A4B-8F7E-2EAF77A57443}" presName="conn2-1" presStyleLbl="parChTrans1D3" presStyleIdx="0" presStyleCnt="2"/>
      <dgm:spPr/>
    </dgm:pt>
    <dgm:pt modelId="{3FF664E5-8419-5941-852F-A36B6B9F5676}" type="pres">
      <dgm:prSet presAssocID="{8ED6E8BE-2C40-8A4B-8F7E-2EAF77A57443}" presName="connTx" presStyleLbl="parChTrans1D3" presStyleIdx="0" presStyleCnt="2"/>
      <dgm:spPr/>
    </dgm:pt>
    <dgm:pt modelId="{DEF957A5-0EF3-3248-A18E-9132A952CAEB}" type="pres">
      <dgm:prSet presAssocID="{C2931BC3-9B63-B243-B8E0-6D42045A547D}" presName="root2" presStyleCnt="0"/>
      <dgm:spPr/>
    </dgm:pt>
    <dgm:pt modelId="{00AFDAC2-78E9-1240-B939-E0B87A37FF80}" type="pres">
      <dgm:prSet presAssocID="{C2931BC3-9B63-B243-B8E0-6D42045A547D}" presName="LevelTwoTextNode" presStyleLbl="asst1" presStyleIdx="1" presStyleCnt="6">
        <dgm:presLayoutVars>
          <dgm:chPref val="3"/>
        </dgm:presLayoutVars>
      </dgm:prSet>
      <dgm:spPr/>
    </dgm:pt>
    <dgm:pt modelId="{6CA799AD-B9F6-7B40-86E3-6480F732DFEC}" type="pres">
      <dgm:prSet presAssocID="{C2931BC3-9B63-B243-B8E0-6D42045A547D}" presName="level3hierChild" presStyleCnt="0"/>
      <dgm:spPr/>
    </dgm:pt>
    <dgm:pt modelId="{B2034F7D-6B6E-5848-A87F-23B8CC6FF88C}" type="pres">
      <dgm:prSet presAssocID="{744D208D-B97A-754C-9843-890B5242BCBF}" presName="conn2-1" presStyleLbl="parChTrans1D4" presStyleIdx="0" presStyleCnt="8"/>
      <dgm:spPr/>
    </dgm:pt>
    <dgm:pt modelId="{A197E759-686D-9E48-9001-01D571B35286}" type="pres">
      <dgm:prSet presAssocID="{744D208D-B97A-754C-9843-890B5242BCBF}" presName="connTx" presStyleLbl="parChTrans1D4" presStyleIdx="0" presStyleCnt="8"/>
      <dgm:spPr/>
    </dgm:pt>
    <dgm:pt modelId="{E2A64B17-52A0-A24F-8153-96C0083217F6}" type="pres">
      <dgm:prSet presAssocID="{693E7C28-D0A5-364D-9F42-4F5DCD6C74A8}" presName="root2" presStyleCnt="0"/>
      <dgm:spPr/>
    </dgm:pt>
    <dgm:pt modelId="{3148F711-2578-474F-9E56-36B475845936}" type="pres">
      <dgm:prSet presAssocID="{693E7C28-D0A5-364D-9F42-4F5DCD6C74A8}" presName="LevelTwoTextNode" presStyleLbl="asst1" presStyleIdx="2" presStyleCnt="6">
        <dgm:presLayoutVars>
          <dgm:chPref val="3"/>
        </dgm:presLayoutVars>
      </dgm:prSet>
      <dgm:spPr/>
    </dgm:pt>
    <dgm:pt modelId="{DFA065D9-DD16-8542-B7FF-33F7EDDCB0AB}" type="pres">
      <dgm:prSet presAssocID="{693E7C28-D0A5-364D-9F42-4F5DCD6C74A8}" presName="level3hierChild" presStyleCnt="0"/>
      <dgm:spPr/>
    </dgm:pt>
    <dgm:pt modelId="{26478595-9F81-4D47-A15A-9F7166DA0492}" type="pres">
      <dgm:prSet presAssocID="{79EA30A6-1B47-814D-A6D1-7E237B834B26}" presName="conn2-1" presStyleLbl="parChTrans1D4" presStyleIdx="1" presStyleCnt="8"/>
      <dgm:spPr/>
    </dgm:pt>
    <dgm:pt modelId="{B5B690ED-5242-E846-B69B-DEAF15AADF37}" type="pres">
      <dgm:prSet presAssocID="{79EA30A6-1B47-814D-A6D1-7E237B834B26}" presName="connTx" presStyleLbl="parChTrans1D4" presStyleIdx="1" presStyleCnt="8"/>
      <dgm:spPr/>
    </dgm:pt>
    <dgm:pt modelId="{869E4C16-551F-0945-BEC0-2FE680F42845}" type="pres">
      <dgm:prSet presAssocID="{4A63B0BA-1F52-8249-BF07-E9DA43C8DF70}" presName="root2" presStyleCnt="0"/>
      <dgm:spPr/>
    </dgm:pt>
    <dgm:pt modelId="{03E762E1-6732-B742-AE67-C49ADCDAA773}" type="pres">
      <dgm:prSet presAssocID="{4A63B0BA-1F52-8249-BF07-E9DA43C8DF70}" presName="LevelTwoTextNode" presStyleLbl="asst1" presStyleIdx="3" presStyleCnt="6">
        <dgm:presLayoutVars>
          <dgm:chPref val="3"/>
        </dgm:presLayoutVars>
      </dgm:prSet>
      <dgm:spPr/>
    </dgm:pt>
    <dgm:pt modelId="{B1470D2B-6004-F84D-B70A-BA4312445671}" type="pres">
      <dgm:prSet presAssocID="{4A63B0BA-1F52-8249-BF07-E9DA43C8DF70}" presName="level3hierChild" presStyleCnt="0"/>
      <dgm:spPr/>
    </dgm:pt>
    <dgm:pt modelId="{DC5B0D23-23ED-854E-B9D2-3800AAC25198}" type="pres">
      <dgm:prSet presAssocID="{D07D16ED-939D-1B4F-A8F8-D23F11B12A86}" presName="conn2-1" presStyleLbl="parChTrans1D4" presStyleIdx="2" presStyleCnt="8"/>
      <dgm:spPr/>
    </dgm:pt>
    <dgm:pt modelId="{2C4D37FB-FDC3-2E43-A395-757DE5096883}" type="pres">
      <dgm:prSet presAssocID="{D07D16ED-939D-1B4F-A8F8-D23F11B12A86}" presName="connTx" presStyleLbl="parChTrans1D4" presStyleIdx="2" presStyleCnt="8"/>
      <dgm:spPr/>
    </dgm:pt>
    <dgm:pt modelId="{4BF582E9-3A5D-8D45-BBAE-616DF4A62F08}" type="pres">
      <dgm:prSet presAssocID="{ED736161-FAC5-7A48-AD29-468E534441ED}" presName="root2" presStyleCnt="0"/>
      <dgm:spPr/>
    </dgm:pt>
    <dgm:pt modelId="{2E528E31-CBE2-A14A-A471-54FAFFC271E7}" type="pres">
      <dgm:prSet presAssocID="{ED736161-FAC5-7A48-AD29-468E534441ED}" presName="LevelTwoTextNode" presStyleLbl="asst1" presStyleIdx="4" presStyleCnt="6">
        <dgm:presLayoutVars>
          <dgm:chPref val="3"/>
        </dgm:presLayoutVars>
      </dgm:prSet>
      <dgm:spPr/>
    </dgm:pt>
    <dgm:pt modelId="{45ED6C10-64F2-BF43-8355-92367A0AD53F}" type="pres">
      <dgm:prSet presAssocID="{ED736161-FAC5-7A48-AD29-468E534441ED}" presName="level3hierChild" presStyleCnt="0"/>
      <dgm:spPr/>
    </dgm:pt>
    <dgm:pt modelId="{1880EA54-B132-6447-ACED-15B4F4963AB6}" type="pres">
      <dgm:prSet presAssocID="{A01E0460-BE4B-5247-A6DE-E55CD25F3063}" presName="conn2-1" presStyleLbl="parChTrans1D4" presStyleIdx="3" presStyleCnt="8"/>
      <dgm:spPr/>
    </dgm:pt>
    <dgm:pt modelId="{0EFEB9EF-3177-B24F-BA45-7ED18286CF01}" type="pres">
      <dgm:prSet presAssocID="{A01E0460-BE4B-5247-A6DE-E55CD25F3063}" presName="connTx" presStyleLbl="parChTrans1D4" presStyleIdx="3" presStyleCnt="8"/>
      <dgm:spPr/>
    </dgm:pt>
    <dgm:pt modelId="{5C96B3F4-E0E9-9749-B731-D27C80BE06F6}" type="pres">
      <dgm:prSet presAssocID="{9CCDE333-FEEE-644E-9188-A8A58FA94FD4}" presName="root2" presStyleCnt="0"/>
      <dgm:spPr/>
    </dgm:pt>
    <dgm:pt modelId="{5AC9893B-8AB9-8D46-8A4B-E17451745B34}" type="pres">
      <dgm:prSet presAssocID="{9CCDE333-FEEE-644E-9188-A8A58FA94FD4}" presName="LevelTwoTextNode" presStyleLbl="asst1" presStyleIdx="5" presStyleCnt="6">
        <dgm:presLayoutVars>
          <dgm:chPref val="3"/>
        </dgm:presLayoutVars>
      </dgm:prSet>
      <dgm:spPr/>
    </dgm:pt>
    <dgm:pt modelId="{EC97DDC1-C9EF-754C-8DA0-59517B4AB09B}" type="pres">
      <dgm:prSet presAssocID="{9CCDE333-FEEE-644E-9188-A8A58FA94FD4}" presName="level3hierChild" presStyleCnt="0"/>
      <dgm:spPr/>
    </dgm:pt>
    <dgm:pt modelId="{3EC6E7D6-C8FA-EC4C-B5D9-AE55CD7865C4}" type="pres">
      <dgm:prSet presAssocID="{DA128FF9-C88D-4C48-A118-63102255B6AB}" presName="conn2-1" presStyleLbl="parChTrans1D2" presStyleIdx="1" presStyleCnt="2"/>
      <dgm:spPr/>
    </dgm:pt>
    <dgm:pt modelId="{986AD7BE-B7E7-BF4F-89DD-D78FDE75422C}" type="pres">
      <dgm:prSet presAssocID="{DA128FF9-C88D-4C48-A118-63102255B6AB}" presName="connTx" presStyleLbl="parChTrans1D2" presStyleIdx="1" presStyleCnt="2"/>
      <dgm:spPr/>
    </dgm:pt>
    <dgm:pt modelId="{800DFA45-B5C1-3D4C-B464-AAA53FE3E659}" type="pres">
      <dgm:prSet presAssocID="{E532E2B1-A927-0F4A-ACE3-9A6D757453FC}" presName="root2" presStyleCnt="0"/>
      <dgm:spPr/>
    </dgm:pt>
    <dgm:pt modelId="{0605FEF9-A66C-464E-828E-DDE4ADEB00DA}" type="pres">
      <dgm:prSet presAssocID="{E532E2B1-A927-0F4A-ACE3-9A6D757453FC}" presName="LevelTwoTextNode" presStyleLbl="node2" presStyleIdx="0" presStyleCnt="1">
        <dgm:presLayoutVars>
          <dgm:chPref val="3"/>
        </dgm:presLayoutVars>
      </dgm:prSet>
      <dgm:spPr/>
    </dgm:pt>
    <dgm:pt modelId="{FF0338B9-414E-0540-9083-618771A20EAE}" type="pres">
      <dgm:prSet presAssocID="{E532E2B1-A927-0F4A-ACE3-9A6D757453FC}" presName="level3hierChild" presStyleCnt="0"/>
      <dgm:spPr/>
    </dgm:pt>
    <dgm:pt modelId="{6C2818B7-E229-4A40-8201-11A278F478DF}" type="pres">
      <dgm:prSet presAssocID="{87B35CB0-C167-034B-9A4D-38D06A90C607}" presName="conn2-1" presStyleLbl="parChTrans1D3" presStyleIdx="1" presStyleCnt="2"/>
      <dgm:spPr/>
    </dgm:pt>
    <dgm:pt modelId="{8D921DF2-DB35-DD44-B943-829CC0C9BB2A}" type="pres">
      <dgm:prSet presAssocID="{87B35CB0-C167-034B-9A4D-38D06A90C607}" presName="connTx" presStyleLbl="parChTrans1D3" presStyleIdx="1" presStyleCnt="2"/>
      <dgm:spPr/>
    </dgm:pt>
    <dgm:pt modelId="{BF03E246-70AB-2A4E-95CA-0309D7E4A173}" type="pres">
      <dgm:prSet presAssocID="{B1255C44-E93F-CC4D-8C73-4A7F022D8CFC}" presName="root2" presStyleCnt="0"/>
      <dgm:spPr/>
    </dgm:pt>
    <dgm:pt modelId="{D1E4E79C-E207-674A-A0FF-4A7761040368}" type="pres">
      <dgm:prSet presAssocID="{B1255C44-E93F-CC4D-8C73-4A7F022D8CFC}" presName="LevelTwoTextNode" presStyleLbl="node3" presStyleIdx="0" presStyleCnt="1">
        <dgm:presLayoutVars>
          <dgm:chPref val="3"/>
        </dgm:presLayoutVars>
      </dgm:prSet>
      <dgm:spPr/>
    </dgm:pt>
    <dgm:pt modelId="{43C31257-CF8C-E845-BD1F-780E7C2C21BD}" type="pres">
      <dgm:prSet presAssocID="{B1255C44-E93F-CC4D-8C73-4A7F022D8CFC}" presName="level3hierChild" presStyleCnt="0"/>
      <dgm:spPr/>
    </dgm:pt>
    <dgm:pt modelId="{2F9E834D-4684-634C-970D-11D7781109D1}" type="pres">
      <dgm:prSet presAssocID="{9D9B96F6-6978-8345-930A-2D1FEF1A94EF}" presName="conn2-1" presStyleLbl="parChTrans1D4" presStyleIdx="4" presStyleCnt="8"/>
      <dgm:spPr/>
    </dgm:pt>
    <dgm:pt modelId="{403588E5-652B-8D4E-8150-980D36D929B2}" type="pres">
      <dgm:prSet presAssocID="{9D9B96F6-6978-8345-930A-2D1FEF1A94EF}" presName="connTx" presStyleLbl="parChTrans1D4" presStyleIdx="4" presStyleCnt="8"/>
      <dgm:spPr/>
    </dgm:pt>
    <dgm:pt modelId="{C1F0A7B1-C2FA-B441-8BB8-DF069E4E86C3}" type="pres">
      <dgm:prSet presAssocID="{A2652838-1D08-E14D-BE7C-776880B5D37F}" presName="root2" presStyleCnt="0"/>
      <dgm:spPr/>
    </dgm:pt>
    <dgm:pt modelId="{521E16A0-DC86-2B4C-B71E-07F7D75B1992}" type="pres">
      <dgm:prSet presAssocID="{A2652838-1D08-E14D-BE7C-776880B5D37F}" presName="LevelTwoTextNode" presStyleLbl="node4" presStyleIdx="0" presStyleCnt="4">
        <dgm:presLayoutVars>
          <dgm:chPref val="3"/>
        </dgm:presLayoutVars>
      </dgm:prSet>
      <dgm:spPr/>
    </dgm:pt>
    <dgm:pt modelId="{5D9F5920-39B5-8E43-B71C-005FFDA8E7F5}" type="pres">
      <dgm:prSet presAssocID="{A2652838-1D08-E14D-BE7C-776880B5D37F}" presName="level3hierChild" presStyleCnt="0"/>
      <dgm:spPr/>
    </dgm:pt>
    <dgm:pt modelId="{DC332A3C-C032-BC4A-85BF-19547CBE60A3}" type="pres">
      <dgm:prSet presAssocID="{69F8651B-B8C8-4D4E-885A-1514CC7EDB2B}" presName="conn2-1" presStyleLbl="parChTrans1D4" presStyleIdx="5" presStyleCnt="8"/>
      <dgm:spPr/>
    </dgm:pt>
    <dgm:pt modelId="{FA6D5D02-A571-AD49-970A-3995B45CD3A2}" type="pres">
      <dgm:prSet presAssocID="{69F8651B-B8C8-4D4E-885A-1514CC7EDB2B}" presName="connTx" presStyleLbl="parChTrans1D4" presStyleIdx="5" presStyleCnt="8"/>
      <dgm:spPr/>
    </dgm:pt>
    <dgm:pt modelId="{C2AC557F-12AA-1F44-9DDE-8E9A9011F618}" type="pres">
      <dgm:prSet presAssocID="{49C4DF1E-F912-5C40-A3DB-C385A615913E}" presName="root2" presStyleCnt="0"/>
      <dgm:spPr/>
    </dgm:pt>
    <dgm:pt modelId="{37FBEDBA-0A53-6143-90C4-CE7800F4BFE8}" type="pres">
      <dgm:prSet presAssocID="{49C4DF1E-F912-5C40-A3DB-C385A615913E}" presName="LevelTwoTextNode" presStyleLbl="node4" presStyleIdx="1" presStyleCnt="4">
        <dgm:presLayoutVars>
          <dgm:chPref val="3"/>
        </dgm:presLayoutVars>
      </dgm:prSet>
      <dgm:spPr/>
    </dgm:pt>
    <dgm:pt modelId="{798D3ACA-47A2-574A-995D-F8DA0AAFFF46}" type="pres">
      <dgm:prSet presAssocID="{49C4DF1E-F912-5C40-A3DB-C385A615913E}" presName="level3hierChild" presStyleCnt="0"/>
      <dgm:spPr/>
    </dgm:pt>
    <dgm:pt modelId="{27AF7A62-C2AF-0242-9237-469397EBC1F0}" type="pres">
      <dgm:prSet presAssocID="{F6A04743-813C-EB43-9086-DEE803BA6C02}" presName="conn2-1" presStyleLbl="parChTrans1D4" presStyleIdx="6" presStyleCnt="8"/>
      <dgm:spPr/>
    </dgm:pt>
    <dgm:pt modelId="{0AAFC637-8B3F-184F-A563-755DC3A730BC}" type="pres">
      <dgm:prSet presAssocID="{F6A04743-813C-EB43-9086-DEE803BA6C02}" presName="connTx" presStyleLbl="parChTrans1D4" presStyleIdx="6" presStyleCnt="8"/>
      <dgm:spPr/>
    </dgm:pt>
    <dgm:pt modelId="{1DDE9F16-E8B6-134B-9B45-A9412AFD88AF}" type="pres">
      <dgm:prSet presAssocID="{1C59858F-18BC-B545-B005-8C8475E87F6A}" presName="root2" presStyleCnt="0"/>
      <dgm:spPr/>
    </dgm:pt>
    <dgm:pt modelId="{6546466F-E18E-B848-822F-5437ECBD6E11}" type="pres">
      <dgm:prSet presAssocID="{1C59858F-18BC-B545-B005-8C8475E87F6A}" presName="LevelTwoTextNode" presStyleLbl="node4" presStyleIdx="2" presStyleCnt="4">
        <dgm:presLayoutVars>
          <dgm:chPref val="3"/>
        </dgm:presLayoutVars>
      </dgm:prSet>
      <dgm:spPr/>
    </dgm:pt>
    <dgm:pt modelId="{ED6C528A-0048-DC4B-A05E-D45E75326FAA}" type="pres">
      <dgm:prSet presAssocID="{1C59858F-18BC-B545-B005-8C8475E87F6A}" presName="level3hierChild" presStyleCnt="0"/>
      <dgm:spPr/>
    </dgm:pt>
    <dgm:pt modelId="{D2CB1E80-2E4E-CE41-BB1A-331BE9229DF9}" type="pres">
      <dgm:prSet presAssocID="{95A47D28-D16A-9549-B9DA-D9126F29C7BE}" presName="conn2-1" presStyleLbl="parChTrans1D4" presStyleIdx="7" presStyleCnt="8"/>
      <dgm:spPr/>
    </dgm:pt>
    <dgm:pt modelId="{4298411D-D2BF-8C4C-8211-7B98E6B979F7}" type="pres">
      <dgm:prSet presAssocID="{95A47D28-D16A-9549-B9DA-D9126F29C7BE}" presName="connTx" presStyleLbl="parChTrans1D4" presStyleIdx="7" presStyleCnt="8"/>
      <dgm:spPr/>
    </dgm:pt>
    <dgm:pt modelId="{D377AB85-611B-6D44-829D-8415DA74EA93}" type="pres">
      <dgm:prSet presAssocID="{D7BA8834-A990-BF42-8E45-21D1F904C662}" presName="root2" presStyleCnt="0"/>
      <dgm:spPr/>
    </dgm:pt>
    <dgm:pt modelId="{9BEDC2FF-4189-284A-9722-833C91861A91}" type="pres">
      <dgm:prSet presAssocID="{D7BA8834-A990-BF42-8E45-21D1F904C662}" presName="LevelTwoTextNode" presStyleLbl="node4" presStyleIdx="3" presStyleCnt="4">
        <dgm:presLayoutVars>
          <dgm:chPref val="3"/>
        </dgm:presLayoutVars>
      </dgm:prSet>
      <dgm:spPr/>
    </dgm:pt>
    <dgm:pt modelId="{70E5F0C8-4D86-5941-8F4B-FB8BB144D84B}" type="pres">
      <dgm:prSet presAssocID="{D7BA8834-A990-BF42-8E45-21D1F904C662}" presName="level3hierChild" presStyleCnt="0"/>
      <dgm:spPr/>
    </dgm:pt>
  </dgm:ptLst>
  <dgm:cxnLst>
    <dgm:cxn modelId="{42B05303-06FC-9B4E-9A82-FF746D2AF527}" type="presOf" srcId="{1C59858F-18BC-B545-B005-8C8475E87F6A}" destId="{6546466F-E18E-B848-822F-5437ECBD6E11}" srcOrd="0" destOrd="0" presId="urn:microsoft.com/office/officeart/2005/8/layout/hierarchy2"/>
    <dgm:cxn modelId="{DE2B7E09-5C72-DE48-885A-A458E90C4871}" type="presOf" srcId="{693E7C28-D0A5-364D-9F42-4F5DCD6C74A8}" destId="{3148F711-2578-474F-9E56-36B475845936}" srcOrd="0" destOrd="0" presId="urn:microsoft.com/office/officeart/2005/8/layout/hierarchy2"/>
    <dgm:cxn modelId="{61A59B1C-2FE0-7A43-8501-6E2C8314DB46}" type="presOf" srcId="{A2652838-1D08-E14D-BE7C-776880B5D37F}" destId="{521E16A0-DC86-2B4C-B71E-07F7D75B1992}" srcOrd="0" destOrd="0" presId="urn:microsoft.com/office/officeart/2005/8/layout/hierarchy2"/>
    <dgm:cxn modelId="{4298081E-4A3C-054F-8629-6C294955C57E}" type="presOf" srcId="{64580BC6-FED6-9A48-8FAE-D505E6AF1278}" destId="{AA3643DA-F4A1-7C4A-953C-5C3742E4BB65}" srcOrd="0" destOrd="0" presId="urn:microsoft.com/office/officeart/2005/8/layout/hierarchy2"/>
    <dgm:cxn modelId="{6E25171F-06EE-5547-A4A8-61FBE15F1D6E}" type="presOf" srcId="{D07D16ED-939D-1B4F-A8F8-D23F11B12A86}" destId="{DC5B0D23-23ED-854E-B9D2-3800AAC25198}" srcOrd="0" destOrd="0" presId="urn:microsoft.com/office/officeart/2005/8/layout/hierarchy2"/>
    <dgm:cxn modelId="{A19EAD25-3586-AB48-A102-B3ED0DF7CCAA}" type="presOf" srcId="{87B35CB0-C167-034B-9A4D-38D06A90C607}" destId="{6C2818B7-E229-4A40-8201-11A278F478DF}" srcOrd="0" destOrd="0" presId="urn:microsoft.com/office/officeart/2005/8/layout/hierarchy2"/>
    <dgm:cxn modelId="{E1B5E225-6908-764A-A5F7-4B7AAE8EA89D}" srcId="{81DCA389-95FE-5E46-A1BE-0670BC6F1210}" destId="{E532E2B1-A927-0F4A-ACE3-9A6D757453FC}" srcOrd="1" destOrd="0" parTransId="{DA128FF9-C88D-4C48-A118-63102255B6AB}" sibTransId="{7F5FF003-B21E-4149-A295-215DF2CE7583}"/>
    <dgm:cxn modelId="{F7B55629-BE5F-BF44-ADEE-CCB72D5D4898}" srcId="{1C59858F-18BC-B545-B005-8C8475E87F6A}" destId="{D7BA8834-A990-BF42-8E45-21D1F904C662}" srcOrd="0" destOrd="0" parTransId="{95A47D28-D16A-9549-B9DA-D9126F29C7BE}" sibTransId="{D3ACCEAE-8EB5-1046-827C-70B315A24808}"/>
    <dgm:cxn modelId="{B5A67E2C-9B19-C348-896C-C0F5EBD9A33B}" type="presOf" srcId="{9D9B96F6-6978-8345-930A-2D1FEF1A94EF}" destId="{2F9E834D-4684-634C-970D-11D7781109D1}" srcOrd="0" destOrd="0" presId="urn:microsoft.com/office/officeart/2005/8/layout/hierarchy2"/>
    <dgm:cxn modelId="{B62B042D-0D39-E548-A2EA-147D75012AA3}" srcId="{81DCA389-95FE-5E46-A1BE-0670BC6F1210}" destId="{755B45B9-4C88-4246-9F72-8AA9C5DE4E5B}" srcOrd="0" destOrd="0" parTransId="{64580BC6-FED6-9A48-8FAE-D505E6AF1278}" sibTransId="{2D54DDF6-7EA8-C74C-AE0F-BC75F8BB5229}"/>
    <dgm:cxn modelId="{71998A2D-BCBA-0048-BBCC-9276DAC5889D}" type="presOf" srcId="{8ED6E8BE-2C40-8A4B-8F7E-2EAF77A57443}" destId="{3FF664E5-8419-5941-852F-A36B6B9F5676}" srcOrd="1" destOrd="0" presId="urn:microsoft.com/office/officeart/2005/8/layout/hierarchy2"/>
    <dgm:cxn modelId="{AD28F22D-0637-7C46-BA69-12DA8C438C7A}" type="presOf" srcId="{D07D16ED-939D-1B4F-A8F8-D23F11B12A86}" destId="{2C4D37FB-FDC3-2E43-A395-757DE5096883}" srcOrd="1" destOrd="0" presId="urn:microsoft.com/office/officeart/2005/8/layout/hierarchy2"/>
    <dgm:cxn modelId="{410A002E-7370-5F46-88F3-5C74C7FEF544}" type="presOf" srcId="{69F8651B-B8C8-4D4E-885A-1514CC7EDB2B}" destId="{DC332A3C-C032-BC4A-85BF-19547CBE60A3}" srcOrd="0" destOrd="0" presId="urn:microsoft.com/office/officeart/2005/8/layout/hierarchy2"/>
    <dgm:cxn modelId="{AEBEB131-E125-214C-B086-FEA6619EF032}" type="presOf" srcId="{9CCDE333-FEEE-644E-9188-A8A58FA94FD4}" destId="{5AC9893B-8AB9-8D46-8A4B-E17451745B34}" srcOrd="0" destOrd="0" presId="urn:microsoft.com/office/officeart/2005/8/layout/hierarchy2"/>
    <dgm:cxn modelId="{1EDD7C32-D0B1-6D4E-AE22-0321921C7A8E}" type="presOf" srcId="{744D208D-B97A-754C-9843-890B5242BCBF}" destId="{A197E759-686D-9E48-9001-01D571B35286}" srcOrd="1" destOrd="0" presId="urn:microsoft.com/office/officeart/2005/8/layout/hierarchy2"/>
    <dgm:cxn modelId="{A5C0793B-615A-6945-B01C-DA93FE0A87DD}" type="presOf" srcId="{64580BC6-FED6-9A48-8FAE-D505E6AF1278}" destId="{16FF611E-3736-8C45-AFF7-1FFA367327A1}" srcOrd="1" destOrd="0" presId="urn:microsoft.com/office/officeart/2005/8/layout/hierarchy2"/>
    <dgm:cxn modelId="{204D6040-8604-B84A-9CDE-EB419EF6E08A}" srcId="{755B45B9-4C88-4246-9F72-8AA9C5DE4E5B}" destId="{C2931BC3-9B63-B243-B8E0-6D42045A547D}" srcOrd="0" destOrd="0" parTransId="{8ED6E8BE-2C40-8A4B-8F7E-2EAF77A57443}" sibTransId="{1E16DB8E-A3F1-A741-8957-2DD5C9641B1A}"/>
    <dgm:cxn modelId="{327CDA40-62BD-E944-BA33-A4EB8F6AB6AC}" type="presOf" srcId="{95A47D28-D16A-9549-B9DA-D9126F29C7BE}" destId="{D2CB1E80-2E4E-CE41-BB1A-331BE9229DF9}" srcOrd="0" destOrd="0" presId="urn:microsoft.com/office/officeart/2005/8/layout/hierarchy2"/>
    <dgm:cxn modelId="{AE1A4B41-6606-DF47-B503-6AFD524807D7}" type="presOf" srcId="{755B45B9-4C88-4246-9F72-8AA9C5DE4E5B}" destId="{A61D2FD6-1446-614B-910E-9183AD854AB2}" srcOrd="0" destOrd="0" presId="urn:microsoft.com/office/officeart/2005/8/layout/hierarchy2"/>
    <dgm:cxn modelId="{3D88F943-4F50-9B49-BD1C-D2234474E290}" srcId="{693E7C28-D0A5-364D-9F42-4F5DCD6C74A8}" destId="{4A63B0BA-1F52-8249-BF07-E9DA43C8DF70}" srcOrd="0" destOrd="0" parTransId="{79EA30A6-1B47-814D-A6D1-7E237B834B26}" sibTransId="{42430D78-F457-D54D-9FA3-BE4A49C1897B}"/>
    <dgm:cxn modelId="{44F1514D-8C32-3943-A20D-8BBD9C4C2253}" srcId="{B1255C44-E93F-CC4D-8C73-4A7F022D8CFC}" destId="{A2652838-1D08-E14D-BE7C-776880B5D37F}" srcOrd="0" destOrd="0" parTransId="{9D9B96F6-6978-8345-930A-2D1FEF1A94EF}" sibTransId="{8877EDC3-DC1D-0047-B4F5-123870E5066C}"/>
    <dgm:cxn modelId="{E1574E51-C969-1044-A659-35070DAAFA71}" type="presOf" srcId="{F6A04743-813C-EB43-9086-DEE803BA6C02}" destId="{0AAFC637-8B3F-184F-A563-755DC3A730BC}" srcOrd="1" destOrd="0" presId="urn:microsoft.com/office/officeart/2005/8/layout/hierarchy2"/>
    <dgm:cxn modelId="{F9864353-4E95-5D49-AA2D-33BACF622839}" type="presOf" srcId="{95A47D28-D16A-9549-B9DA-D9126F29C7BE}" destId="{4298411D-D2BF-8C4C-8211-7B98E6B979F7}" srcOrd="1" destOrd="0" presId="urn:microsoft.com/office/officeart/2005/8/layout/hierarchy2"/>
    <dgm:cxn modelId="{6C5B4056-B80C-1340-AF83-17A49083FD51}" type="presOf" srcId="{81DCA389-95FE-5E46-A1BE-0670BC6F1210}" destId="{4483147A-620C-824C-AB0A-4E738587A8E0}" srcOrd="0" destOrd="0" presId="urn:microsoft.com/office/officeart/2005/8/layout/hierarchy2"/>
    <dgm:cxn modelId="{CEF0CA60-3742-B64D-A424-296F7F0C417D}" srcId="{C2931BC3-9B63-B243-B8E0-6D42045A547D}" destId="{693E7C28-D0A5-364D-9F42-4F5DCD6C74A8}" srcOrd="0" destOrd="0" parTransId="{744D208D-B97A-754C-9843-890B5242BCBF}" sibTransId="{C71E805F-CD24-4A47-A166-E15D76656AE4}"/>
    <dgm:cxn modelId="{B7588368-F928-5E47-ABE9-FA670B7D9484}" type="presOf" srcId="{79EA30A6-1B47-814D-A6D1-7E237B834B26}" destId="{B5B690ED-5242-E846-B69B-DEAF15AADF37}" srcOrd="1" destOrd="0" presId="urn:microsoft.com/office/officeart/2005/8/layout/hierarchy2"/>
    <dgm:cxn modelId="{14082E69-133B-4040-B3F7-947B1213C471}" type="presOf" srcId="{B1255C44-E93F-CC4D-8C73-4A7F022D8CFC}" destId="{D1E4E79C-E207-674A-A0FF-4A7761040368}" srcOrd="0" destOrd="0" presId="urn:microsoft.com/office/officeart/2005/8/layout/hierarchy2"/>
    <dgm:cxn modelId="{F419F069-D22D-CC45-A60E-12F36C093568}" srcId="{ED736161-FAC5-7A48-AD29-468E534441ED}" destId="{9CCDE333-FEEE-644E-9188-A8A58FA94FD4}" srcOrd="0" destOrd="0" parTransId="{A01E0460-BE4B-5247-A6DE-E55CD25F3063}" sibTransId="{C2FBCDAD-236A-5C40-A7C3-EB71CD070AE9}"/>
    <dgm:cxn modelId="{C7DB9372-492B-A345-9BCE-91F0863C6CB7}" type="presOf" srcId="{744D208D-B97A-754C-9843-890B5242BCBF}" destId="{B2034F7D-6B6E-5848-A87F-23B8CC6FF88C}" srcOrd="0" destOrd="0" presId="urn:microsoft.com/office/officeart/2005/8/layout/hierarchy2"/>
    <dgm:cxn modelId="{677D4975-3E33-1440-B05D-2F5515167C2F}" type="presOf" srcId="{E532E2B1-A927-0F4A-ACE3-9A6D757453FC}" destId="{0605FEF9-A66C-464E-828E-DDE4ADEB00DA}" srcOrd="0" destOrd="0" presId="urn:microsoft.com/office/officeart/2005/8/layout/hierarchy2"/>
    <dgm:cxn modelId="{140FEB7A-A9A4-DB43-AC48-FDDBE02877F9}" type="presOf" srcId="{D7BA8834-A990-BF42-8E45-21D1F904C662}" destId="{9BEDC2FF-4189-284A-9722-833C91861A91}" srcOrd="0" destOrd="0" presId="urn:microsoft.com/office/officeart/2005/8/layout/hierarchy2"/>
    <dgm:cxn modelId="{12840186-FA95-C74C-8D5D-FDC6A6250FDA}" type="presOf" srcId="{A01E0460-BE4B-5247-A6DE-E55CD25F3063}" destId="{0EFEB9EF-3177-B24F-BA45-7ED18286CF01}" srcOrd="1" destOrd="0" presId="urn:microsoft.com/office/officeart/2005/8/layout/hierarchy2"/>
    <dgm:cxn modelId="{ECC7118A-B6F7-AB4F-9750-50BE95A4765F}" type="presOf" srcId="{A01E0460-BE4B-5247-A6DE-E55CD25F3063}" destId="{1880EA54-B132-6447-ACED-15B4F4963AB6}" srcOrd="0" destOrd="0" presId="urn:microsoft.com/office/officeart/2005/8/layout/hierarchy2"/>
    <dgm:cxn modelId="{24E0AA8E-1E16-0340-A33C-C7D04CFA802B}" type="presOf" srcId="{DA128FF9-C88D-4C48-A118-63102255B6AB}" destId="{3EC6E7D6-C8FA-EC4C-B5D9-AE55CD7865C4}" srcOrd="0" destOrd="0" presId="urn:microsoft.com/office/officeart/2005/8/layout/hierarchy2"/>
    <dgm:cxn modelId="{44450292-E3C5-1B42-99CC-D56734315029}" srcId="{E2D27314-5469-6A46-B07F-77F19FA12697}" destId="{81DCA389-95FE-5E46-A1BE-0670BC6F1210}" srcOrd="0" destOrd="0" parTransId="{41F5D398-A64B-D844-83F9-F251349F7776}" sibTransId="{0DA95309-2286-A846-954A-ADB657D623FB}"/>
    <dgm:cxn modelId="{2F7B8394-ED8E-0A4F-9FE4-8791E302DBEF}" srcId="{B1255C44-E93F-CC4D-8C73-4A7F022D8CFC}" destId="{1C59858F-18BC-B545-B005-8C8475E87F6A}" srcOrd="1" destOrd="0" parTransId="{F6A04743-813C-EB43-9086-DEE803BA6C02}" sibTransId="{CB8DFE70-32E7-2C4D-A31B-98E237C54AF7}"/>
    <dgm:cxn modelId="{23DFAA98-9FE8-AF42-B84A-EDB1BAD7296E}" srcId="{E532E2B1-A927-0F4A-ACE3-9A6D757453FC}" destId="{B1255C44-E93F-CC4D-8C73-4A7F022D8CFC}" srcOrd="0" destOrd="0" parTransId="{87B35CB0-C167-034B-9A4D-38D06A90C607}" sibTransId="{7BFD61B1-F768-D84E-93E4-14BF886854B7}"/>
    <dgm:cxn modelId="{E73AE8A3-652C-0C49-B538-A5C0914B3A9F}" type="presOf" srcId="{E2D27314-5469-6A46-B07F-77F19FA12697}" destId="{1697029D-97AB-D044-9AA7-C1A87C5FEFFC}" srcOrd="0" destOrd="0" presId="urn:microsoft.com/office/officeart/2005/8/layout/hierarchy2"/>
    <dgm:cxn modelId="{81F301AD-537F-134E-8B85-5F9763C1BA67}" type="presOf" srcId="{F6A04743-813C-EB43-9086-DEE803BA6C02}" destId="{27AF7A62-C2AF-0242-9237-469397EBC1F0}" srcOrd="0" destOrd="0" presId="urn:microsoft.com/office/officeart/2005/8/layout/hierarchy2"/>
    <dgm:cxn modelId="{0053EDAD-F801-384C-9B64-AF865250862C}" type="presOf" srcId="{8ED6E8BE-2C40-8A4B-8F7E-2EAF77A57443}" destId="{C3BD77C6-402F-9C4F-AFBB-BDEAAB89358B}" srcOrd="0" destOrd="0" presId="urn:microsoft.com/office/officeart/2005/8/layout/hierarchy2"/>
    <dgm:cxn modelId="{F085D8AF-0B6B-3C4B-98E1-9D924BE5DC61}" srcId="{A2652838-1D08-E14D-BE7C-776880B5D37F}" destId="{49C4DF1E-F912-5C40-A3DB-C385A615913E}" srcOrd="0" destOrd="0" parTransId="{69F8651B-B8C8-4D4E-885A-1514CC7EDB2B}" sibTransId="{47436B3E-026D-114A-978E-CDA2D610167B}"/>
    <dgm:cxn modelId="{F876DCB6-B3FE-3B44-A6B7-030DD9F6620C}" type="presOf" srcId="{69F8651B-B8C8-4D4E-885A-1514CC7EDB2B}" destId="{FA6D5D02-A571-AD49-970A-3995B45CD3A2}" srcOrd="1" destOrd="0" presId="urn:microsoft.com/office/officeart/2005/8/layout/hierarchy2"/>
    <dgm:cxn modelId="{79443EBD-D2C2-094B-A0EE-7F898D87E3D0}" type="presOf" srcId="{79EA30A6-1B47-814D-A6D1-7E237B834B26}" destId="{26478595-9F81-4D47-A15A-9F7166DA0492}" srcOrd="0" destOrd="0" presId="urn:microsoft.com/office/officeart/2005/8/layout/hierarchy2"/>
    <dgm:cxn modelId="{4193CBC5-1C6D-1C45-9429-B2186FD5EF15}" type="presOf" srcId="{49C4DF1E-F912-5C40-A3DB-C385A615913E}" destId="{37FBEDBA-0A53-6143-90C4-CE7800F4BFE8}" srcOrd="0" destOrd="0" presId="urn:microsoft.com/office/officeart/2005/8/layout/hierarchy2"/>
    <dgm:cxn modelId="{B63E75D1-C53B-394F-BFC0-6C96A88A9090}" type="presOf" srcId="{9D9B96F6-6978-8345-930A-2D1FEF1A94EF}" destId="{403588E5-652B-8D4E-8150-980D36D929B2}" srcOrd="1" destOrd="0" presId="urn:microsoft.com/office/officeart/2005/8/layout/hierarchy2"/>
    <dgm:cxn modelId="{3CA46BDC-9562-AB47-A8A5-DADEAE65278E}" type="presOf" srcId="{C2931BC3-9B63-B243-B8E0-6D42045A547D}" destId="{00AFDAC2-78E9-1240-B939-E0B87A37FF80}" srcOrd="0" destOrd="0" presId="urn:microsoft.com/office/officeart/2005/8/layout/hierarchy2"/>
    <dgm:cxn modelId="{806D44DE-E899-8D45-8B07-2C8EB27A1CDF}" type="presOf" srcId="{4A63B0BA-1F52-8249-BF07-E9DA43C8DF70}" destId="{03E762E1-6732-B742-AE67-C49ADCDAA773}" srcOrd="0" destOrd="0" presId="urn:microsoft.com/office/officeart/2005/8/layout/hierarchy2"/>
    <dgm:cxn modelId="{3A2635E0-A39D-BB4D-8060-6E1DF85A09D1}" type="presOf" srcId="{87B35CB0-C167-034B-9A4D-38D06A90C607}" destId="{8D921DF2-DB35-DD44-B943-829CC0C9BB2A}" srcOrd="1" destOrd="0" presId="urn:microsoft.com/office/officeart/2005/8/layout/hierarchy2"/>
    <dgm:cxn modelId="{46811CE7-3B79-0D49-BAE0-693076B72CC8}" srcId="{C2931BC3-9B63-B243-B8E0-6D42045A547D}" destId="{ED736161-FAC5-7A48-AD29-468E534441ED}" srcOrd="1" destOrd="0" parTransId="{D07D16ED-939D-1B4F-A8F8-D23F11B12A86}" sibTransId="{A7FD73FC-05DD-CB44-B9AD-5EA8A664BE61}"/>
    <dgm:cxn modelId="{ABDF2EF1-C4A1-4144-9D9B-C09CB0A94FB8}" type="presOf" srcId="{DA128FF9-C88D-4C48-A118-63102255B6AB}" destId="{986AD7BE-B7E7-BF4F-89DD-D78FDE75422C}" srcOrd="1" destOrd="0" presId="urn:microsoft.com/office/officeart/2005/8/layout/hierarchy2"/>
    <dgm:cxn modelId="{DE0FC0FE-1D28-164C-8D04-E7FDC60D16C5}" type="presOf" srcId="{ED736161-FAC5-7A48-AD29-468E534441ED}" destId="{2E528E31-CBE2-A14A-A471-54FAFFC271E7}" srcOrd="0" destOrd="0" presId="urn:microsoft.com/office/officeart/2005/8/layout/hierarchy2"/>
    <dgm:cxn modelId="{7BBC3500-03C7-6446-8AFA-F4F316B3B06F}" type="presParOf" srcId="{1697029D-97AB-D044-9AA7-C1A87C5FEFFC}" destId="{A12D163C-BC24-CE44-B4F7-B5A1C982A4D7}" srcOrd="0" destOrd="0" presId="urn:microsoft.com/office/officeart/2005/8/layout/hierarchy2"/>
    <dgm:cxn modelId="{FD6C8443-8029-F146-8725-DCC0FB541A1F}" type="presParOf" srcId="{A12D163C-BC24-CE44-B4F7-B5A1C982A4D7}" destId="{4483147A-620C-824C-AB0A-4E738587A8E0}" srcOrd="0" destOrd="0" presId="urn:microsoft.com/office/officeart/2005/8/layout/hierarchy2"/>
    <dgm:cxn modelId="{BE0CFB29-B3EF-6144-9E21-20359D1C7FE5}" type="presParOf" srcId="{A12D163C-BC24-CE44-B4F7-B5A1C982A4D7}" destId="{5521FEE3-7707-5642-A189-0301012D7E3E}" srcOrd="1" destOrd="0" presId="urn:microsoft.com/office/officeart/2005/8/layout/hierarchy2"/>
    <dgm:cxn modelId="{30F5BEC0-23F7-EF40-B93E-DBE768B802A6}" type="presParOf" srcId="{5521FEE3-7707-5642-A189-0301012D7E3E}" destId="{AA3643DA-F4A1-7C4A-953C-5C3742E4BB65}" srcOrd="0" destOrd="0" presId="urn:microsoft.com/office/officeart/2005/8/layout/hierarchy2"/>
    <dgm:cxn modelId="{FFA952DB-1F9D-8E4B-86D1-4A1F3908546A}" type="presParOf" srcId="{AA3643DA-F4A1-7C4A-953C-5C3742E4BB65}" destId="{16FF611E-3736-8C45-AFF7-1FFA367327A1}" srcOrd="0" destOrd="0" presId="urn:microsoft.com/office/officeart/2005/8/layout/hierarchy2"/>
    <dgm:cxn modelId="{B7CE7AEA-F460-8C4C-9FBF-039B0BF57D0B}" type="presParOf" srcId="{5521FEE3-7707-5642-A189-0301012D7E3E}" destId="{2C501B4F-AC16-F341-B789-E6E96A6620DE}" srcOrd="1" destOrd="0" presId="urn:microsoft.com/office/officeart/2005/8/layout/hierarchy2"/>
    <dgm:cxn modelId="{984317D4-61DB-204E-9155-BCF60ECFF2E8}" type="presParOf" srcId="{2C501B4F-AC16-F341-B789-E6E96A6620DE}" destId="{A61D2FD6-1446-614B-910E-9183AD854AB2}" srcOrd="0" destOrd="0" presId="urn:microsoft.com/office/officeart/2005/8/layout/hierarchy2"/>
    <dgm:cxn modelId="{9123E8D1-A765-C041-BACC-D171244DB1C7}" type="presParOf" srcId="{2C501B4F-AC16-F341-B789-E6E96A6620DE}" destId="{02CB62E7-7DEC-9745-BDFF-C1607C4C6889}" srcOrd="1" destOrd="0" presId="urn:microsoft.com/office/officeart/2005/8/layout/hierarchy2"/>
    <dgm:cxn modelId="{70661766-51A0-2540-84B4-0D98B0B24382}" type="presParOf" srcId="{02CB62E7-7DEC-9745-BDFF-C1607C4C6889}" destId="{C3BD77C6-402F-9C4F-AFBB-BDEAAB89358B}" srcOrd="0" destOrd="0" presId="urn:microsoft.com/office/officeart/2005/8/layout/hierarchy2"/>
    <dgm:cxn modelId="{C24F62C3-3E94-E94A-B01B-0C7F4F966E48}" type="presParOf" srcId="{C3BD77C6-402F-9C4F-AFBB-BDEAAB89358B}" destId="{3FF664E5-8419-5941-852F-A36B6B9F5676}" srcOrd="0" destOrd="0" presId="urn:microsoft.com/office/officeart/2005/8/layout/hierarchy2"/>
    <dgm:cxn modelId="{BE852F2C-BD56-2243-AC42-907F9504CC86}" type="presParOf" srcId="{02CB62E7-7DEC-9745-BDFF-C1607C4C6889}" destId="{DEF957A5-0EF3-3248-A18E-9132A952CAEB}" srcOrd="1" destOrd="0" presId="urn:microsoft.com/office/officeart/2005/8/layout/hierarchy2"/>
    <dgm:cxn modelId="{58DDC9A0-E4FF-9E4B-AD61-98C7617BBD99}" type="presParOf" srcId="{DEF957A5-0EF3-3248-A18E-9132A952CAEB}" destId="{00AFDAC2-78E9-1240-B939-E0B87A37FF80}" srcOrd="0" destOrd="0" presId="urn:microsoft.com/office/officeart/2005/8/layout/hierarchy2"/>
    <dgm:cxn modelId="{E4DCB682-99AA-3E4C-9A5C-9DE2EB630DEF}" type="presParOf" srcId="{DEF957A5-0EF3-3248-A18E-9132A952CAEB}" destId="{6CA799AD-B9F6-7B40-86E3-6480F732DFEC}" srcOrd="1" destOrd="0" presId="urn:microsoft.com/office/officeart/2005/8/layout/hierarchy2"/>
    <dgm:cxn modelId="{813448DD-C677-0A42-A90D-F9B46D6C0E19}" type="presParOf" srcId="{6CA799AD-B9F6-7B40-86E3-6480F732DFEC}" destId="{B2034F7D-6B6E-5848-A87F-23B8CC6FF88C}" srcOrd="0" destOrd="0" presId="urn:microsoft.com/office/officeart/2005/8/layout/hierarchy2"/>
    <dgm:cxn modelId="{4E7D7AF9-E381-8A47-BAA8-886BB6D50CC0}" type="presParOf" srcId="{B2034F7D-6B6E-5848-A87F-23B8CC6FF88C}" destId="{A197E759-686D-9E48-9001-01D571B35286}" srcOrd="0" destOrd="0" presId="urn:microsoft.com/office/officeart/2005/8/layout/hierarchy2"/>
    <dgm:cxn modelId="{478B5A41-6463-EE4C-8090-0E1721B0E252}" type="presParOf" srcId="{6CA799AD-B9F6-7B40-86E3-6480F732DFEC}" destId="{E2A64B17-52A0-A24F-8153-96C0083217F6}" srcOrd="1" destOrd="0" presId="urn:microsoft.com/office/officeart/2005/8/layout/hierarchy2"/>
    <dgm:cxn modelId="{34AF7D9A-E482-D14A-8C4B-78DD5F250882}" type="presParOf" srcId="{E2A64B17-52A0-A24F-8153-96C0083217F6}" destId="{3148F711-2578-474F-9E56-36B475845936}" srcOrd="0" destOrd="0" presId="urn:microsoft.com/office/officeart/2005/8/layout/hierarchy2"/>
    <dgm:cxn modelId="{08A10315-440B-5741-8FB4-948F673125EE}" type="presParOf" srcId="{E2A64B17-52A0-A24F-8153-96C0083217F6}" destId="{DFA065D9-DD16-8542-B7FF-33F7EDDCB0AB}" srcOrd="1" destOrd="0" presId="urn:microsoft.com/office/officeart/2005/8/layout/hierarchy2"/>
    <dgm:cxn modelId="{F1A012C8-95F6-CE49-8841-ADD5B96D738C}" type="presParOf" srcId="{DFA065D9-DD16-8542-B7FF-33F7EDDCB0AB}" destId="{26478595-9F81-4D47-A15A-9F7166DA0492}" srcOrd="0" destOrd="0" presId="urn:microsoft.com/office/officeart/2005/8/layout/hierarchy2"/>
    <dgm:cxn modelId="{1D26C61B-5C29-4C4B-8939-729A9C5D4F0B}" type="presParOf" srcId="{26478595-9F81-4D47-A15A-9F7166DA0492}" destId="{B5B690ED-5242-E846-B69B-DEAF15AADF37}" srcOrd="0" destOrd="0" presId="urn:microsoft.com/office/officeart/2005/8/layout/hierarchy2"/>
    <dgm:cxn modelId="{9BB64FBA-B2D7-FF45-83F1-54820A568BA0}" type="presParOf" srcId="{DFA065D9-DD16-8542-B7FF-33F7EDDCB0AB}" destId="{869E4C16-551F-0945-BEC0-2FE680F42845}" srcOrd="1" destOrd="0" presId="urn:microsoft.com/office/officeart/2005/8/layout/hierarchy2"/>
    <dgm:cxn modelId="{85746835-DE63-444E-820F-1E51C341AF89}" type="presParOf" srcId="{869E4C16-551F-0945-BEC0-2FE680F42845}" destId="{03E762E1-6732-B742-AE67-C49ADCDAA773}" srcOrd="0" destOrd="0" presId="urn:microsoft.com/office/officeart/2005/8/layout/hierarchy2"/>
    <dgm:cxn modelId="{B32DA813-F4FE-E24C-9484-6E69CDA8BFFA}" type="presParOf" srcId="{869E4C16-551F-0945-BEC0-2FE680F42845}" destId="{B1470D2B-6004-F84D-B70A-BA4312445671}" srcOrd="1" destOrd="0" presId="urn:microsoft.com/office/officeart/2005/8/layout/hierarchy2"/>
    <dgm:cxn modelId="{591C5387-CB00-CC4E-ACCC-979329860BD7}" type="presParOf" srcId="{6CA799AD-B9F6-7B40-86E3-6480F732DFEC}" destId="{DC5B0D23-23ED-854E-B9D2-3800AAC25198}" srcOrd="2" destOrd="0" presId="urn:microsoft.com/office/officeart/2005/8/layout/hierarchy2"/>
    <dgm:cxn modelId="{099C9F71-BD81-024F-A635-0034E294F4BC}" type="presParOf" srcId="{DC5B0D23-23ED-854E-B9D2-3800AAC25198}" destId="{2C4D37FB-FDC3-2E43-A395-757DE5096883}" srcOrd="0" destOrd="0" presId="urn:microsoft.com/office/officeart/2005/8/layout/hierarchy2"/>
    <dgm:cxn modelId="{3FD35C98-1664-1E45-BD78-8C4ABDF69EAB}" type="presParOf" srcId="{6CA799AD-B9F6-7B40-86E3-6480F732DFEC}" destId="{4BF582E9-3A5D-8D45-BBAE-616DF4A62F08}" srcOrd="3" destOrd="0" presId="urn:microsoft.com/office/officeart/2005/8/layout/hierarchy2"/>
    <dgm:cxn modelId="{F9EE9451-412A-5E4C-8D9A-3A067A19DBB4}" type="presParOf" srcId="{4BF582E9-3A5D-8D45-BBAE-616DF4A62F08}" destId="{2E528E31-CBE2-A14A-A471-54FAFFC271E7}" srcOrd="0" destOrd="0" presId="urn:microsoft.com/office/officeart/2005/8/layout/hierarchy2"/>
    <dgm:cxn modelId="{E800D181-CEFC-0340-BA19-D3DF106EF279}" type="presParOf" srcId="{4BF582E9-3A5D-8D45-BBAE-616DF4A62F08}" destId="{45ED6C10-64F2-BF43-8355-92367A0AD53F}" srcOrd="1" destOrd="0" presId="urn:microsoft.com/office/officeart/2005/8/layout/hierarchy2"/>
    <dgm:cxn modelId="{6C532AF1-3746-A74A-A956-F961BA9B28F7}" type="presParOf" srcId="{45ED6C10-64F2-BF43-8355-92367A0AD53F}" destId="{1880EA54-B132-6447-ACED-15B4F4963AB6}" srcOrd="0" destOrd="0" presId="urn:microsoft.com/office/officeart/2005/8/layout/hierarchy2"/>
    <dgm:cxn modelId="{C759C5A4-ACB0-C64F-8D21-28CEBDFE42E2}" type="presParOf" srcId="{1880EA54-B132-6447-ACED-15B4F4963AB6}" destId="{0EFEB9EF-3177-B24F-BA45-7ED18286CF01}" srcOrd="0" destOrd="0" presId="urn:microsoft.com/office/officeart/2005/8/layout/hierarchy2"/>
    <dgm:cxn modelId="{EE3ACC68-0917-7248-ADEC-336C330161B0}" type="presParOf" srcId="{45ED6C10-64F2-BF43-8355-92367A0AD53F}" destId="{5C96B3F4-E0E9-9749-B731-D27C80BE06F6}" srcOrd="1" destOrd="0" presId="urn:microsoft.com/office/officeart/2005/8/layout/hierarchy2"/>
    <dgm:cxn modelId="{E3B0480D-1946-1143-8C97-1E40CE02B560}" type="presParOf" srcId="{5C96B3F4-E0E9-9749-B731-D27C80BE06F6}" destId="{5AC9893B-8AB9-8D46-8A4B-E17451745B34}" srcOrd="0" destOrd="0" presId="urn:microsoft.com/office/officeart/2005/8/layout/hierarchy2"/>
    <dgm:cxn modelId="{52F86B50-174C-4C4F-9905-4D5824C618BE}" type="presParOf" srcId="{5C96B3F4-E0E9-9749-B731-D27C80BE06F6}" destId="{EC97DDC1-C9EF-754C-8DA0-59517B4AB09B}" srcOrd="1" destOrd="0" presId="urn:microsoft.com/office/officeart/2005/8/layout/hierarchy2"/>
    <dgm:cxn modelId="{6DB476C3-AC5F-F244-B156-4F6F838EC1E9}" type="presParOf" srcId="{5521FEE3-7707-5642-A189-0301012D7E3E}" destId="{3EC6E7D6-C8FA-EC4C-B5D9-AE55CD7865C4}" srcOrd="2" destOrd="0" presId="urn:microsoft.com/office/officeart/2005/8/layout/hierarchy2"/>
    <dgm:cxn modelId="{3A674800-FDB5-1240-8413-460D746F85E7}" type="presParOf" srcId="{3EC6E7D6-C8FA-EC4C-B5D9-AE55CD7865C4}" destId="{986AD7BE-B7E7-BF4F-89DD-D78FDE75422C}" srcOrd="0" destOrd="0" presId="urn:microsoft.com/office/officeart/2005/8/layout/hierarchy2"/>
    <dgm:cxn modelId="{E385D148-C83A-DC48-A184-9F417B90B315}" type="presParOf" srcId="{5521FEE3-7707-5642-A189-0301012D7E3E}" destId="{800DFA45-B5C1-3D4C-B464-AAA53FE3E659}" srcOrd="3" destOrd="0" presId="urn:microsoft.com/office/officeart/2005/8/layout/hierarchy2"/>
    <dgm:cxn modelId="{6E55DF35-E46C-F943-962D-05917997E5F2}" type="presParOf" srcId="{800DFA45-B5C1-3D4C-B464-AAA53FE3E659}" destId="{0605FEF9-A66C-464E-828E-DDE4ADEB00DA}" srcOrd="0" destOrd="0" presId="urn:microsoft.com/office/officeart/2005/8/layout/hierarchy2"/>
    <dgm:cxn modelId="{0F9B508D-B821-964B-A018-6F21B3095B23}" type="presParOf" srcId="{800DFA45-B5C1-3D4C-B464-AAA53FE3E659}" destId="{FF0338B9-414E-0540-9083-618771A20EAE}" srcOrd="1" destOrd="0" presId="urn:microsoft.com/office/officeart/2005/8/layout/hierarchy2"/>
    <dgm:cxn modelId="{FE0F5E83-1BF8-B543-ADE0-D7C1A7596252}" type="presParOf" srcId="{FF0338B9-414E-0540-9083-618771A20EAE}" destId="{6C2818B7-E229-4A40-8201-11A278F478DF}" srcOrd="0" destOrd="0" presId="urn:microsoft.com/office/officeart/2005/8/layout/hierarchy2"/>
    <dgm:cxn modelId="{E763493B-13E3-434E-9E5E-E75B9AEC4BD5}" type="presParOf" srcId="{6C2818B7-E229-4A40-8201-11A278F478DF}" destId="{8D921DF2-DB35-DD44-B943-829CC0C9BB2A}" srcOrd="0" destOrd="0" presId="urn:microsoft.com/office/officeart/2005/8/layout/hierarchy2"/>
    <dgm:cxn modelId="{E65C2683-E8AD-814A-AA74-062D74AA16A3}" type="presParOf" srcId="{FF0338B9-414E-0540-9083-618771A20EAE}" destId="{BF03E246-70AB-2A4E-95CA-0309D7E4A173}" srcOrd="1" destOrd="0" presId="urn:microsoft.com/office/officeart/2005/8/layout/hierarchy2"/>
    <dgm:cxn modelId="{B225DBF1-33F8-3841-9E04-A592ED0C913B}" type="presParOf" srcId="{BF03E246-70AB-2A4E-95CA-0309D7E4A173}" destId="{D1E4E79C-E207-674A-A0FF-4A7761040368}" srcOrd="0" destOrd="0" presId="urn:microsoft.com/office/officeart/2005/8/layout/hierarchy2"/>
    <dgm:cxn modelId="{98AD377F-83B0-1E4E-99AE-A6068478DB45}" type="presParOf" srcId="{BF03E246-70AB-2A4E-95CA-0309D7E4A173}" destId="{43C31257-CF8C-E845-BD1F-780E7C2C21BD}" srcOrd="1" destOrd="0" presId="urn:microsoft.com/office/officeart/2005/8/layout/hierarchy2"/>
    <dgm:cxn modelId="{05FB8482-813F-7446-94F0-402D4A006273}" type="presParOf" srcId="{43C31257-CF8C-E845-BD1F-780E7C2C21BD}" destId="{2F9E834D-4684-634C-970D-11D7781109D1}" srcOrd="0" destOrd="0" presId="urn:microsoft.com/office/officeart/2005/8/layout/hierarchy2"/>
    <dgm:cxn modelId="{E9BF217F-1B5C-2A41-A224-59B20C3E6C29}" type="presParOf" srcId="{2F9E834D-4684-634C-970D-11D7781109D1}" destId="{403588E5-652B-8D4E-8150-980D36D929B2}" srcOrd="0" destOrd="0" presId="urn:microsoft.com/office/officeart/2005/8/layout/hierarchy2"/>
    <dgm:cxn modelId="{16B8E98C-30A7-FF4F-877D-467D70124FF2}" type="presParOf" srcId="{43C31257-CF8C-E845-BD1F-780E7C2C21BD}" destId="{C1F0A7B1-C2FA-B441-8BB8-DF069E4E86C3}" srcOrd="1" destOrd="0" presId="urn:microsoft.com/office/officeart/2005/8/layout/hierarchy2"/>
    <dgm:cxn modelId="{0E0AFFF2-9BBB-FE4D-823C-FF288D72D09B}" type="presParOf" srcId="{C1F0A7B1-C2FA-B441-8BB8-DF069E4E86C3}" destId="{521E16A0-DC86-2B4C-B71E-07F7D75B1992}" srcOrd="0" destOrd="0" presId="urn:microsoft.com/office/officeart/2005/8/layout/hierarchy2"/>
    <dgm:cxn modelId="{B619BE5B-6006-7C4B-8DE5-51CB573C9241}" type="presParOf" srcId="{C1F0A7B1-C2FA-B441-8BB8-DF069E4E86C3}" destId="{5D9F5920-39B5-8E43-B71C-005FFDA8E7F5}" srcOrd="1" destOrd="0" presId="urn:microsoft.com/office/officeart/2005/8/layout/hierarchy2"/>
    <dgm:cxn modelId="{1C0B7A3C-CE4E-4B4E-981F-5E9EE8B347D1}" type="presParOf" srcId="{5D9F5920-39B5-8E43-B71C-005FFDA8E7F5}" destId="{DC332A3C-C032-BC4A-85BF-19547CBE60A3}" srcOrd="0" destOrd="0" presId="urn:microsoft.com/office/officeart/2005/8/layout/hierarchy2"/>
    <dgm:cxn modelId="{75352271-6C40-A542-87A4-418501026F9C}" type="presParOf" srcId="{DC332A3C-C032-BC4A-85BF-19547CBE60A3}" destId="{FA6D5D02-A571-AD49-970A-3995B45CD3A2}" srcOrd="0" destOrd="0" presId="urn:microsoft.com/office/officeart/2005/8/layout/hierarchy2"/>
    <dgm:cxn modelId="{8E38756D-56AD-2A43-87F9-ED5B84F4390E}" type="presParOf" srcId="{5D9F5920-39B5-8E43-B71C-005FFDA8E7F5}" destId="{C2AC557F-12AA-1F44-9DDE-8E9A9011F618}" srcOrd="1" destOrd="0" presId="urn:microsoft.com/office/officeart/2005/8/layout/hierarchy2"/>
    <dgm:cxn modelId="{8CCF1052-60E5-DD46-AA80-500EE25CA136}" type="presParOf" srcId="{C2AC557F-12AA-1F44-9DDE-8E9A9011F618}" destId="{37FBEDBA-0A53-6143-90C4-CE7800F4BFE8}" srcOrd="0" destOrd="0" presId="urn:microsoft.com/office/officeart/2005/8/layout/hierarchy2"/>
    <dgm:cxn modelId="{E57BAC26-3F17-DE46-9CC2-854B2B7AB601}" type="presParOf" srcId="{C2AC557F-12AA-1F44-9DDE-8E9A9011F618}" destId="{798D3ACA-47A2-574A-995D-F8DA0AAFFF46}" srcOrd="1" destOrd="0" presId="urn:microsoft.com/office/officeart/2005/8/layout/hierarchy2"/>
    <dgm:cxn modelId="{1D62047B-3FD8-A840-886D-D6F697802BCB}" type="presParOf" srcId="{43C31257-CF8C-E845-BD1F-780E7C2C21BD}" destId="{27AF7A62-C2AF-0242-9237-469397EBC1F0}" srcOrd="2" destOrd="0" presId="urn:microsoft.com/office/officeart/2005/8/layout/hierarchy2"/>
    <dgm:cxn modelId="{55D9C2F2-245D-4C44-A0D9-49843E1CEE3A}" type="presParOf" srcId="{27AF7A62-C2AF-0242-9237-469397EBC1F0}" destId="{0AAFC637-8B3F-184F-A563-755DC3A730BC}" srcOrd="0" destOrd="0" presId="urn:microsoft.com/office/officeart/2005/8/layout/hierarchy2"/>
    <dgm:cxn modelId="{9FDBA478-CC60-634F-A625-B4BAD5E1300F}" type="presParOf" srcId="{43C31257-CF8C-E845-BD1F-780E7C2C21BD}" destId="{1DDE9F16-E8B6-134B-9B45-A9412AFD88AF}" srcOrd="3" destOrd="0" presId="urn:microsoft.com/office/officeart/2005/8/layout/hierarchy2"/>
    <dgm:cxn modelId="{0A5B6C59-CB29-AB4D-9D5F-408F13C4E855}" type="presParOf" srcId="{1DDE9F16-E8B6-134B-9B45-A9412AFD88AF}" destId="{6546466F-E18E-B848-822F-5437ECBD6E11}" srcOrd="0" destOrd="0" presId="urn:microsoft.com/office/officeart/2005/8/layout/hierarchy2"/>
    <dgm:cxn modelId="{9F3481D8-9B51-3E48-89F8-C05055A3289A}" type="presParOf" srcId="{1DDE9F16-E8B6-134B-9B45-A9412AFD88AF}" destId="{ED6C528A-0048-DC4B-A05E-D45E75326FAA}" srcOrd="1" destOrd="0" presId="urn:microsoft.com/office/officeart/2005/8/layout/hierarchy2"/>
    <dgm:cxn modelId="{CF882CD3-7C98-554E-8F41-6A41C5B9EBDC}" type="presParOf" srcId="{ED6C528A-0048-DC4B-A05E-D45E75326FAA}" destId="{D2CB1E80-2E4E-CE41-BB1A-331BE9229DF9}" srcOrd="0" destOrd="0" presId="urn:microsoft.com/office/officeart/2005/8/layout/hierarchy2"/>
    <dgm:cxn modelId="{98D7C1EC-EE28-924B-B3C8-1310AABFEC9C}" type="presParOf" srcId="{D2CB1E80-2E4E-CE41-BB1A-331BE9229DF9}" destId="{4298411D-D2BF-8C4C-8211-7B98E6B979F7}" srcOrd="0" destOrd="0" presId="urn:microsoft.com/office/officeart/2005/8/layout/hierarchy2"/>
    <dgm:cxn modelId="{0C52346F-CAA4-D146-9A45-46348A30B9A6}" type="presParOf" srcId="{ED6C528A-0048-DC4B-A05E-D45E75326FAA}" destId="{D377AB85-611B-6D44-829D-8415DA74EA93}" srcOrd="1" destOrd="0" presId="urn:microsoft.com/office/officeart/2005/8/layout/hierarchy2"/>
    <dgm:cxn modelId="{4A3256AB-36CF-9D4A-964D-2DC9874846C5}" type="presParOf" srcId="{D377AB85-611B-6D44-829D-8415DA74EA93}" destId="{9BEDC2FF-4189-284A-9722-833C91861A91}" srcOrd="0" destOrd="0" presId="urn:microsoft.com/office/officeart/2005/8/layout/hierarchy2"/>
    <dgm:cxn modelId="{7901293E-B9A9-0845-AAE2-0E42D3C12E31}" type="presParOf" srcId="{D377AB85-611B-6D44-829D-8415DA74EA93}" destId="{70E5F0C8-4D86-5941-8F4B-FB8BB144D84B}" srcOrd="1" destOrd="0" presId="urn:microsoft.com/office/officeart/2005/8/layout/hierarchy2"/>
  </dgm:cxnLst>
  <dgm:bg>
    <a:effectLst/>
  </dgm:bg>
  <dgm:whole>
    <a:ln w="9525" cap="flat" cmpd="sng" algn="ctr">
      <a:noFill/>
      <a:prstDash val="solid"/>
      <a:round/>
      <a:headEnd type="none" w="med" len="med"/>
      <a:tailEnd type="none" w="med" len="med"/>
    </a:ln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27314-5469-6A46-B07F-77F19FA12697}" type="doc">
      <dgm:prSet loTypeId="urn:microsoft.com/office/officeart/2005/8/layout/hierarchy2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1DCA389-95FE-5E46-A1BE-0670BC6F1210}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Empty/Condensed/Expanded Dashboard (Initial Dashboard)</a:t>
          </a:r>
        </a:p>
      </dgm:t>
    </dgm:pt>
    <dgm:pt modelId="{41F5D398-A64B-D844-83F9-F251349F7776}" type="parTrans" cxnId="{44450292-E3C5-1B42-99CC-D56734315029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0DA95309-2286-A846-954A-ADB657D623FB}" type="sibTrans" cxnId="{44450292-E3C5-1B42-99CC-D56734315029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755B45B9-4C88-4246-9F72-8AA9C5DE4E5B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clicks on 'Search Database'</a:t>
          </a:r>
        </a:p>
      </dgm:t>
    </dgm:pt>
    <dgm:pt modelId="{64580BC6-FED6-9A48-8FAE-D505E6AF1278}" type="parTrans" cxnId="{B62B042D-0D39-E548-A2EA-147D75012AA3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2D54DDF6-7EA8-C74C-AE0F-BC75F8BB5229}" type="sibTrans" cxnId="{B62B042D-0D39-E548-A2EA-147D75012AA3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C2931BC3-9B63-B243-B8E0-6D42045A547D}" type="asst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Search Form Page</a:t>
          </a:r>
        </a:p>
      </dgm:t>
    </dgm:pt>
    <dgm:pt modelId="{8ED6E8BE-2C40-8A4B-8F7E-2EAF77A57443}" type="parTrans" cxnId="{204D6040-8604-B84A-9CDE-EB419EF6E08A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1E16DB8E-A3F1-A741-8957-2DD5C9641B1A}" type="sibTrans" cxnId="{204D6040-8604-B84A-9CDE-EB419EF6E08A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ED736161-FAC5-7A48-AD29-468E534441ED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provides valid data</a:t>
          </a:r>
        </a:p>
      </dgm:t>
    </dgm:pt>
    <dgm:pt modelId="{A7FD73FC-05DD-CB44-B9AD-5EA8A664BE61}" type="sibTrans" cxnId="{46811CE7-3B79-0D49-BAE0-693076B72CC8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D07D16ED-939D-1B4F-A8F8-D23F11B12A86}" type="parTrans" cxnId="{46811CE7-3B79-0D49-BAE0-693076B72CC8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693E7C28-D0A5-364D-9F42-4F5DCD6C74A8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provides invalid data</a:t>
          </a:r>
        </a:p>
      </dgm:t>
    </dgm:pt>
    <dgm:pt modelId="{744D208D-B97A-754C-9843-890B5242BCBF}" type="parTrans" cxnId="{CEF0CA60-3742-B64D-A424-296F7F0C417D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C71E805F-CD24-4A47-A166-E15D76656AE4}" type="sibTrans" cxnId="{CEF0CA60-3742-B64D-A424-296F7F0C417D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9CCDE333-FEEE-644E-9188-A8A58FA94FD4}" type="asst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Condensed Dashboard with Populated Entries</a:t>
          </a:r>
        </a:p>
      </dgm:t>
    </dgm:pt>
    <dgm:pt modelId="{A01E0460-BE4B-5247-A6DE-E55CD25F3063}" type="parTrans" cxnId="{F419F069-D22D-CC45-A60E-12F36C093568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C2FBCDAD-236A-5C40-A7C3-EB71CD070AE9}" type="sibTrans" cxnId="{F419F069-D22D-CC45-A60E-12F36C093568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4A63B0BA-1F52-8249-BF07-E9DA43C8DF70}" type="asst">
      <dgm:prSet phldrT="[Text]" custT="1"/>
      <dgm:spPr/>
      <dgm:t>
        <a:bodyPr/>
        <a:lstStyle/>
        <a:p>
          <a:r>
            <a:rPr lang="en-US" sz="1200" dirty="0">
              <a:latin typeface="Andale Mono" panose="020B0509000000000004" pitchFamily="49" charset="0"/>
            </a:rPr>
            <a:t>User gets error messages</a:t>
          </a:r>
        </a:p>
      </dgm:t>
    </dgm:pt>
    <dgm:pt modelId="{79EA30A6-1B47-814D-A6D1-7E237B834B26}" type="parTrans" cxnId="{3D88F943-4F50-9B49-BD1C-D2234474E290}">
      <dgm:prSet custT="1"/>
      <dgm:spPr/>
      <dgm:t>
        <a:bodyPr/>
        <a:lstStyle/>
        <a:p>
          <a:endParaRPr lang="en-US" sz="1200">
            <a:latin typeface="Andale Mono" panose="020B0509000000000004" pitchFamily="49" charset="0"/>
          </a:endParaRPr>
        </a:p>
      </dgm:t>
    </dgm:pt>
    <dgm:pt modelId="{42430D78-F457-D54D-9FA3-BE4A49C1897B}" type="sibTrans" cxnId="{3D88F943-4F50-9B49-BD1C-D2234474E290}">
      <dgm:prSet/>
      <dgm:spPr/>
      <dgm:t>
        <a:bodyPr/>
        <a:lstStyle/>
        <a:p>
          <a:endParaRPr lang="en-US">
            <a:latin typeface="Andale Mono" panose="020B0509000000000004" pitchFamily="49" charset="0"/>
          </a:endParaRPr>
        </a:p>
      </dgm:t>
    </dgm:pt>
    <dgm:pt modelId="{7A6687D5-0BCA-264D-A4D1-27E9EAE5A6C4}" type="asst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Andale Mono" panose="020B0509000000000004" pitchFamily="49" charset="0"/>
            </a:rPr>
            <a:t>User cancels search</a:t>
          </a:r>
        </a:p>
      </dgm:t>
    </dgm:pt>
    <dgm:pt modelId="{5C4A5EC1-782B-7F4C-9BB9-680A81DFE2D6}" type="parTrans" cxnId="{C0A88D4A-4DE2-374F-A748-FB8F836AC0F3}">
      <dgm:prSet/>
      <dgm:spPr/>
      <dgm:t>
        <a:bodyPr/>
        <a:lstStyle/>
        <a:p>
          <a:endParaRPr lang="en-US"/>
        </a:p>
      </dgm:t>
    </dgm:pt>
    <dgm:pt modelId="{9F91C07A-C423-FF48-AB5F-F621CD7B3EEA}" type="sibTrans" cxnId="{C0A88D4A-4DE2-374F-A748-FB8F836AC0F3}">
      <dgm:prSet/>
      <dgm:spPr/>
      <dgm:t>
        <a:bodyPr/>
        <a:lstStyle/>
        <a:p>
          <a:endParaRPr lang="en-US"/>
        </a:p>
      </dgm:t>
    </dgm:pt>
    <dgm:pt modelId="{CD5BE490-B2F1-B74D-8CC5-09055EF39D19}" type="asst">
      <dgm:prSet phldrT="[Text]" custT="1"/>
      <dgm:spPr/>
      <dgm:t>
        <a:bodyPr/>
        <a:lstStyle/>
        <a:p>
          <a:r>
            <a:rPr lang="en-US" sz="1200" dirty="0">
              <a:solidFill>
                <a:srgbClr val="C00000"/>
              </a:solidFill>
              <a:latin typeface="Andale Mono" panose="020B0509000000000004" pitchFamily="49" charset="0"/>
            </a:rPr>
            <a:t>Initial Dashboard</a:t>
          </a:r>
        </a:p>
      </dgm:t>
    </dgm:pt>
    <dgm:pt modelId="{C12ADCF4-38E7-A74F-BE52-9663E40BA856}" type="parTrans" cxnId="{88B014A9-9543-2345-BB8E-8B022D5586A9}">
      <dgm:prSet/>
      <dgm:spPr/>
      <dgm:t>
        <a:bodyPr/>
        <a:lstStyle/>
        <a:p>
          <a:endParaRPr lang="en-US"/>
        </a:p>
      </dgm:t>
    </dgm:pt>
    <dgm:pt modelId="{4E30E4D6-9ABF-8B41-93C7-D5F3E666A4A7}" type="sibTrans" cxnId="{88B014A9-9543-2345-BB8E-8B022D5586A9}">
      <dgm:prSet/>
      <dgm:spPr/>
      <dgm:t>
        <a:bodyPr/>
        <a:lstStyle/>
        <a:p>
          <a:endParaRPr lang="en-US"/>
        </a:p>
      </dgm:t>
    </dgm:pt>
    <dgm:pt modelId="{1697029D-97AB-D044-9AA7-C1A87C5FEFFC}" type="pres">
      <dgm:prSet presAssocID="{E2D27314-5469-6A46-B07F-77F19FA126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D163C-BC24-CE44-B4F7-B5A1C982A4D7}" type="pres">
      <dgm:prSet presAssocID="{81DCA389-95FE-5E46-A1BE-0670BC6F1210}" presName="root1" presStyleCnt="0"/>
      <dgm:spPr/>
    </dgm:pt>
    <dgm:pt modelId="{4483147A-620C-824C-AB0A-4E738587A8E0}" type="pres">
      <dgm:prSet presAssocID="{81DCA389-95FE-5E46-A1BE-0670BC6F1210}" presName="LevelOneTextNode" presStyleLbl="node0" presStyleIdx="0" presStyleCnt="1">
        <dgm:presLayoutVars>
          <dgm:chPref val="3"/>
        </dgm:presLayoutVars>
      </dgm:prSet>
      <dgm:spPr/>
    </dgm:pt>
    <dgm:pt modelId="{5521FEE3-7707-5642-A189-0301012D7E3E}" type="pres">
      <dgm:prSet presAssocID="{81DCA389-95FE-5E46-A1BE-0670BC6F1210}" presName="level2hierChild" presStyleCnt="0"/>
      <dgm:spPr/>
    </dgm:pt>
    <dgm:pt modelId="{AA3643DA-F4A1-7C4A-953C-5C3742E4BB65}" type="pres">
      <dgm:prSet presAssocID="{64580BC6-FED6-9A48-8FAE-D505E6AF1278}" presName="conn2-1" presStyleLbl="parChTrans1D2" presStyleIdx="0" presStyleCnt="1"/>
      <dgm:spPr/>
    </dgm:pt>
    <dgm:pt modelId="{16FF611E-3736-8C45-AFF7-1FFA367327A1}" type="pres">
      <dgm:prSet presAssocID="{64580BC6-FED6-9A48-8FAE-D505E6AF1278}" presName="connTx" presStyleLbl="parChTrans1D2" presStyleIdx="0" presStyleCnt="1"/>
      <dgm:spPr/>
    </dgm:pt>
    <dgm:pt modelId="{2C501B4F-AC16-F341-B789-E6E96A6620DE}" type="pres">
      <dgm:prSet presAssocID="{755B45B9-4C88-4246-9F72-8AA9C5DE4E5B}" presName="root2" presStyleCnt="0"/>
      <dgm:spPr/>
    </dgm:pt>
    <dgm:pt modelId="{A61D2FD6-1446-614B-910E-9183AD854AB2}" type="pres">
      <dgm:prSet presAssocID="{755B45B9-4C88-4246-9F72-8AA9C5DE4E5B}" presName="LevelTwoTextNode" presStyleLbl="asst1" presStyleIdx="0" presStyleCnt="8">
        <dgm:presLayoutVars>
          <dgm:chPref val="3"/>
        </dgm:presLayoutVars>
      </dgm:prSet>
      <dgm:spPr/>
    </dgm:pt>
    <dgm:pt modelId="{02CB62E7-7DEC-9745-BDFF-C1607C4C6889}" type="pres">
      <dgm:prSet presAssocID="{755B45B9-4C88-4246-9F72-8AA9C5DE4E5B}" presName="level3hierChild" presStyleCnt="0"/>
      <dgm:spPr/>
    </dgm:pt>
    <dgm:pt modelId="{C3BD77C6-402F-9C4F-AFBB-BDEAAB89358B}" type="pres">
      <dgm:prSet presAssocID="{8ED6E8BE-2C40-8A4B-8F7E-2EAF77A57443}" presName="conn2-1" presStyleLbl="parChTrans1D3" presStyleIdx="0" presStyleCnt="1"/>
      <dgm:spPr/>
    </dgm:pt>
    <dgm:pt modelId="{3FF664E5-8419-5941-852F-A36B6B9F5676}" type="pres">
      <dgm:prSet presAssocID="{8ED6E8BE-2C40-8A4B-8F7E-2EAF77A57443}" presName="connTx" presStyleLbl="parChTrans1D3" presStyleIdx="0" presStyleCnt="1"/>
      <dgm:spPr/>
    </dgm:pt>
    <dgm:pt modelId="{DEF957A5-0EF3-3248-A18E-9132A952CAEB}" type="pres">
      <dgm:prSet presAssocID="{C2931BC3-9B63-B243-B8E0-6D42045A547D}" presName="root2" presStyleCnt="0"/>
      <dgm:spPr/>
    </dgm:pt>
    <dgm:pt modelId="{00AFDAC2-78E9-1240-B939-E0B87A37FF80}" type="pres">
      <dgm:prSet presAssocID="{C2931BC3-9B63-B243-B8E0-6D42045A547D}" presName="LevelTwoTextNode" presStyleLbl="asst1" presStyleIdx="1" presStyleCnt="8">
        <dgm:presLayoutVars>
          <dgm:chPref val="3"/>
        </dgm:presLayoutVars>
      </dgm:prSet>
      <dgm:spPr/>
    </dgm:pt>
    <dgm:pt modelId="{6CA799AD-B9F6-7B40-86E3-6480F732DFEC}" type="pres">
      <dgm:prSet presAssocID="{C2931BC3-9B63-B243-B8E0-6D42045A547D}" presName="level3hierChild" presStyleCnt="0"/>
      <dgm:spPr/>
    </dgm:pt>
    <dgm:pt modelId="{B2034F7D-6B6E-5848-A87F-23B8CC6FF88C}" type="pres">
      <dgm:prSet presAssocID="{744D208D-B97A-754C-9843-890B5242BCBF}" presName="conn2-1" presStyleLbl="parChTrans1D4" presStyleIdx="0" presStyleCnt="6"/>
      <dgm:spPr/>
    </dgm:pt>
    <dgm:pt modelId="{A197E759-686D-9E48-9001-01D571B35286}" type="pres">
      <dgm:prSet presAssocID="{744D208D-B97A-754C-9843-890B5242BCBF}" presName="connTx" presStyleLbl="parChTrans1D4" presStyleIdx="0" presStyleCnt="6"/>
      <dgm:spPr/>
    </dgm:pt>
    <dgm:pt modelId="{E2A64B17-52A0-A24F-8153-96C0083217F6}" type="pres">
      <dgm:prSet presAssocID="{693E7C28-D0A5-364D-9F42-4F5DCD6C74A8}" presName="root2" presStyleCnt="0"/>
      <dgm:spPr/>
    </dgm:pt>
    <dgm:pt modelId="{3148F711-2578-474F-9E56-36B475845936}" type="pres">
      <dgm:prSet presAssocID="{693E7C28-D0A5-364D-9F42-4F5DCD6C74A8}" presName="LevelTwoTextNode" presStyleLbl="asst1" presStyleIdx="2" presStyleCnt="8">
        <dgm:presLayoutVars>
          <dgm:chPref val="3"/>
        </dgm:presLayoutVars>
      </dgm:prSet>
      <dgm:spPr/>
    </dgm:pt>
    <dgm:pt modelId="{DFA065D9-DD16-8542-B7FF-33F7EDDCB0AB}" type="pres">
      <dgm:prSet presAssocID="{693E7C28-D0A5-364D-9F42-4F5DCD6C74A8}" presName="level3hierChild" presStyleCnt="0"/>
      <dgm:spPr/>
    </dgm:pt>
    <dgm:pt modelId="{26478595-9F81-4D47-A15A-9F7166DA0492}" type="pres">
      <dgm:prSet presAssocID="{79EA30A6-1B47-814D-A6D1-7E237B834B26}" presName="conn2-1" presStyleLbl="parChTrans1D4" presStyleIdx="1" presStyleCnt="6"/>
      <dgm:spPr/>
    </dgm:pt>
    <dgm:pt modelId="{B5B690ED-5242-E846-B69B-DEAF15AADF37}" type="pres">
      <dgm:prSet presAssocID="{79EA30A6-1B47-814D-A6D1-7E237B834B26}" presName="connTx" presStyleLbl="parChTrans1D4" presStyleIdx="1" presStyleCnt="6"/>
      <dgm:spPr/>
    </dgm:pt>
    <dgm:pt modelId="{869E4C16-551F-0945-BEC0-2FE680F42845}" type="pres">
      <dgm:prSet presAssocID="{4A63B0BA-1F52-8249-BF07-E9DA43C8DF70}" presName="root2" presStyleCnt="0"/>
      <dgm:spPr/>
    </dgm:pt>
    <dgm:pt modelId="{03E762E1-6732-B742-AE67-C49ADCDAA773}" type="pres">
      <dgm:prSet presAssocID="{4A63B0BA-1F52-8249-BF07-E9DA43C8DF70}" presName="LevelTwoTextNode" presStyleLbl="asst1" presStyleIdx="3" presStyleCnt="8">
        <dgm:presLayoutVars>
          <dgm:chPref val="3"/>
        </dgm:presLayoutVars>
      </dgm:prSet>
      <dgm:spPr/>
    </dgm:pt>
    <dgm:pt modelId="{B1470D2B-6004-F84D-B70A-BA4312445671}" type="pres">
      <dgm:prSet presAssocID="{4A63B0BA-1F52-8249-BF07-E9DA43C8DF70}" presName="level3hierChild" presStyleCnt="0"/>
      <dgm:spPr/>
    </dgm:pt>
    <dgm:pt modelId="{DC5B0D23-23ED-854E-B9D2-3800AAC25198}" type="pres">
      <dgm:prSet presAssocID="{D07D16ED-939D-1B4F-A8F8-D23F11B12A86}" presName="conn2-1" presStyleLbl="parChTrans1D4" presStyleIdx="2" presStyleCnt="6"/>
      <dgm:spPr/>
    </dgm:pt>
    <dgm:pt modelId="{2C4D37FB-FDC3-2E43-A395-757DE5096883}" type="pres">
      <dgm:prSet presAssocID="{D07D16ED-939D-1B4F-A8F8-D23F11B12A86}" presName="connTx" presStyleLbl="parChTrans1D4" presStyleIdx="2" presStyleCnt="6"/>
      <dgm:spPr/>
    </dgm:pt>
    <dgm:pt modelId="{4BF582E9-3A5D-8D45-BBAE-616DF4A62F08}" type="pres">
      <dgm:prSet presAssocID="{ED736161-FAC5-7A48-AD29-468E534441ED}" presName="root2" presStyleCnt="0"/>
      <dgm:spPr/>
    </dgm:pt>
    <dgm:pt modelId="{2E528E31-CBE2-A14A-A471-54FAFFC271E7}" type="pres">
      <dgm:prSet presAssocID="{ED736161-FAC5-7A48-AD29-468E534441ED}" presName="LevelTwoTextNode" presStyleLbl="asst1" presStyleIdx="4" presStyleCnt="8">
        <dgm:presLayoutVars>
          <dgm:chPref val="3"/>
        </dgm:presLayoutVars>
      </dgm:prSet>
      <dgm:spPr/>
    </dgm:pt>
    <dgm:pt modelId="{45ED6C10-64F2-BF43-8355-92367A0AD53F}" type="pres">
      <dgm:prSet presAssocID="{ED736161-FAC5-7A48-AD29-468E534441ED}" presName="level3hierChild" presStyleCnt="0"/>
      <dgm:spPr/>
    </dgm:pt>
    <dgm:pt modelId="{1880EA54-B132-6447-ACED-15B4F4963AB6}" type="pres">
      <dgm:prSet presAssocID="{A01E0460-BE4B-5247-A6DE-E55CD25F3063}" presName="conn2-1" presStyleLbl="parChTrans1D4" presStyleIdx="3" presStyleCnt="6"/>
      <dgm:spPr/>
    </dgm:pt>
    <dgm:pt modelId="{0EFEB9EF-3177-B24F-BA45-7ED18286CF01}" type="pres">
      <dgm:prSet presAssocID="{A01E0460-BE4B-5247-A6DE-E55CD25F3063}" presName="connTx" presStyleLbl="parChTrans1D4" presStyleIdx="3" presStyleCnt="6"/>
      <dgm:spPr/>
    </dgm:pt>
    <dgm:pt modelId="{5C96B3F4-E0E9-9749-B731-D27C80BE06F6}" type="pres">
      <dgm:prSet presAssocID="{9CCDE333-FEEE-644E-9188-A8A58FA94FD4}" presName="root2" presStyleCnt="0"/>
      <dgm:spPr/>
    </dgm:pt>
    <dgm:pt modelId="{5AC9893B-8AB9-8D46-8A4B-E17451745B34}" type="pres">
      <dgm:prSet presAssocID="{9CCDE333-FEEE-644E-9188-A8A58FA94FD4}" presName="LevelTwoTextNode" presStyleLbl="asst1" presStyleIdx="5" presStyleCnt="8">
        <dgm:presLayoutVars>
          <dgm:chPref val="3"/>
        </dgm:presLayoutVars>
      </dgm:prSet>
      <dgm:spPr/>
    </dgm:pt>
    <dgm:pt modelId="{EC97DDC1-C9EF-754C-8DA0-59517B4AB09B}" type="pres">
      <dgm:prSet presAssocID="{9CCDE333-FEEE-644E-9188-A8A58FA94FD4}" presName="level3hierChild" presStyleCnt="0"/>
      <dgm:spPr/>
    </dgm:pt>
    <dgm:pt modelId="{9476CC12-5E49-1D4A-9C1B-DE359F81123B}" type="pres">
      <dgm:prSet presAssocID="{5C4A5EC1-782B-7F4C-9BB9-680A81DFE2D6}" presName="conn2-1" presStyleLbl="parChTrans1D4" presStyleIdx="4" presStyleCnt="6"/>
      <dgm:spPr/>
    </dgm:pt>
    <dgm:pt modelId="{9228DDA3-6FD2-2D47-B492-1784B7918F10}" type="pres">
      <dgm:prSet presAssocID="{5C4A5EC1-782B-7F4C-9BB9-680A81DFE2D6}" presName="connTx" presStyleLbl="parChTrans1D4" presStyleIdx="4" presStyleCnt="6"/>
      <dgm:spPr/>
    </dgm:pt>
    <dgm:pt modelId="{5B682D08-32A3-CE49-BD70-21FFD1BBA0BE}" type="pres">
      <dgm:prSet presAssocID="{7A6687D5-0BCA-264D-A4D1-27E9EAE5A6C4}" presName="root2" presStyleCnt="0"/>
      <dgm:spPr/>
    </dgm:pt>
    <dgm:pt modelId="{6E15F5AB-AAD1-B544-A3C2-E2D956E13E4D}" type="pres">
      <dgm:prSet presAssocID="{7A6687D5-0BCA-264D-A4D1-27E9EAE5A6C4}" presName="LevelTwoTextNode" presStyleLbl="asst1" presStyleIdx="6" presStyleCnt="8">
        <dgm:presLayoutVars>
          <dgm:chPref val="3"/>
        </dgm:presLayoutVars>
      </dgm:prSet>
      <dgm:spPr/>
    </dgm:pt>
    <dgm:pt modelId="{E7818AA5-8A3C-4E41-944C-07C46DC22FA5}" type="pres">
      <dgm:prSet presAssocID="{7A6687D5-0BCA-264D-A4D1-27E9EAE5A6C4}" presName="level3hierChild" presStyleCnt="0"/>
      <dgm:spPr/>
    </dgm:pt>
    <dgm:pt modelId="{30AAA713-813C-1143-B8C2-BF82A61E8902}" type="pres">
      <dgm:prSet presAssocID="{C12ADCF4-38E7-A74F-BE52-9663E40BA856}" presName="conn2-1" presStyleLbl="parChTrans1D4" presStyleIdx="5" presStyleCnt="6"/>
      <dgm:spPr/>
    </dgm:pt>
    <dgm:pt modelId="{C9EAEC20-2A49-1B4A-BAC5-45EFBE62FC75}" type="pres">
      <dgm:prSet presAssocID="{C12ADCF4-38E7-A74F-BE52-9663E40BA856}" presName="connTx" presStyleLbl="parChTrans1D4" presStyleIdx="5" presStyleCnt="6"/>
      <dgm:spPr/>
    </dgm:pt>
    <dgm:pt modelId="{04B031CE-CEEB-1D46-8833-7A1023670AC0}" type="pres">
      <dgm:prSet presAssocID="{CD5BE490-B2F1-B74D-8CC5-09055EF39D19}" presName="root2" presStyleCnt="0"/>
      <dgm:spPr/>
    </dgm:pt>
    <dgm:pt modelId="{7FCE2BFA-8387-9249-B811-BA674D23001A}" type="pres">
      <dgm:prSet presAssocID="{CD5BE490-B2F1-B74D-8CC5-09055EF39D19}" presName="LevelTwoTextNode" presStyleLbl="asst1" presStyleIdx="7" presStyleCnt="8">
        <dgm:presLayoutVars>
          <dgm:chPref val="3"/>
        </dgm:presLayoutVars>
      </dgm:prSet>
      <dgm:spPr/>
    </dgm:pt>
    <dgm:pt modelId="{3FBC2130-A07D-B541-A342-00A90E1A9CBA}" type="pres">
      <dgm:prSet presAssocID="{CD5BE490-B2F1-B74D-8CC5-09055EF39D19}" presName="level3hierChild" presStyleCnt="0"/>
      <dgm:spPr/>
    </dgm:pt>
  </dgm:ptLst>
  <dgm:cxnLst>
    <dgm:cxn modelId="{DE2B7E09-5C72-DE48-885A-A458E90C4871}" type="presOf" srcId="{693E7C28-D0A5-364D-9F42-4F5DCD6C74A8}" destId="{3148F711-2578-474F-9E56-36B475845936}" srcOrd="0" destOrd="0" presId="urn:microsoft.com/office/officeart/2005/8/layout/hierarchy2"/>
    <dgm:cxn modelId="{4298081E-4A3C-054F-8629-6C294955C57E}" type="presOf" srcId="{64580BC6-FED6-9A48-8FAE-D505E6AF1278}" destId="{AA3643DA-F4A1-7C4A-953C-5C3742E4BB65}" srcOrd="0" destOrd="0" presId="urn:microsoft.com/office/officeart/2005/8/layout/hierarchy2"/>
    <dgm:cxn modelId="{6E25171F-06EE-5547-A4A8-61FBE15F1D6E}" type="presOf" srcId="{D07D16ED-939D-1B4F-A8F8-D23F11B12A86}" destId="{DC5B0D23-23ED-854E-B9D2-3800AAC25198}" srcOrd="0" destOrd="0" presId="urn:microsoft.com/office/officeart/2005/8/layout/hierarchy2"/>
    <dgm:cxn modelId="{D67F6A28-E518-574D-9D20-E5FF1688DF05}" type="presOf" srcId="{C12ADCF4-38E7-A74F-BE52-9663E40BA856}" destId="{C9EAEC20-2A49-1B4A-BAC5-45EFBE62FC75}" srcOrd="1" destOrd="0" presId="urn:microsoft.com/office/officeart/2005/8/layout/hierarchy2"/>
    <dgm:cxn modelId="{B62B042D-0D39-E548-A2EA-147D75012AA3}" srcId="{81DCA389-95FE-5E46-A1BE-0670BC6F1210}" destId="{755B45B9-4C88-4246-9F72-8AA9C5DE4E5B}" srcOrd="0" destOrd="0" parTransId="{64580BC6-FED6-9A48-8FAE-D505E6AF1278}" sibTransId="{2D54DDF6-7EA8-C74C-AE0F-BC75F8BB5229}"/>
    <dgm:cxn modelId="{71998A2D-BCBA-0048-BBCC-9276DAC5889D}" type="presOf" srcId="{8ED6E8BE-2C40-8A4B-8F7E-2EAF77A57443}" destId="{3FF664E5-8419-5941-852F-A36B6B9F5676}" srcOrd="1" destOrd="0" presId="urn:microsoft.com/office/officeart/2005/8/layout/hierarchy2"/>
    <dgm:cxn modelId="{AD28F22D-0637-7C46-BA69-12DA8C438C7A}" type="presOf" srcId="{D07D16ED-939D-1B4F-A8F8-D23F11B12A86}" destId="{2C4D37FB-FDC3-2E43-A395-757DE5096883}" srcOrd="1" destOrd="0" presId="urn:microsoft.com/office/officeart/2005/8/layout/hierarchy2"/>
    <dgm:cxn modelId="{AEBEB131-E125-214C-B086-FEA6619EF032}" type="presOf" srcId="{9CCDE333-FEEE-644E-9188-A8A58FA94FD4}" destId="{5AC9893B-8AB9-8D46-8A4B-E17451745B34}" srcOrd="0" destOrd="0" presId="urn:microsoft.com/office/officeart/2005/8/layout/hierarchy2"/>
    <dgm:cxn modelId="{1EDD7C32-D0B1-6D4E-AE22-0321921C7A8E}" type="presOf" srcId="{744D208D-B97A-754C-9843-890B5242BCBF}" destId="{A197E759-686D-9E48-9001-01D571B35286}" srcOrd="1" destOrd="0" presId="urn:microsoft.com/office/officeart/2005/8/layout/hierarchy2"/>
    <dgm:cxn modelId="{2B098337-6F02-3149-904C-60856EFD2D75}" type="presOf" srcId="{7A6687D5-0BCA-264D-A4D1-27E9EAE5A6C4}" destId="{6E15F5AB-AAD1-B544-A3C2-E2D956E13E4D}" srcOrd="0" destOrd="0" presId="urn:microsoft.com/office/officeart/2005/8/layout/hierarchy2"/>
    <dgm:cxn modelId="{A5C0793B-615A-6945-B01C-DA93FE0A87DD}" type="presOf" srcId="{64580BC6-FED6-9A48-8FAE-D505E6AF1278}" destId="{16FF611E-3736-8C45-AFF7-1FFA367327A1}" srcOrd="1" destOrd="0" presId="urn:microsoft.com/office/officeart/2005/8/layout/hierarchy2"/>
    <dgm:cxn modelId="{204D6040-8604-B84A-9CDE-EB419EF6E08A}" srcId="{755B45B9-4C88-4246-9F72-8AA9C5DE4E5B}" destId="{C2931BC3-9B63-B243-B8E0-6D42045A547D}" srcOrd="0" destOrd="0" parTransId="{8ED6E8BE-2C40-8A4B-8F7E-2EAF77A57443}" sibTransId="{1E16DB8E-A3F1-A741-8957-2DD5C9641B1A}"/>
    <dgm:cxn modelId="{AE1A4B41-6606-DF47-B503-6AFD524807D7}" type="presOf" srcId="{755B45B9-4C88-4246-9F72-8AA9C5DE4E5B}" destId="{A61D2FD6-1446-614B-910E-9183AD854AB2}" srcOrd="0" destOrd="0" presId="urn:microsoft.com/office/officeart/2005/8/layout/hierarchy2"/>
    <dgm:cxn modelId="{3D88F943-4F50-9B49-BD1C-D2234474E290}" srcId="{693E7C28-D0A5-364D-9F42-4F5DCD6C74A8}" destId="{4A63B0BA-1F52-8249-BF07-E9DA43C8DF70}" srcOrd="0" destOrd="0" parTransId="{79EA30A6-1B47-814D-A6D1-7E237B834B26}" sibTransId="{42430D78-F457-D54D-9FA3-BE4A49C1897B}"/>
    <dgm:cxn modelId="{BE786249-F2CD-3845-881F-A47120ECEA9B}" type="presOf" srcId="{5C4A5EC1-782B-7F4C-9BB9-680A81DFE2D6}" destId="{9228DDA3-6FD2-2D47-B492-1784B7918F10}" srcOrd="1" destOrd="0" presId="urn:microsoft.com/office/officeart/2005/8/layout/hierarchy2"/>
    <dgm:cxn modelId="{C0A88D4A-4DE2-374F-A748-FB8F836AC0F3}" srcId="{C2931BC3-9B63-B243-B8E0-6D42045A547D}" destId="{7A6687D5-0BCA-264D-A4D1-27E9EAE5A6C4}" srcOrd="2" destOrd="0" parTransId="{5C4A5EC1-782B-7F4C-9BB9-680A81DFE2D6}" sibTransId="{9F91C07A-C423-FF48-AB5F-F621CD7B3EEA}"/>
    <dgm:cxn modelId="{6C26C450-54FC-B443-ACB0-0EE0AFA4A75D}" type="presOf" srcId="{CD5BE490-B2F1-B74D-8CC5-09055EF39D19}" destId="{7FCE2BFA-8387-9249-B811-BA674D23001A}" srcOrd="0" destOrd="0" presId="urn:microsoft.com/office/officeart/2005/8/layout/hierarchy2"/>
    <dgm:cxn modelId="{AAD99A51-2361-6742-9FF7-A095E2B03986}" type="presOf" srcId="{C12ADCF4-38E7-A74F-BE52-9663E40BA856}" destId="{30AAA713-813C-1143-B8C2-BF82A61E8902}" srcOrd="0" destOrd="0" presId="urn:microsoft.com/office/officeart/2005/8/layout/hierarchy2"/>
    <dgm:cxn modelId="{6C5B4056-B80C-1340-AF83-17A49083FD51}" type="presOf" srcId="{81DCA389-95FE-5E46-A1BE-0670BC6F1210}" destId="{4483147A-620C-824C-AB0A-4E738587A8E0}" srcOrd="0" destOrd="0" presId="urn:microsoft.com/office/officeart/2005/8/layout/hierarchy2"/>
    <dgm:cxn modelId="{CEF0CA60-3742-B64D-A424-296F7F0C417D}" srcId="{C2931BC3-9B63-B243-B8E0-6D42045A547D}" destId="{693E7C28-D0A5-364D-9F42-4F5DCD6C74A8}" srcOrd="0" destOrd="0" parTransId="{744D208D-B97A-754C-9843-890B5242BCBF}" sibTransId="{C71E805F-CD24-4A47-A166-E15D76656AE4}"/>
    <dgm:cxn modelId="{B7588368-F928-5E47-ABE9-FA670B7D9484}" type="presOf" srcId="{79EA30A6-1B47-814D-A6D1-7E237B834B26}" destId="{B5B690ED-5242-E846-B69B-DEAF15AADF37}" srcOrd="1" destOrd="0" presId="urn:microsoft.com/office/officeart/2005/8/layout/hierarchy2"/>
    <dgm:cxn modelId="{F419F069-D22D-CC45-A60E-12F36C093568}" srcId="{ED736161-FAC5-7A48-AD29-468E534441ED}" destId="{9CCDE333-FEEE-644E-9188-A8A58FA94FD4}" srcOrd="0" destOrd="0" parTransId="{A01E0460-BE4B-5247-A6DE-E55CD25F3063}" sibTransId="{C2FBCDAD-236A-5C40-A7C3-EB71CD070AE9}"/>
    <dgm:cxn modelId="{C7DB9372-492B-A345-9BCE-91F0863C6CB7}" type="presOf" srcId="{744D208D-B97A-754C-9843-890B5242BCBF}" destId="{B2034F7D-6B6E-5848-A87F-23B8CC6FF88C}" srcOrd="0" destOrd="0" presId="urn:microsoft.com/office/officeart/2005/8/layout/hierarchy2"/>
    <dgm:cxn modelId="{12840186-FA95-C74C-8D5D-FDC6A6250FDA}" type="presOf" srcId="{A01E0460-BE4B-5247-A6DE-E55CD25F3063}" destId="{0EFEB9EF-3177-B24F-BA45-7ED18286CF01}" srcOrd="1" destOrd="0" presId="urn:microsoft.com/office/officeart/2005/8/layout/hierarchy2"/>
    <dgm:cxn modelId="{CC32C086-C109-6644-92EA-03FA1CC3E014}" type="presOf" srcId="{5C4A5EC1-782B-7F4C-9BB9-680A81DFE2D6}" destId="{9476CC12-5E49-1D4A-9C1B-DE359F81123B}" srcOrd="0" destOrd="0" presId="urn:microsoft.com/office/officeart/2005/8/layout/hierarchy2"/>
    <dgm:cxn modelId="{ECC7118A-B6F7-AB4F-9750-50BE95A4765F}" type="presOf" srcId="{A01E0460-BE4B-5247-A6DE-E55CD25F3063}" destId="{1880EA54-B132-6447-ACED-15B4F4963AB6}" srcOrd="0" destOrd="0" presId="urn:microsoft.com/office/officeart/2005/8/layout/hierarchy2"/>
    <dgm:cxn modelId="{44450292-E3C5-1B42-99CC-D56734315029}" srcId="{E2D27314-5469-6A46-B07F-77F19FA12697}" destId="{81DCA389-95FE-5E46-A1BE-0670BC6F1210}" srcOrd="0" destOrd="0" parTransId="{41F5D398-A64B-D844-83F9-F251349F7776}" sibTransId="{0DA95309-2286-A846-954A-ADB657D623FB}"/>
    <dgm:cxn modelId="{E73AE8A3-652C-0C49-B538-A5C0914B3A9F}" type="presOf" srcId="{E2D27314-5469-6A46-B07F-77F19FA12697}" destId="{1697029D-97AB-D044-9AA7-C1A87C5FEFFC}" srcOrd="0" destOrd="0" presId="urn:microsoft.com/office/officeart/2005/8/layout/hierarchy2"/>
    <dgm:cxn modelId="{88B014A9-9543-2345-BB8E-8B022D5586A9}" srcId="{7A6687D5-0BCA-264D-A4D1-27E9EAE5A6C4}" destId="{CD5BE490-B2F1-B74D-8CC5-09055EF39D19}" srcOrd="0" destOrd="0" parTransId="{C12ADCF4-38E7-A74F-BE52-9663E40BA856}" sibTransId="{4E30E4D6-9ABF-8B41-93C7-D5F3E666A4A7}"/>
    <dgm:cxn modelId="{0053EDAD-F801-384C-9B64-AF865250862C}" type="presOf" srcId="{8ED6E8BE-2C40-8A4B-8F7E-2EAF77A57443}" destId="{C3BD77C6-402F-9C4F-AFBB-BDEAAB89358B}" srcOrd="0" destOrd="0" presId="urn:microsoft.com/office/officeart/2005/8/layout/hierarchy2"/>
    <dgm:cxn modelId="{79443EBD-D2C2-094B-A0EE-7F898D87E3D0}" type="presOf" srcId="{79EA30A6-1B47-814D-A6D1-7E237B834B26}" destId="{26478595-9F81-4D47-A15A-9F7166DA0492}" srcOrd="0" destOrd="0" presId="urn:microsoft.com/office/officeart/2005/8/layout/hierarchy2"/>
    <dgm:cxn modelId="{3CA46BDC-9562-AB47-A8A5-DADEAE65278E}" type="presOf" srcId="{C2931BC3-9B63-B243-B8E0-6D42045A547D}" destId="{00AFDAC2-78E9-1240-B939-E0B87A37FF80}" srcOrd="0" destOrd="0" presId="urn:microsoft.com/office/officeart/2005/8/layout/hierarchy2"/>
    <dgm:cxn modelId="{806D44DE-E899-8D45-8B07-2C8EB27A1CDF}" type="presOf" srcId="{4A63B0BA-1F52-8249-BF07-E9DA43C8DF70}" destId="{03E762E1-6732-B742-AE67-C49ADCDAA773}" srcOrd="0" destOrd="0" presId="urn:microsoft.com/office/officeart/2005/8/layout/hierarchy2"/>
    <dgm:cxn modelId="{46811CE7-3B79-0D49-BAE0-693076B72CC8}" srcId="{C2931BC3-9B63-B243-B8E0-6D42045A547D}" destId="{ED736161-FAC5-7A48-AD29-468E534441ED}" srcOrd="1" destOrd="0" parTransId="{D07D16ED-939D-1B4F-A8F8-D23F11B12A86}" sibTransId="{A7FD73FC-05DD-CB44-B9AD-5EA8A664BE61}"/>
    <dgm:cxn modelId="{DE0FC0FE-1D28-164C-8D04-E7FDC60D16C5}" type="presOf" srcId="{ED736161-FAC5-7A48-AD29-468E534441ED}" destId="{2E528E31-CBE2-A14A-A471-54FAFFC271E7}" srcOrd="0" destOrd="0" presId="urn:microsoft.com/office/officeart/2005/8/layout/hierarchy2"/>
    <dgm:cxn modelId="{7BBC3500-03C7-6446-8AFA-F4F316B3B06F}" type="presParOf" srcId="{1697029D-97AB-D044-9AA7-C1A87C5FEFFC}" destId="{A12D163C-BC24-CE44-B4F7-B5A1C982A4D7}" srcOrd="0" destOrd="0" presId="urn:microsoft.com/office/officeart/2005/8/layout/hierarchy2"/>
    <dgm:cxn modelId="{FD6C8443-8029-F146-8725-DCC0FB541A1F}" type="presParOf" srcId="{A12D163C-BC24-CE44-B4F7-B5A1C982A4D7}" destId="{4483147A-620C-824C-AB0A-4E738587A8E0}" srcOrd="0" destOrd="0" presId="urn:microsoft.com/office/officeart/2005/8/layout/hierarchy2"/>
    <dgm:cxn modelId="{BE0CFB29-B3EF-6144-9E21-20359D1C7FE5}" type="presParOf" srcId="{A12D163C-BC24-CE44-B4F7-B5A1C982A4D7}" destId="{5521FEE3-7707-5642-A189-0301012D7E3E}" srcOrd="1" destOrd="0" presId="urn:microsoft.com/office/officeart/2005/8/layout/hierarchy2"/>
    <dgm:cxn modelId="{30F5BEC0-23F7-EF40-B93E-DBE768B802A6}" type="presParOf" srcId="{5521FEE3-7707-5642-A189-0301012D7E3E}" destId="{AA3643DA-F4A1-7C4A-953C-5C3742E4BB65}" srcOrd="0" destOrd="0" presId="urn:microsoft.com/office/officeart/2005/8/layout/hierarchy2"/>
    <dgm:cxn modelId="{FFA952DB-1F9D-8E4B-86D1-4A1F3908546A}" type="presParOf" srcId="{AA3643DA-F4A1-7C4A-953C-5C3742E4BB65}" destId="{16FF611E-3736-8C45-AFF7-1FFA367327A1}" srcOrd="0" destOrd="0" presId="urn:microsoft.com/office/officeart/2005/8/layout/hierarchy2"/>
    <dgm:cxn modelId="{B7CE7AEA-F460-8C4C-9FBF-039B0BF57D0B}" type="presParOf" srcId="{5521FEE3-7707-5642-A189-0301012D7E3E}" destId="{2C501B4F-AC16-F341-B789-E6E96A6620DE}" srcOrd="1" destOrd="0" presId="urn:microsoft.com/office/officeart/2005/8/layout/hierarchy2"/>
    <dgm:cxn modelId="{984317D4-61DB-204E-9155-BCF60ECFF2E8}" type="presParOf" srcId="{2C501B4F-AC16-F341-B789-E6E96A6620DE}" destId="{A61D2FD6-1446-614B-910E-9183AD854AB2}" srcOrd="0" destOrd="0" presId="urn:microsoft.com/office/officeart/2005/8/layout/hierarchy2"/>
    <dgm:cxn modelId="{9123E8D1-A765-C041-BACC-D171244DB1C7}" type="presParOf" srcId="{2C501B4F-AC16-F341-B789-E6E96A6620DE}" destId="{02CB62E7-7DEC-9745-BDFF-C1607C4C6889}" srcOrd="1" destOrd="0" presId="urn:microsoft.com/office/officeart/2005/8/layout/hierarchy2"/>
    <dgm:cxn modelId="{70661766-51A0-2540-84B4-0D98B0B24382}" type="presParOf" srcId="{02CB62E7-7DEC-9745-BDFF-C1607C4C6889}" destId="{C3BD77C6-402F-9C4F-AFBB-BDEAAB89358B}" srcOrd="0" destOrd="0" presId="urn:microsoft.com/office/officeart/2005/8/layout/hierarchy2"/>
    <dgm:cxn modelId="{C24F62C3-3E94-E94A-B01B-0C7F4F966E48}" type="presParOf" srcId="{C3BD77C6-402F-9C4F-AFBB-BDEAAB89358B}" destId="{3FF664E5-8419-5941-852F-A36B6B9F5676}" srcOrd="0" destOrd="0" presId="urn:microsoft.com/office/officeart/2005/8/layout/hierarchy2"/>
    <dgm:cxn modelId="{BE852F2C-BD56-2243-AC42-907F9504CC86}" type="presParOf" srcId="{02CB62E7-7DEC-9745-BDFF-C1607C4C6889}" destId="{DEF957A5-0EF3-3248-A18E-9132A952CAEB}" srcOrd="1" destOrd="0" presId="urn:microsoft.com/office/officeart/2005/8/layout/hierarchy2"/>
    <dgm:cxn modelId="{58DDC9A0-E4FF-9E4B-AD61-98C7617BBD99}" type="presParOf" srcId="{DEF957A5-0EF3-3248-A18E-9132A952CAEB}" destId="{00AFDAC2-78E9-1240-B939-E0B87A37FF80}" srcOrd="0" destOrd="0" presId="urn:microsoft.com/office/officeart/2005/8/layout/hierarchy2"/>
    <dgm:cxn modelId="{E4DCB682-99AA-3E4C-9A5C-9DE2EB630DEF}" type="presParOf" srcId="{DEF957A5-0EF3-3248-A18E-9132A952CAEB}" destId="{6CA799AD-B9F6-7B40-86E3-6480F732DFEC}" srcOrd="1" destOrd="0" presId="urn:microsoft.com/office/officeart/2005/8/layout/hierarchy2"/>
    <dgm:cxn modelId="{813448DD-C677-0A42-A90D-F9B46D6C0E19}" type="presParOf" srcId="{6CA799AD-B9F6-7B40-86E3-6480F732DFEC}" destId="{B2034F7D-6B6E-5848-A87F-23B8CC6FF88C}" srcOrd="0" destOrd="0" presId="urn:microsoft.com/office/officeart/2005/8/layout/hierarchy2"/>
    <dgm:cxn modelId="{4E7D7AF9-E381-8A47-BAA8-886BB6D50CC0}" type="presParOf" srcId="{B2034F7D-6B6E-5848-A87F-23B8CC6FF88C}" destId="{A197E759-686D-9E48-9001-01D571B35286}" srcOrd="0" destOrd="0" presId="urn:microsoft.com/office/officeart/2005/8/layout/hierarchy2"/>
    <dgm:cxn modelId="{478B5A41-6463-EE4C-8090-0E1721B0E252}" type="presParOf" srcId="{6CA799AD-B9F6-7B40-86E3-6480F732DFEC}" destId="{E2A64B17-52A0-A24F-8153-96C0083217F6}" srcOrd="1" destOrd="0" presId="urn:microsoft.com/office/officeart/2005/8/layout/hierarchy2"/>
    <dgm:cxn modelId="{34AF7D9A-E482-D14A-8C4B-78DD5F250882}" type="presParOf" srcId="{E2A64B17-52A0-A24F-8153-96C0083217F6}" destId="{3148F711-2578-474F-9E56-36B475845936}" srcOrd="0" destOrd="0" presId="urn:microsoft.com/office/officeart/2005/8/layout/hierarchy2"/>
    <dgm:cxn modelId="{08A10315-440B-5741-8FB4-948F673125EE}" type="presParOf" srcId="{E2A64B17-52A0-A24F-8153-96C0083217F6}" destId="{DFA065D9-DD16-8542-B7FF-33F7EDDCB0AB}" srcOrd="1" destOrd="0" presId="urn:microsoft.com/office/officeart/2005/8/layout/hierarchy2"/>
    <dgm:cxn modelId="{F1A012C8-95F6-CE49-8841-ADD5B96D738C}" type="presParOf" srcId="{DFA065D9-DD16-8542-B7FF-33F7EDDCB0AB}" destId="{26478595-9F81-4D47-A15A-9F7166DA0492}" srcOrd="0" destOrd="0" presId="urn:microsoft.com/office/officeart/2005/8/layout/hierarchy2"/>
    <dgm:cxn modelId="{1D26C61B-5C29-4C4B-8939-729A9C5D4F0B}" type="presParOf" srcId="{26478595-9F81-4D47-A15A-9F7166DA0492}" destId="{B5B690ED-5242-E846-B69B-DEAF15AADF37}" srcOrd="0" destOrd="0" presId="urn:microsoft.com/office/officeart/2005/8/layout/hierarchy2"/>
    <dgm:cxn modelId="{9BB64FBA-B2D7-FF45-83F1-54820A568BA0}" type="presParOf" srcId="{DFA065D9-DD16-8542-B7FF-33F7EDDCB0AB}" destId="{869E4C16-551F-0945-BEC0-2FE680F42845}" srcOrd="1" destOrd="0" presId="urn:microsoft.com/office/officeart/2005/8/layout/hierarchy2"/>
    <dgm:cxn modelId="{85746835-DE63-444E-820F-1E51C341AF89}" type="presParOf" srcId="{869E4C16-551F-0945-BEC0-2FE680F42845}" destId="{03E762E1-6732-B742-AE67-C49ADCDAA773}" srcOrd="0" destOrd="0" presId="urn:microsoft.com/office/officeart/2005/8/layout/hierarchy2"/>
    <dgm:cxn modelId="{B32DA813-F4FE-E24C-9484-6E69CDA8BFFA}" type="presParOf" srcId="{869E4C16-551F-0945-BEC0-2FE680F42845}" destId="{B1470D2B-6004-F84D-B70A-BA4312445671}" srcOrd="1" destOrd="0" presId="urn:microsoft.com/office/officeart/2005/8/layout/hierarchy2"/>
    <dgm:cxn modelId="{591C5387-CB00-CC4E-ACCC-979329860BD7}" type="presParOf" srcId="{6CA799AD-B9F6-7B40-86E3-6480F732DFEC}" destId="{DC5B0D23-23ED-854E-B9D2-3800AAC25198}" srcOrd="2" destOrd="0" presId="urn:microsoft.com/office/officeart/2005/8/layout/hierarchy2"/>
    <dgm:cxn modelId="{099C9F71-BD81-024F-A635-0034E294F4BC}" type="presParOf" srcId="{DC5B0D23-23ED-854E-B9D2-3800AAC25198}" destId="{2C4D37FB-FDC3-2E43-A395-757DE5096883}" srcOrd="0" destOrd="0" presId="urn:microsoft.com/office/officeart/2005/8/layout/hierarchy2"/>
    <dgm:cxn modelId="{3FD35C98-1664-1E45-BD78-8C4ABDF69EAB}" type="presParOf" srcId="{6CA799AD-B9F6-7B40-86E3-6480F732DFEC}" destId="{4BF582E9-3A5D-8D45-BBAE-616DF4A62F08}" srcOrd="3" destOrd="0" presId="urn:microsoft.com/office/officeart/2005/8/layout/hierarchy2"/>
    <dgm:cxn modelId="{F9EE9451-412A-5E4C-8D9A-3A067A19DBB4}" type="presParOf" srcId="{4BF582E9-3A5D-8D45-BBAE-616DF4A62F08}" destId="{2E528E31-CBE2-A14A-A471-54FAFFC271E7}" srcOrd="0" destOrd="0" presId="urn:microsoft.com/office/officeart/2005/8/layout/hierarchy2"/>
    <dgm:cxn modelId="{E800D181-CEFC-0340-BA19-D3DF106EF279}" type="presParOf" srcId="{4BF582E9-3A5D-8D45-BBAE-616DF4A62F08}" destId="{45ED6C10-64F2-BF43-8355-92367A0AD53F}" srcOrd="1" destOrd="0" presId="urn:microsoft.com/office/officeart/2005/8/layout/hierarchy2"/>
    <dgm:cxn modelId="{6C532AF1-3746-A74A-A956-F961BA9B28F7}" type="presParOf" srcId="{45ED6C10-64F2-BF43-8355-92367A0AD53F}" destId="{1880EA54-B132-6447-ACED-15B4F4963AB6}" srcOrd="0" destOrd="0" presId="urn:microsoft.com/office/officeart/2005/8/layout/hierarchy2"/>
    <dgm:cxn modelId="{C759C5A4-ACB0-C64F-8D21-28CEBDFE42E2}" type="presParOf" srcId="{1880EA54-B132-6447-ACED-15B4F4963AB6}" destId="{0EFEB9EF-3177-B24F-BA45-7ED18286CF01}" srcOrd="0" destOrd="0" presId="urn:microsoft.com/office/officeart/2005/8/layout/hierarchy2"/>
    <dgm:cxn modelId="{EE3ACC68-0917-7248-ADEC-336C330161B0}" type="presParOf" srcId="{45ED6C10-64F2-BF43-8355-92367A0AD53F}" destId="{5C96B3F4-E0E9-9749-B731-D27C80BE06F6}" srcOrd="1" destOrd="0" presId="urn:microsoft.com/office/officeart/2005/8/layout/hierarchy2"/>
    <dgm:cxn modelId="{E3B0480D-1946-1143-8C97-1E40CE02B560}" type="presParOf" srcId="{5C96B3F4-E0E9-9749-B731-D27C80BE06F6}" destId="{5AC9893B-8AB9-8D46-8A4B-E17451745B34}" srcOrd="0" destOrd="0" presId="urn:microsoft.com/office/officeart/2005/8/layout/hierarchy2"/>
    <dgm:cxn modelId="{52F86B50-174C-4C4F-9905-4D5824C618BE}" type="presParOf" srcId="{5C96B3F4-E0E9-9749-B731-D27C80BE06F6}" destId="{EC97DDC1-C9EF-754C-8DA0-59517B4AB09B}" srcOrd="1" destOrd="0" presId="urn:microsoft.com/office/officeart/2005/8/layout/hierarchy2"/>
    <dgm:cxn modelId="{D659F0AB-953D-E94C-986D-FD783B0FF28D}" type="presParOf" srcId="{6CA799AD-B9F6-7B40-86E3-6480F732DFEC}" destId="{9476CC12-5E49-1D4A-9C1B-DE359F81123B}" srcOrd="4" destOrd="0" presId="urn:microsoft.com/office/officeart/2005/8/layout/hierarchy2"/>
    <dgm:cxn modelId="{FFD63BA9-C71D-2742-BBCA-A86C06EBBD2F}" type="presParOf" srcId="{9476CC12-5E49-1D4A-9C1B-DE359F81123B}" destId="{9228DDA3-6FD2-2D47-B492-1784B7918F10}" srcOrd="0" destOrd="0" presId="urn:microsoft.com/office/officeart/2005/8/layout/hierarchy2"/>
    <dgm:cxn modelId="{0F474A34-EAC5-134C-AEBC-50D23419C964}" type="presParOf" srcId="{6CA799AD-B9F6-7B40-86E3-6480F732DFEC}" destId="{5B682D08-32A3-CE49-BD70-21FFD1BBA0BE}" srcOrd="5" destOrd="0" presId="urn:microsoft.com/office/officeart/2005/8/layout/hierarchy2"/>
    <dgm:cxn modelId="{47D72BC8-7C45-9343-9A1E-1FD7BB9075BC}" type="presParOf" srcId="{5B682D08-32A3-CE49-BD70-21FFD1BBA0BE}" destId="{6E15F5AB-AAD1-B544-A3C2-E2D956E13E4D}" srcOrd="0" destOrd="0" presId="urn:microsoft.com/office/officeart/2005/8/layout/hierarchy2"/>
    <dgm:cxn modelId="{E3AEBB8E-F482-F042-AA7D-654AAA90EDA4}" type="presParOf" srcId="{5B682D08-32A3-CE49-BD70-21FFD1BBA0BE}" destId="{E7818AA5-8A3C-4E41-944C-07C46DC22FA5}" srcOrd="1" destOrd="0" presId="urn:microsoft.com/office/officeart/2005/8/layout/hierarchy2"/>
    <dgm:cxn modelId="{1B0E9CDA-3D99-1543-A4BA-A597989F30C2}" type="presParOf" srcId="{E7818AA5-8A3C-4E41-944C-07C46DC22FA5}" destId="{30AAA713-813C-1143-B8C2-BF82A61E8902}" srcOrd="0" destOrd="0" presId="urn:microsoft.com/office/officeart/2005/8/layout/hierarchy2"/>
    <dgm:cxn modelId="{5332CE97-806B-7E46-9FFA-2542D874AFF0}" type="presParOf" srcId="{30AAA713-813C-1143-B8C2-BF82A61E8902}" destId="{C9EAEC20-2A49-1B4A-BAC5-45EFBE62FC75}" srcOrd="0" destOrd="0" presId="urn:microsoft.com/office/officeart/2005/8/layout/hierarchy2"/>
    <dgm:cxn modelId="{F867E175-D503-9641-A764-4217316B2381}" type="presParOf" srcId="{E7818AA5-8A3C-4E41-944C-07C46DC22FA5}" destId="{04B031CE-CEEB-1D46-8833-7A1023670AC0}" srcOrd="1" destOrd="0" presId="urn:microsoft.com/office/officeart/2005/8/layout/hierarchy2"/>
    <dgm:cxn modelId="{FEC31230-E7A8-234F-BD62-963DF424C874}" type="presParOf" srcId="{04B031CE-CEEB-1D46-8833-7A1023670AC0}" destId="{7FCE2BFA-8387-9249-B811-BA674D23001A}" srcOrd="0" destOrd="0" presId="urn:microsoft.com/office/officeart/2005/8/layout/hierarchy2"/>
    <dgm:cxn modelId="{6BC9FAEF-402F-F846-9604-12ECE07D5FEC}" type="presParOf" srcId="{04B031CE-CEEB-1D46-8833-7A1023670AC0}" destId="{3FBC2130-A07D-B541-A342-00A90E1A9CBA}" srcOrd="1" destOrd="0" presId="urn:microsoft.com/office/officeart/2005/8/layout/hierarchy2"/>
  </dgm:cxnLst>
  <dgm:bg>
    <a:effectLst/>
  </dgm:bg>
  <dgm:whole>
    <a:ln w="9525" cap="flat" cmpd="sng" algn="ctr">
      <a:noFill/>
      <a:prstDash val="solid"/>
      <a:round/>
      <a:headEnd type="none" w="med" len="med"/>
      <a:tailEnd type="none" w="med" len="med"/>
    </a:ln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147A-620C-824C-AB0A-4E738587A8E0}">
      <dsp:nvSpPr>
        <dsp:cNvPr id="0" name=""/>
        <dsp:cNvSpPr/>
      </dsp:nvSpPr>
      <dsp:spPr>
        <a:xfrm>
          <a:off x="1332" y="2316427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Landing Screen</a:t>
          </a:r>
        </a:p>
      </dsp:txBody>
      <dsp:txXfrm>
        <a:off x="24348" y="2339443"/>
        <a:ext cx="1525593" cy="739780"/>
      </dsp:txXfrm>
    </dsp:sp>
    <dsp:sp modelId="{AA3643DA-F4A1-7C4A-953C-5C3742E4BB65}">
      <dsp:nvSpPr>
        <dsp:cNvPr id="0" name=""/>
        <dsp:cNvSpPr/>
      </dsp:nvSpPr>
      <dsp:spPr>
        <a:xfrm rot="18289469">
          <a:off x="1336863" y="2244439"/>
          <a:ext cx="1100838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1100838" y="130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1859761" y="2229970"/>
        <a:ext cx="55041" cy="55041"/>
      </dsp:txXfrm>
    </dsp:sp>
    <dsp:sp modelId="{A61D2FD6-1446-614B-910E-9183AD854AB2}">
      <dsp:nvSpPr>
        <dsp:cNvPr id="0" name=""/>
        <dsp:cNvSpPr/>
      </dsp:nvSpPr>
      <dsp:spPr>
        <a:xfrm>
          <a:off x="2201607" y="1412742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signs up for an account</a:t>
          </a:r>
        </a:p>
      </dsp:txBody>
      <dsp:txXfrm>
        <a:off x="2224623" y="1435758"/>
        <a:ext cx="1525593" cy="739780"/>
      </dsp:txXfrm>
    </dsp:sp>
    <dsp:sp modelId="{C3BD77C6-402F-9C4F-AFBB-BDEAAB89358B}">
      <dsp:nvSpPr>
        <dsp:cNvPr id="0" name=""/>
        <dsp:cNvSpPr/>
      </dsp:nvSpPr>
      <dsp:spPr>
        <a:xfrm>
          <a:off x="3773232" y="1792597"/>
          <a:ext cx="628650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628650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4071841" y="1789932"/>
        <a:ext cx="31432" cy="31432"/>
      </dsp:txXfrm>
    </dsp:sp>
    <dsp:sp modelId="{00AFDAC2-78E9-1240-B939-E0B87A37FF80}">
      <dsp:nvSpPr>
        <dsp:cNvPr id="0" name=""/>
        <dsp:cNvSpPr/>
      </dsp:nvSpPr>
      <dsp:spPr>
        <a:xfrm>
          <a:off x="4401882" y="1412742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Login Screen</a:t>
          </a:r>
        </a:p>
      </dsp:txBody>
      <dsp:txXfrm>
        <a:off x="4424898" y="1435758"/>
        <a:ext cx="1525593" cy="739780"/>
      </dsp:txXfrm>
    </dsp:sp>
    <dsp:sp modelId="{B2034F7D-6B6E-5848-A87F-23B8CC6FF88C}">
      <dsp:nvSpPr>
        <dsp:cNvPr id="0" name=""/>
        <dsp:cNvSpPr/>
      </dsp:nvSpPr>
      <dsp:spPr>
        <a:xfrm rot="19457599">
          <a:off x="5900740" y="1566676"/>
          <a:ext cx="774184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774184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6268478" y="1560373"/>
        <a:ext cx="38709" cy="38709"/>
      </dsp:txXfrm>
    </dsp:sp>
    <dsp:sp modelId="{3148F711-2578-474F-9E56-36B475845936}">
      <dsp:nvSpPr>
        <dsp:cNvPr id="0" name=""/>
        <dsp:cNvSpPr/>
      </dsp:nvSpPr>
      <dsp:spPr>
        <a:xfrm>
          <a:off x="6602158" y="960900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provides invalid data</a:t>
          </a:r>
        </a:p>
      </dsp:txBody>
      <dsp:txXfrm>
        <a:off x="6625174" y="983916"/>
        <a:ext cx="1525593" cy="739780"/>
      </dsp:txXfrm>
    </dsp:sp>
    <dsp:sp modelId="{26478595-9F81-4D47-A15A-9F7166DA0492}">
      <dsp:nvSpPr>
        <dsp:cNvPr id="0" name=""/>
        <dsp:cNvSpPr/>
      </dsp:nvSpPr>
      <dsp:spPr>
        <a:xfrm>
          <a:off x="8173783" y="1340755"/>
          <a:ext cx="628650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628650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8472391" y="1338090"/>
        <a:ext cx="31432" cy="31432"/>
      </dsp:txXfrm>
    </dsp:sp>
    <dsp:sp modelId="{03E762E1-6732-B742-AE67-C49ADCDAA773}">
      <dsp:nvSpPr>
        <dsp:cNvPr id="0" name=""/>
        <dsp:cNvSpPr/>
      </dsp:nvSpPr>
      <dsp:spPr>
        <a:xfrm>
          <a:off x="8802433" y="960900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gets error messages</a:t>
          </a:r>
        </a:p>
      </dsp:txBody>
      <dsp:txXfrm>
        <a:off x="8825449" y="983916"/>
        <a:ext cx="1525593" cy="739780"/>
      </dsp:txXfrm>
    </dsp:sp>
    <dsp:sp modelId="{DC5B0D23-23ED-854E-B9D2-3800AAC25198}">
      <dsp:nvSpPr>
        <dsp:cNvPr id="0" name=""/>
        <dsp:cNvSpPr/>
      </dsp:nvSpPr>
      <dsp:spPr>
        <a:xfrm rot="2142401">
          <a:off x="5900740" y="2018518"/>
          <a:ext cx="774184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774184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6268478" y="2012215"/>
        <a:ext cx="38709" cy="38709"/>
      </dsp:txXfrm>
    </dsp:sp>
    <dsp:sp modelId="{2E528E31-CBE2-A14A-A471-54FAFFC271E7}">
      <dsp:nvSpPr>
        <dsp:cNvPr id="0" name=""/>
        <dsp:cNvSpPr/>
      </dsp:nvSpPr>
      <dsp:spPr>
        <a:xfrm>
          <a:off x="6602158" y="1864585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provides valid data</a:t>
          </a:r>
        </a:p>
      </dsp:txBody>
      <dsp:txXfrm>
        <a:off x="6625174" y="1887601"/>
        <a:ext cx="1525593" cy="739780"/>
      </dsp:txXfrm>
    </dsp:sp>
    <dsp:sp modelId="{1880EA54-B132-6447-ACED-15B4F4963AB6}">
      <dsp:nvSpPr>
        <dsp:cNvPr id="0" name=""/>
        <dsp:cNvSpPr/>
      </dsp:nvSpPr>
      <dsp:spPr>
        <a:xfrm>
          <a:off x="8173783" y="2244439"/>
          <a:ext cx="628650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628650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8472391" y="2241775"/>
        <a:ext cx="31432" cy="31432"/>
      </dsp:txXfrm>
    </dsp:sp>
    <dsp:sp modelId="{5AC9893B-8AB9-8D46-8A4B-E17451745B34}">
      <dsp:nvSpPr>
        <dsp:cNvPr id="0" name=""/>
        <dsp:cNvSpPr/>
      </dsp:nvSpPr>
      <dsp:spPr>
        <a:xfrm>
          <a:off x="8802433" y="1864585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Condensed/Empty Dashboard</a:t>
          </a:r>
        </a:p>
      </dsp:txBody>
      <dsp:txXfrm>
        <a:off x="8825449" y="1887601"/>
        <a:ext cx="1525593" cy="739780"/>
      </dsp:txXfrm>
    </dsp:sp>
    <dsp:sp modelId="{3EC6E7D6-C8FA-EC4C-B5D9-AE55CD7865C4}">
      <dsp:nvSpPr>
        <dsp:cNvPr id="0" name=""/>
        <dsp:cNvSpPr/>
      </dsp:nvSpPr>
      <dsp:spPr>
        <a:xfrm rot="3310531">
          <a:off x="1336863" y="3148123"/>
          <a:ext cx="1100838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1100838" y="130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1859761" y="3133654"/>
        <a:ext cx="55041" cy="55041"/>
      </dsp:txXfrm>
    </dsp:sp>
    <dsp:sp modelId="{0605FEF9-A66C-464E-828E-DDE4ADEB00DA}">
      <dsp:nvSpPr>
        <dsp:cNvPr id="0" name=""/>
        <dsp:cNvSpPr/>
      </dsp:nvSpPr>
      <dsp:spPr>
        <a:xfrm>
          <a:off x="2201607" y="3220111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logs in to an existing personal account</a:t>
          </a:r>
        </a:p>
      </dsp:txBody>
      <dsp:txXfrm>
        <a:off x="2224623" y="3243127"/>
        <a:ext cx="1525593" cy="739780"/>
      </dsp:txXfrm>
    </dsp:sp>
    <dsp:sp modelId="{6C2818B7-E229-4A40-8201-11A278F478DF}">
      <dsp:nvSpPr>
        <dsp:cNvPr id="0" name=""/>
        <dsp:cNvSpPr/>
      </dsp:nvSpPr>
      <dsp:spPr>
        <a:xfrm>
          <a:off x="3773232" y="3599966"/>
          <a:ext cx="628650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628650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4071841" y="3597301"/>
        <a:ext cx="31432" cy="31432"/>
      </dsp:txXfrm>
    </dsp:sp>
    <dsp:sp modelId="{D1E4E79C-E207-674A-A0FF-4A7761040368}">
      <dsp:nvSpPr>
        <dsp:cNvPr id="0" name=""/>
        <dsp:cNvSpPr/>
      </dsp:nvSpPr>
      <dsp:spPr>
        <a:xfrm>
          <a:off x="4401882" y="3220111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Signup</a:t>
          </a:r>
          <a:r>
            <a:rPr lang="en-US" sz="1200" kern="1200" dirty="0">
              <a:latin typeface="Andale Mono" panose="020B0509000000000004" pitchFamily="49" charset="0"/>
            </a:rPr>
            <a:t> </a:t>
          </a: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Screen</a:t>
          </a:r>
        </a:p>
      </dsp:txBody>
      <dsp:txXfrm>
        <a:off x="4424898" y="3243127"/>
        <a:ext cx="1525593" cy="739780"/>
      </dsp:txXfrm>
    </dsp:sp>
    <dsp:sp modelId="{2F9E834D-4684-634C-970D-11D7781109D1}">
      <dsp:nvSpPr>
        <dsp:cNvPr id="0" name=""/>
        <dsp:cNvSpPr/>
      </dsp:nvSpPr>
      <dsp:spPr>
        <a:xfrm rot="19457599">
          <a:off x="5900740" y="3374045"/>
          <a:ext cx="774184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774184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6268478" y="3367742"/>
        <a:ext cx="38709" cy="38709"/>
      </dsp:txXfrm>
    </dsp:sp>
    <dsp:sp modelId="{521E16A0-DC86-2B4C-B71E-07F7D75B1992}">
      <dsp:nvSpPr>
        <dsp:cNvPr id="0" name=""/>
        <dsp:cNvSpPr/>
      </dsp:nvSpPr>
      <dsp:spPr>
        <a:xfrm>
          <a:off x="6602158" y="2768269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provides invalid data</a:t>
          </a:r>
        </a:p>
      </dsp:txBody>
      <dsp:txXfrm>
        <a:off x="6625174" y="2791285"/>
        <a:ext cx="1525593" cy="739780"/>
      </dsp:txXfrm>
    </dsp:sp>
    <dsp:sp modelId="{DC332A3C-C032-BC4A-85BF-19547CBE60A3}">
      <dsp:nvSpPr>
        <dsp:cNvPr id="0" name=""/>
        <dsp:cNvSpPr/>
      </dsp:nvSpPr>
      <dsp:spPr>
        <a:xfrm>
          <a:off x="8173783" y="3148123"/>
          <a:ext cx="628650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628650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8472391" y="3145459"/>
        <a:ext cx="31432" cy="31432"/>
      </dsp:txXfrm>
    </dsp:sp>
    <dsp:sp modelId="{37FBEDBA-0A53-6143-90C4-CE7800F4BFE8}">
      <dsp:nvSpPr>
        <dsp:cNvPr id="0" name=""/>
        <dsp:cNvSpPr/>
      </dsp:nvSpPr>
      <dsp:spPr>
        <a:xfrm>
          <a:off x="8802433" y="2768269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gets error messages</a:t>
          </a:r>
        </a:p>
      </dsp:txBody>
      <dsp:txXfrm>
        <a:off x="8825449" y="2791285"/>
        <a:ext cx="1525593" cy="739780"/>
      </dsp:txXfrm>
    </dsp:sp>
    <dsp:sp modelId="{27AF7A62-C2AF-0242-9237-469397EBC1F0}">
      <dsp:nvSpPr>
        <dsp:cNvPr id="0" name=""/>
        <dsp:cNvSpPr/>
      </dsp:nvSpPr>
      <dsp:spPr>
        <a:xfrm rot="2142401">
          <a:off x="5900740" y="3825887"/>
          <a:ext cx="774184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774184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6268478" y="3819584"/>
        <a:ext cx="38709" cy="38709"/>
      </dsp:txXfrm>
    </dsp:sp>
    <dsp:sp modelId="{6546466F-E18E-B848-822F-5437ECBD6E11}">
      <dsp:nvSpPr>
        <dsp:cNvPr id="0" name=""/>
        <dsp:cNvSpPr/>
      </dsp:nvSpPr>
      <dsp:spPr>
        <a:xfrm>
          <a:off x="6602158" y="3671953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provides valid data</a:t>
          </a:r>
        </a:p>
      </dsp:txBody>
      <dsp:txXfrm>
        <a:off x="6625174" y="3694969"/>
        <a:ext cx="1525593" cy="739780"/>
      </dsp:txXfrm>
    </dsp:sp>
    <dsp:sp modelId="{D2CB1E80-2E4E-CE41-BB1A-331BE9229DF9}">
      <dsp:nvSpPr>
        <dsp:cNvPr id="0" name=""/>
        <dsp:cNvSpPr/>
      </dsp:nvSpPr>
      <dsp:spPr>
        <a:xfrm>
          <a:off x="8173783" y="4051808"/>
          <a:ext cx="628650" cy="26103"/>
        </a:xfrm>
        <a:custGeom>
          <a:avLst/>
          <a:gdLst/>
          <a:ahLst/>
          <a:cxnLst/>
          <a:rect l="0" t="0" r="0" b="0"/>
          <a:pathLst>
            <a:path>
              <a:moveTo>
                <a:pt x="0" y="13051"/>
              </a:moveTo>
              <a:lnTo>
                <a:pt x="628650" y="130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8472391" y="4049143"/>
        <a:ext cx="31432" cy="31432"/>
      </dsp:txXfrm>
    </dsp:sp>
    <dsp:sp modelId="{9BEDC2FF-4189-284A-9722-833C91861A91}">
      <dsp:nvSpPr>
        <dsp:cNvPr id="0" name=""/>
        <dsp:cNvSpPr/>
      </dsp:nvSpPr>
      <dsp:spPr>
        <a:xfrm>
          <a:off x="8802433" y="3671953"/>
          <a:ext cx="1571625" cy="785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Empty Dashboard</a:t>
          </a:r>
        </a:p>
      </dsp:txBody>
      <dsp:txXfrm>
        <a:off x="8825449" y="3694969"/>
        <a:ext cx="1525593" cy="739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147A-620C-824C-AB0A-4E738587A8E0}">
      <dsp:nvSpPr>
        <dsp:cNvPr id="0" name=""/>
        <dsp:cNvSpPr/>
      </dsp:nvSpPr>
      <dsp:spPr>
        <a:xfrm>
          <a:off x="5196" y="2311524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Empty/Condensed/Expanded Dashboard (Initial Dashboard)</a:t>
          </a:r>
        </a:p>
      </dsp:txBody>
      <dsp:txXfrm>
        <a:off x="28499" y="2334827"/>
        <a:ext cx="1544630" cy="749012"/>
      </dsp:txXfrm>
    </dsp:sp>
    <dsp:sp modelId="{AA3643DA-F4A1-7C4A-953C-5C3742E4BB65}">
      <dsp:nvSpPr>
        <dsp:cNvPr id="0" name=""/>
        <dsp:cNvSpPr/>
      </dsp:nvSpPr>
      <dsp:spPr>
        <a:xfrm>
          <a:off x="1596432" y="2696118"/>
          <a:ext cx="636494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636494" y="13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1898767" y="2693421"/>
        <a:ext cx="31824" cy="31824"/>
      </dsp:txXfrm>
    </dsp:sp>
    <dsp:sp modelId="{A61D2FD6-1446-614B-910E-9183AD854AB2}">
      <dsp:nvSpPr>
        <dsp:cNvPr id="0" name=""/>
        <dsp:cNvSpPr/>
      </dsp:nvSpPr>
      <dsp:spPr>
        <a:xfrm>
          <a:off x="2232927" y="2311524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clicks on 'Search Database'</a:t>
          </a:r>
        </a:p>
      </dsp:txBody>
      <dsp:txXfrm>
        <a:off x="2256230" y="2334827"/>
        <a:ext cx="1544630" cy="749012"/>
      </dsp:txXfrm>
    </dsp:sp>
    <dsp:sp modelId="{C3BD77C6-402F-9C4F-AFBB-BDEAAB89358B}">
      <dsp:nvSpPr>
        <dsp:cNvPr id="0" name=""/>
        <dsp:cNvSpPr/>
      </dsp:nvSpPr>
      <dsp:spPr>
        <a:xfrm>
          <a:off x="3824163" y="2696118"/>
          <a:ext cx="636494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636494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4126498" y="2693421"/>
        <a:ext cx="31824" cy="31824"/>
      </dsp:txXfrm>
    </dsp:sp>
    <dsp:sp modelId="{00AFDAC2-78E9-1240-B939-E0B87A37FF80}">
      <dsp:nvSpPr>
        <dsp:cNvPr id="0" name=""/>
        <dsp:cNvSpPr/>
      </dsp:nvSpPr>
      <dsp:spPr>
        <a:xfrm>
          <a:off x="4460657" y="2311524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Search Form Page</a:t>
          </a:r>
        </a:p>
      </dsp:txBody>
      <dsp:txXfrm>
        <a:off x="4483960" y="2334827"/>
        <a:ext cx="1544630" cy="749012"/>
      </dsp:txXfrm>
    </dsp:sp>
    <dsp:sp modelId="{B2034F7D-6B6E-5848-A87F-23B8CC6FF88C}">
      <dsp:nvSpPr>
        <dsp:cNvPr id="0" name=""/>
        <dsp:cNvSpPr/>
      </dsp:nvSpPr>
      <dsp:spPr>
        <a:xfrm rot="18289469">
          <a:off x="5812853" y="2238638"/>
          <a:ext cx="1114575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1114575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6342277" y="2223988"/>
        <a:ext cx="55728" cy="55728"/>
      </dsp:txXfrm>
    </dsp:sp>
    <dsp:sp modelId="{3148F711-2578-474F-9E56-36B475845936}">
      <dsp:nvSpPr>
        <dsp:cNvPr id="0" name=""/>
        <dsp:cNvSpPr/>
      </dsp:nvSpPr>
      <dsp:spPr>
        <a:xfrm>
          <a:off x="6688388" y="1396563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provides invalid data</a:t>
          </a:r>
        </a:p>
      </dsp:txBody>
      <dsp:txXfrm>
        <a:off x="6711691" y="1419866"/>
        <a:ext cx="1544630" cy="749012"/>
      </dsp:txXfrm>
    </dsp:sp>
    <dsp:sp modelId="{26478595-9F81-4D47-A15A-9F7166DA0492}">
      <dsp:nvSpPr>
        <dsp:cNvPr id="0" name=""/>
        <dsp:cNvSpPr/>
      </dsp:nvSpPr>
      <dsp:spPr>
        <a:xfrm>
          <a:off x="8279624" y="1781158"/>
          <a:ext cx="636494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636494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8581959" y="1778460"/>
        <a:ext cx="31824" cy="31824"/>
      </dsp:txXfrm>
    </dsp:sp>
    <dsp:sp modelId="{03E762E1-6732-B742-AE67-C49ADCDAA773}">
      <dsp:nvSpPr>
        <dsp:cNvPr id="0" name=""/>
        <dsp:cNvSpPr/>
      </dsp:nvSpPr>
      <dsp:spPr>
        <a:xfrm>
          <a:off x="8916119" y="1396563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gets error messages</a:t>
          </a:r>
        </a:p>
      </dsp:txBody>
      <dsp:txXfrm>
        <a:off x="8939422" y="1419866"/>
        <a:ext cx="1544630" cy="749012"/>
      </dsp:txXfrm>
    </dsp:sp>
    <dsp:sp modelId="{DC5B0D23-23ED-854E-B9D2-3800AAC25198}">
      <dsp:nvSpPr>
        <dsp:cNvPr id="0" name=""/>
        <dsp:cNvSpPr/>
      </dsp:nvSpPr>
      <dsp:spPr>
        <a:xfrm>
          <a:off x="6051894" y="2696118"/>
          <a:ext cx="636494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636494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6354229" y="2693421"/>
        <a:ext cx="31824" cy="31824"/>
      </dsp:txXfrm>
    </dsp:sp>
    <dsp:sp modelId="{2E528E31-CBE2-A14A-A471-54FAFFC271E7}">
      <dsp:nvSpPr>
        <dsp:cNvPr id="0" name=""/>
        <dsp:cNvSpPr/>
      </dsp:nvSpPr>
      <dsp:spPr>
        <a:xfrm>
          <a:off x="6688388" y="2311524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ndale Mono" panose="020B0509000000000004" pitchFamily="49" charset="0"/>
            </a:rPr>
            <a:t>User provides valid data</a:t>
          </a:r>
        </a:p>
      </dsp:txBody>
      <dsp:txXfrm>
        <a:off x="6711691" y="2334827"/>
        <a:ext cx="1544630" cy="749012"/>
      </dsp:txXfrm>
    </dsp:sp>
    <dsp:sp modelId="{1880EA54-B132-6447-ACED-15B4F4963AB6}">
      <dsp:nvSpPr>
        <dsp:cNvPr id="0" name=""/>
        <dsp:cNvSpPr/>
      </dsp:nvSpPr>
      <dsp:spPr>
        <a:xfrm>
          <a:off x="8279624" y="2696118"/>
          <a:ext cx="636494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636494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Andale Mono" panose="020B0509000000000004" pitchFamily="49" charset="0"/>
          </a:endParaRPr>
        </a:p>
      </dsp:txBody>
      <dsp:txXfrm>
        <a:off x="8581959" y="2693421"/>
        <a:ext cx="31824" cy="31824"/>
      </dsp:txXfrm>
    </dsp:sp>
    <dsp:sp modelId="{5AC9893B-8AB9-8D46-8A4B-E17451745B34}">
      <dsp:nvSpPr>
        <dsp:cNvPr id="0" name=""/>
        <dsp:cNvSpPr/>
      </dsp:nvSpPr>
      <dsp:spPr>
        <a:xfrm>
          <a:off x="8916119" y="2311524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Condensed Dashboard with Populated Entries</a:t>
          </a:r>
        </a:p>
      </dsp:txBody>
      <dsp:txXfrm>
        <a:off x="8939422" y="2334827"/>
        <a:ext cx="1544630" cy="749012"/>
      </dsp:txXfrm>
    </dsp:sp>
    <dsp:sp modelId="{9476CC12-5E49-1D4A-9C1B-DE359F81123B}">
      <dsp:nvSpPr>
        <dsp:cNvPr id="0" name=""/>
        <dsp:cNvSpPr/>
      </dsp:nvSpPr>
      <dsp:spPr>
        <a:xfrm rot="3310531">
          <a:off x="5812853" y="3153599"/>
          <a:ext cx="1114575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1114575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42277" y="3138949"/>
        <a:ext cx="55728" cy="55728"/>
      </dsp:txXfrm>
    </dsp:sp>
    <dsp:sp modelId="{6E15F5AB-AAD1-B544-A3C2-E2D956E13E4D}">
      <dsp:nvSpPr>
        <dsp:cNvPr id="0" name=""/>
        <dsp:cNvSpPr/>
      </dsp:nvSpPr>
      <dsp:spPr>
        <a:xfrm>
          <a:off x="6688388" y="3226485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Andale Mono" panose="020B0509000000000004" pitchFamily="49" charset="0"/>
            </a:rPr>
            <a:t>User cancels search</a:t>
          </a:r>
        </a:p>
      </dsp:txBody>
      <dsp:txXfrm>
        <a:off x="6711691" y="3249788"/>
        <a:ext cx="1544630" cy="749012"/>
      </dsp:txXfrm>
    </dsp:sp>
    <dsp:sp modelId="{30AAA713-813C-1143-B8C2-BF82A61E8902}">
      <dsp:nvSpPr>
        <dsp:cNvPr id="0" name=""/>
        <dsp:cNvSpPr/>
      </dsp:nvSpPr>
      <dsp:spPr>
        <a:xfrm>
          <a:off x="8279624" y="3611079"/>
          <a:ext cx="636494" cy="26429"/>
        </a:xfrm>
        <a:custGeom>
          <a:avLst/>
          <a:gdLst/>
          <a:ahLst/>
          <a:cxnLst/>
          <a:rect l="0" t="0" r="0" b="0"/>
          <a:pathLst>
            <a:path>
              <a:moveTo>
                <a:pt x="0" y="13214"/>
              </a:moveTo>
              <a:lnTo>
                <a:pt x="636494" y="13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81959" y="3608382"/>
        <a:ext cx="31824" cy="31824"/>
      </dsp:txXfrm>
    </dsp:sp>
    <dsp:sp modelId="{7FCE2BFA-8387-9249-B811-BA674D23001A}">
      <dsp:nvSpPr>
        <dsp:cNvPr id="0" name=""/>
        <dsp:cNvSpPr/>
      </dsp:nvSpPr>
      <dsp:spPr>
        <a:xfrm>
          <a:off x="8916119" y="3226485"/>
          <a:ext cx="1591236" cy="795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C00000"/>
              </a:solidFill>
              <a:latin typeface="Andale Mono" panose="020B0509000000000004" pitchFamily="49" charset="0"/>
            </a:rPr>
            <a:t>Initial Dashboard</a:t>
          </a:r>
        </a:p>
      </dsp:txBody>
      <dsp:txXfrm>
        <a:off x="8939422" y="3249788"/>
        <a:ext cx="1544630" cy="74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35B4-89C1-0A4E-A93E-C7A01931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3ABFD-0190-494D-9B5D-179253E96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207E-5365-8648-A498-76AD098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61BE-83B8-3848-A78E-CD2D4E5D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ADBA-4063-3C41-9B5C-19DBC2EB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BE55-30DD-9046-B196-12F06003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E8FC2-E2C9-F744-8A60-59D38FE3D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1CC3-AC02-0C48-B7EB-2A398CB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4F68-F706-5541-84C0-00E0B11D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0AF-7026-A34E-8798-AF47B06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21AB9-D657-3D43-95DE-3F14F355E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6686A-930E-4D4D-83E2-DFC9A95F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E8F0-72E0-F04C-98FE-F650DF79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8141-1763-8242-9C02-B3D71EF8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8964-E311-B848-8819-99BA3197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01EB-266E-6D4C-9DA2-A18A76EA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47B-7B95-EE4A-9511-A3260F5E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4D57-2BE7-144F-8CE8-9DAFCF6E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005B-612F-C840-9DEB-CD77A913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3762-6047-0042-933D-A3C4DFD5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A48D-E3C1-7145-9C24-E8A36AE3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E316-A16E-FF45-990E-BA9940E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473C-70B9-A041-AB9A-0F78F63A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E6BA-74D7-5F4F-BF64-AAC0D8C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9F04-3D1E-6641-AFE2-8A5028E9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C8E3-8C76-2549-BD98-F986C23D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11C5-B277-CC44-B8D1-559A24E31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89F72-D691-C344-838A-2702656F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7C534-5CF7-AA40-8DA6-B14FC812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0F4E-6B75-BD46-8E69-512CAB51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9833-2B2F-5848-BB78-082FBB9D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0570-33DE-8144-B261-BB7077E5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0286-A8AE-D54B-A612-6D4377A2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04462-D26A-934B-A87A-7B97C163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DEA9-1F99-7448-BD81-C36C247B6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FF9A5-54B3-5342-90C4-6CED4C3E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EF27E-E112-4E4D-B7E5-714246B0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15CC8-E96E-F640-AC04-5C13D560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42211-F35E-524E-B1DB-9AB0F9D3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52BF-5007-2C40-8C44-3A84B02C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FB04C-DE2A-0B4D-B130-1ADF5745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EC917-DD47-B34C-9A0E-44CB4712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390D-081B-884C-80E7-905E731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4A0CE-B9CB-5F46-8EB9-5F23F3F6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F2D11-4B49-2444-8C62-6CDACAE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6B93D-3C03-F848-895D-8064969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4AFE-C45E-4843-842A-05CD909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263B-1F1B-A643-825D-BD3E25CF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EDBF7-FCAB-E146-A6C2-3B5359B6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0361-1003-424E-8B34-255B22BA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F948-8697-5443-A814-57D27F29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912AC-F12E-444A-A94D-0DFE7A93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2AD0-5E11-C048-9723-D949FDE1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31B53-2295-FE4F-894B-5987F7EE6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807F0-58F2-C947-A2DD-23935AEB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5E2C-5301-1949-A7B0-489D70DF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16C6-C4D4-D249-A3E1-DAB41F8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0854-43DF-9641-A394-30CEA410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2B187-2DB0-8F4E-A958-F93E5E67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2ED8-20FB-0541-BEF7-B2257B7D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89EF-8DA2-D142-8DD3-6DB9E5D9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70AC-281C-AF4A-B957-6AF9E4C3E7A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A75A-516B-A044-8E31-8EF7F507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A53-D91E-934D-B818-E495B6011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C887-DD88-494A-A87E-B32716E8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E9B47B7-5BBF-1C4E-AAE2-9448E853B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491713"/>
              </p:ext>
            </p:extLst>
          </p:nvPr>
        </p:nvGraphicFramePr>
        <p:xfrm>
          <a:off x="908304" y="842949"/>
          <a:ext cx="103753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0D47304-134F-434C-9CD9-367FDDF5E0EB}"/>
              </a:ext>
            </a:extLst>
          </p:cNvPr>
          <p:cNvSpPr txBox="1"/>
          <p:nvPr/>
        </p:nvSpPr>
        <p:spPr>
          <a:xfrm>
            <a:off x="908304" y="596384"/>
            <a:ext cx="105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User Flow: Landing Screen &gt; Authentication/Credentials Screen &gt; Dashboard</a:t>
            </a:r>
          </a:p>
        </p:txBody>
      </p:sp>
    </p:spTree>
    <p:extLst>
      <p:ext uri="{BB962C8B-B14F-4D97-AF65-F5344CB8AC3E}">
        <p14:creationId xmlns:p14="http://schemas.microsoft.com/office/powerpoint/2010/main" val="29111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E9B47B7-5BBF-1C4E-AAE2-9448E853B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106636"/>
              </p:ext>
            </p:extLst>
          </p:nvPr>
        </p:nvGraphicFramePr>
        <p:xfrm>
          <a:off x="917448" y="842949"/>
          <a:ext cx="105125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0D47304-134F-434C-9CD9-367FDDF5E0EB}"/>
              </a:ext>
            </a:extLst>
          </p:cNvPr>
          <p:cNvSpPr txBox="1"/>
          <p:nvPr/>
        </p:nvSpPr>
        <p:spPr>
          <a:xfrm>
            <a:off x="445008" y="596384"/>
            <a:ext cx="113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User Flow: Dashboard &gt; Search Form Screen &gt; Dashboard (with Populated Entries)</a:t>
            </a:r>
          </a:p>
        </p:txBody>
      </p:sp>
    </p:spTree>
    <p:extLst>
      <p:ext uri="{BB962C8B-B14F-4D97-AF65-F5344CB8AC3E}">
        <p14:creationId xmlns:p14="http://schemas.microsoft.com/office/powerpoint/2010/main" val="74828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118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Michell.Francisco001</dc:creator>
  <cp:lastModifiedBy>Michell.Francisco001</cp:lastModifiedBy>
  <cp:revision>6</cp:revision>
  <dcterms:created xsi:type="dcterms:W3CDTF">2020-07-16T06:04:47Z</dcterms:created>
  <dcterms:modified xsi:type="dcterms:W3CDTF">2020-07-16T23:43:44Z</dcterms:modified>
</cp:coreProperties>
</file>