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91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82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59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68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5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49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8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7D0D-2776-4E78-B62F-3262613F0483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8B90C2-5669-4F28-A110-C381DB747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9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OpenProj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DringLow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第一組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9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5" y="491067"/>
            <a:ext cx="11958848" cy="5999693"/>
          </a:xfrm>
        </p:spPr>
      </p:pic>
    </p:spTree>
    <p:extLst>
      <p:ext uri="{BB962C8B-B14F-4D97-AF65-F5344CB8AC3E}">
        <p14:creationId xmlns:p14="http://schemas.microsoft.com/office/powerpoint/2010/main" val="23556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03" y="1862668"/>
            <a:ext cx="8803773" cy="28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OpenProj  DringLow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OpenProj</dc:title>
  <dc:creator>吳承翰</dc:creator>
  <cp:lastModifiedBy>吳承翰</cp:lastModifiedBy>
  <cp:revision>2</cp:revision>
  <dcterms:created xsi:type="dcterms:W3CDTF">2017-12-21T02:16:30Z</dcterms:created>
  <dcterms:modified xsi:type="dcterms:W3CDTF">2017-12-21T02:44:16Z</dcterms:modified>
</cp:coreProperties>
</file>