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940C6F-8C2E-46BF-8AFD-667A94C8573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30FEB0F-126F-43F8-A9CE-42B7B878A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chemeClr val="bg1"/>
                </a:solidFill>
              </a:rPr>
              <a:t>CHATBOX  AMUZANT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038600"/>
          </a:xfrm>
        </p:spPr>
        <p:txBody>
          <a:bodyPr>
            <a:normAutofit/>
          </a:bodyPr>
          <a:lstStyle/>
          <a:p>
            <a:r>
              <a:rPr lang="ro-RO" b="1" dirty="0" smtClean="0">
                <a:solidFill>
                  <a:schemeClr val="bg1"/>
                </a:solidFill>
              </a:rPr>
              <a:t>Proiect realizat de </a:t>
            </a:r>
            <a:br>
              <a:rPr lang="ro-RO" b="1" dirty="0" smtClean="0">
                <a:solidFill>
                  <a:schemeClr val="bg1"/>
                </a:solidFill>
              </a:rPr>
            </a:br>
            <a:r>
              <a:rPr lang="ro-RO" b="1" dirty="0" smtClean="0">
                <a:solidFill>
                  <a:schemeClr val="bg1"/>
                </a:solidFill>
              </a:rPr>
              <a:t>Albu Mihai</a:t>
            </a:r>
            <a:br>
              <a:rPr lang="ro-RO" b="1" dirty="0" smtClean="0">
                <a:solidFill>
                  <a:schemeClr val="bg1"/>
                </a:solidFill>
              </a:rPr>
            </a:br>
            <a:r>
              <a:rPr lang="ro-RO" b="1" dirty="0" smtClean="0">
                <a:solidFill>
                  <a:schemeClr val="bg1"/>
                </a:solidFill>
              </a:rPr>
              <a:t>Bodescu Vlad</a:t>
            </a:r>
            <a:br>
              <a:rPr lang="ro-RO" b="1" dirty="0" smtClean="0">
                <a:solidFill>
                  <a:schemeClr val="bg1"/>
                </a:solidFill>
              </a:rPr>
            </a:br>
            <a:r>
              <a:rPr lang="ro-RO" b="1" dirty="0" smtClean="0">
                <a:solidFill>
                  <a:schemeClr val="bg1"/>
                </a:solidFill>
              </a:rPr>
              <a:t>Cojocaru Alexandra-Elena</a:t>
            </a:r>
            <a:br>
              <a:rPr lang="ro-RO" b="1" dirty="0" smtClean="0">
                <a:solidFill>
                  <a:schemeClr val="bg1"/>
                </a:solidFill>
              </a:rPr>
            </a:br>
            <a:r>
              <a:rPr lang="ro-RO" dirty="0" smtClean="0"/>
              <a:t/>
            </a:r>
            <a:br>
              <a:rPr lang="ro-RO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smtClean="0">
                <a:solidFill>
                  <a:schemeClr val="bg1"/>
                </a:solidFill>
              </a:rPr>
              <a:t>Un </a:t>
            </a:r>
            <a:r>
              <a:rPr lang="vi-VN" sz="2800" b="1" dirty="0" smtClean="0">
                <a:solidFill>
                  <a:schemeClr val="bg1"/>
                </a:solidFill>
              </a:rPr>
              <a:t>chatbox amuzant </a:t>
            </a:r>
            <a:r>
              <a:rPr lang="vi-VN" sz="2800" b="1" dirty="0" smtClean="0">
                <a:solidFill>
                  <a:schemeClr val="bg1"/>
                </a:solidFill>
              </a:rPr>
              <a:t>este</a:t>
            </a:r>
            <a:r>
              <a:rPr lang="ro-RO" sz="2800" b="1" dirty="0" smtClean="0">
                <a:solidFill>
                  <a:schemeClr val="bg1"/>
                </a:solidFill>
              </a:rPr>
              <a:t> u</a:t>
            </a:r>
            <a:r>
              <a:rPr lang="vi-VN" sz="2800" b="1" dirty="0" smtClean="0">
                <a:solidFill>
                  <a:schemeClr val="bg1"/>
                </a:solidFill>
              </a:rPr>
              <a:t>n </a:t>
            </a:r>
            <a:r>
              <a:rPr lang="vi-VN" sz="2800" b="1" dirty="0" smtClean="0">
                <a:solidFill>
                  <a:schemeClr val="bg1"/>
                </a:solidFill>
              </a:rPr>
              <a:t>robot care n-are </a:t>
            </a:r>
            <a:r>
              <a:rPr lang="vi-VN" sz="2800" b="1" dirty="0" smtClean="0">
                <a:solidFill>
                  <a:schemeClr val="bg1"/>
                </a:solidFill>
              </a:rPr>
              <a:t>treab</a:t>
            </a:r>
            <a:r>
              <a:rPr lang="ro-RO" sz="2800" b="1" dirty="0" smtClean="0">
                <a:solidFill>
                  <a:schemeClr val="bg1"/>
                </a:solidFill>
              </a:rPr>
              <a:t>a</a:t>
            </a:r>
            <a:r>
              <a:rPr lang="vi-VN" sz="2800" b="1" dirty="0" smtClean="0">
                <a:solidFill>
                  <a:schemeClr val="bg1"/>
                </a:solidFill>
              </a:rPr>
              <a:t> </a:t>
            </a:r>
            <a:r>
              <a:rPr lang="vi-VN" sz="2800" b="1" dirty="0" smtClean="0">
                <a:solidFill>
                  <a:schemeClr val="bg1"/>
                </a:solidFill>
              </a:rPr>
              <a:t>cu seriozitatea.</a:t>
            </a:r>
          </a:p>
          <a:p>
            <a:r>
              <a:rPr lang="vi-VN" sz="2800" b="1" dirty="0" smtClean="0">
                <a:solidFill>
                  <a:schemeClr val="bg1"/>
                </a:solidFill>
              </a:rPr>
              <a:t> </a:t>
            </a:r>
            <a:r>
              <a:rPr lang="vi-VN" sz="2800" b="1" dirty="0" smtClean="0">
                <a:solidFill>
                  <a:schemeClr val="bg1"/>
                </a:solidFill>
              </a:rPr>
              <a:t>Spune glume</a:t>
            </a:r>
            <a:br>
              <a:rPr lang="vi-VN" sz="2800" b="1" dirty="0" smtClean="0">
                <a:solidFill>
                  <a:schemeClr val="bg1"/>
                </a:solidFill>
              </a:rPr>
            </a:br>
            <a:r>
              <a:rPr lang="vi-VN" sz="2800" b="1" dirty="0" smtClean="0">
                <a:solidFill>
                  <a:schemeClr val="bg1"/>
                </a:solidFill>
              </a:rPr>
              <a:t> </a:t>
            </a:r>
            <a:r>
              <a:rPr lang="vi-VN" sz="2800" b="1" dirty="0" smtClean="0">
                <a:solidFill>
                  <a:schemeClr val="bg1"/>
                </a:solidFill>
              </a:rPr>
              <a:t>Pune </a:t>
            </a:r>
            <a:r>
              <a:rPr lang="ro-RO" sz="2800" b="1" dirty="0" smtClean="0">
                <a:solidFill>
                  <a:schemeClr val="bg1"/>
                </a:solidFill>
              </a:rPr>
              <a:t>i</a:t>
            </a:r>
            <a:r>
              <a:rPr lang="vi-VN" sz="2800" b="1" dirty="0" smtClean="0">
                <a:solidFill>
                  <a:schemeClr val="bg1"/>
                </a:solidFill>
              </a:rPr>
              <a:t>ntreb</a:t>
            </a:r>
            <a:r>
              <a:rPr lang="ro-RO" sz="2800" b="1" dirty="0" smtClean="0">
                <a:solidFill>
                  <a:schemeClr val="bg1"/>
                </a:solidFill>
              </a:rPr>
              <a:t>a</a:t>
            </a:r>
            <a:r>
              <a:rPr lang="vi-VN" sz="2800" b="1" dirty="0" smtClean="0">
                <a:solidFill>
                  <a:schemeClr val="bg1"/>
                </a:solidFill>
              </a:rPr>
              <a:t>ri tr</a:t>
            </a:r>
            <a:r>
              <a:rPr lang="ro-RO" sz="2800" b="1" dirty="0" smtClean="0">
                <a:solidFill>
                  <a:schemeClr val="bg1"/>
                </a:solidFill>
              </a:rPr>
              <a:t>a</a:t>
            </a:r>
            <a:r>
              <a:rPr lang="vi-VN" sz="2800" b="1" dirty="0" smtClean="0">
                <a:solidFill>
                  <a:schemeClr val="bg1"/>
                </a:solidFill>
              </a:rPr>
              <a:t>snite</a:t>
            </a:r>
            <a:r>
              <a:rPr lang="vi-VN" sz="2800" b="1" dirty="0" smtClean="0">
                <a:solidFill>
                  <a:schemeClr val="bg1"/>
                </a:solidFill>
              </a:rPr>
              <a:t/>
            </a:r>
            <a:br>
              <a:rPr lang="vi-VN" sz="2800" b="1" dirty="0" smtClean="0">
                <a:solidFill>
                  <a:schemeClr val="bg1"/>
                </a:solidFill>
              </a:rPr>
            </a:br>
            <a:r>
              <a:rPr lang="vi-VN" sz="2800" b="1" dirty="0" smtClean="0">
                <a:solidFill>
                  <a:schemeClr val="bg1"/>
                </a:solidFill>
              </a:rPr>
              <a:t> R</a:t>
            </a:r>
            <a:r>
              <a:rPr lang="ro-RO" sz="2800" b="1" dirty="0" smtClean="0">
                <a:solidFill>
                  <a:schemeClr val="bg1"/>
                </a:solidFill>
              </a:rPr>
              <a:t>a</a:t>
            </a:r>
            <a:r>
              <a:rPr lang="vi-VN" sz="2800" b="1" dirty="0" smtClean="0">
                <a:solidFill>
                  <a:schemeClr val="bg1"/>
                </a:solidFill>
              </a:rPr>
              <a:t>spunde </a:t>
            </a:r>
            <a:r>
              <a:rPr lang="vi-VN" sz="2800" b="1" dirty="0" smtClean="0">
                <a:solidFill>
                  <a:schemeClr val="bg1"/>
                </a:solidFill>
              </a:rPr>
              <a:t>cu sarcasm sau ironie</a:t>
            </a:r>
            <a:br>
              <a:rPr lang="vi-VN" sz="2800" b="1" dirty="0" smtClean="0">
                <a:solidFill>
                  <a:schemeClr val="bg1"/>
                </a:solidFill>
              </a:rPr>
            </a:br>
            <a:r>
              <a:rPr lang="vi-VN" sz="2800" b="1" dirty="0" smtClean="0">
                <a:solidFill>
                  <a:schemeClr val="bg1"/>
                </a:solidFill>
              </a:rPr>
              <a:t> </a:t>
            </a:r>
            <a:r>
              <a:rPr lang="vi-VN" sz="2800" b="1" dirty="0" smtClean="0">
                <a:solidFill>
                  <a:schemeClr val="bg1"/>
                </a:solidFill>
              </a:rPr>
              <a:t>Poate chiar… </a:t>
            </a:r>
            <a:r>
              <a:rPr lang="vi-VN" sz="2800" b="1" dirty="0" smtClean="0">
                <a:solidFill>
                  <a:schemeClr val="bg1"/>
                </a:solidFill>
              </a:rPr>
              <a:t>r</a:t>
            </a:r>
            <a:r>
              <a:rPr lang="ro-RO" sz="2800" b="1" dirty="0" smtClean="0">
                <a:solidFill>
                  <a:schemeClr val="bg1"/>
                </a:solidFill>
              </a:rPr>
              <a:t>a</a:t>
            </a:r>
            <a:r>
              <a:rPr lang="vi-VN" sz="2800" b="1" dirty="0" smtClean="0">
                <a:solidFill>
                  <a:schemeClr val="bg1"/>
                </a:solidFill>
              </a:rPr>
              <a:t>de </a:t>
            </a:r>
            <a:r>
              <a:rPr lang="vi-VN" sz="2800" b="1" dirty="0" smtClean="0">
                <a:solidFill>
                  <a:schemeClr val="bg1"/>
                </a:solidFill>
              </a:rPr>
              <a:t>de </a:t>
            </a:r>
            <a:r>
              <a:rPr lang="vi-VN" sz="2800" b="1" dirty="0" smtClean="0">
                <a:solidFill>
                  <a:schemeClr val="bg1"/>
                </a:solidFill>
              </a:rPr>
              <a:t>tine</a:t>
            </a:r>
            <a:r>
              <a:rPr lang="ro-RO" sz="2800" b="1" dirty="0" smtClean="0">
                <a:solidFill>
                  <a:schemeClr val="bg1"/>
                </a:solidFill>
              </a:rPr>
              <a:t>.</a:t>
            </a:r>
            <a:endParaRPr lang="vi-VN" sz="28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este un Chatbox Amuzant </a:t>
            </a:r>
            <a:r>
              <a:rPr lang="vi-VN" b="1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/>
          </a:bodyPr>
          <a:lstStyle/>
          <a:p>
            <a:r>
              <a:rPr lang="vi-VN" b="1" dirty="0" smtClean="0">
                <a:solidFill>
                  <a:schemeClr val="bg1"/>
                </a:solidFill>
              </a:rPr>
              <a:t>Cum </a:t>
            </a:r>
            <a:r>
              <a:rPr lang="vi-VN" b="1" dirty="0" smtClean="0">
                <a:solidFill>
                  <a:schemeClr val="bg1"/>
                </a:solidFill>
              </a:rPr>
              <a:t>func</a:t>
            </a:r>
            <a:r>
              <a:rPr lang="ro-RO" b="1" dirty="0" smtClean="0">
                <a:solidFill>
                  <a:schemeClr val="bg1"/>
                </a:solidFill>
              </a:rPr>
              <a:t>t</a:t>
            </a:r>
            <a:r>
              <a:rPr lang="vi-VN" b="1" dirty="0" smtClean="0">
                <a:solidFill>
                  <a:schemeClr val="bg1"/>
                </a:solidFill>
              </a:rPr>
              <a:t>ioneaz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?</a:t>
            </a:r>
            <a:endParaRPr lang="vi-VN" b="1" dirty="0" smtClean="0">
              <a:solidFill>
                <a:schemeClr val="bg1"/>
              </a:solidFill>
            </a:endParaRPr>
          </a:p>
          <a:p>
            <a:r>
              <a:rPr lang="vi-VN" b="1" dirty="0" smtClean="0">
                <a:solidFill>
                  <a:schemeClr val="bg1"/>
                </a:solidFill>
              </a:rPr>
              <a:t>Utilizatorul scrie ceva</a:t>
            </a:r>
          </a:p>
          <a:p>
            <a:r>
              <a:rPr lang="vi-VN" b="1" dirty="0" smtClean="0">
                <a:solidFill>
                  <a:schemeClr val="bg1"/>
                </a:solidFill>
              </a:rPr>
              <a:t>Chatboxul </a:t>
            </a:r>
            <a:r>
              <a:rPr lang="vi-VN" b="1" dirty="0" smtClean="0">
                <a:solidFill>
                  <a:schemeClr val="bg1"/>
                </a:solidFill>
              </a:rPr>
              <a:t>analizeaz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 </a:t>
            </a:r>
            <a:r>
              <a:rPr lang="vi-VN" b="1" dirty="0" smtClean="0">
                <a:solidFill>
                  <a:schemeClr val="bg1"/>
                </a:solidFill>
              </a:rPr>
              <a:t>mesajul</a:t>
            </a:r>
          </a:p>
          <a:p>
            <a:r>
              <a:rPr lang="vi-VN" b="1" dirty="0" smtClean="0">
                <a:solidFill>
                  <a:schemeClr val="bg1"/>
                </a:solidFill>
              </a:rPr>
              <a:t>R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spunde </a:t>
            </a:r>
            <a:r>
              <a:rPr lang="vi-VN" b="1" dirty="0" smtClean="0">
                <a:solidFill>
                  <a:schemeClr val="bg1"/>
                </a:solidFill>
              </a:rPr>
              <a:t>cu o </a:t>
            </a:r>
            <a:r>
              <a:rPr lang="vi-VN" b="1" dirty="0" smtClean="0">
                <a:solidFill>
                  <a:schemeClr val="bg1"/>
                </a:solidFill>
              </a:rPr>
              <a:t>glum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, </a:t>
            </a:r>
            <a:r>
              <a:rPr lang="ro-RO" b="1" dirty="0" smtClean="0">
                <a:solidFill>
                  <a:schemeClr val="bg1"/>
                </a:solidFill>
              </a:rPr>
              <a:t>i</a:t>
            </a:r>
            <a:r>
              <a:rPr lang="vi-VN" b="1" dirty="0" smtClean="0">
                <a:solidFill>
                  <a:schemeClr val="bg1"/>
                </a:solidFill>
              </a:rPr>
              <a:t>ntrebare amuzant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 </a:t>
            </a:r>
            <a:r>
              <a:rPr lang="vi-VN" b="1" dirty="0" smtClean="0">
                <a:solidFill>
                  <a:schemeClr val="bg1"/>
                </a:solidFill>
              </a:rPr>
              <a:t>sau </a:t>
            </a:r>
            <a:r>
              <a:rPr lang="vi-VN" b="1" dirty="0" smtClean="0">
                <a:solidFill>
                  <a:schemeClr val="bg1"/>
                </a:solidFill>
              </a:rPr>
              <a:t>replic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 ironic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</a:p>
          <a:p>
            <a:endParaRPr lang="vi-VN" b="1" dirty="0" smtClean="0">
              <a:solidFill>
                <a:schemeClr val="bg1"/>
              </a:solidFill>
            </a:endParaRPr>
          </a:p>
          <a:p>
            <a:r>
              <a:rPr lang="vi-VN" b="1" dirty="0" smtClean="0">
                <a:solidFill>
                  <a:schemeClr val="bg1"/>
                </a:solidFill>
              </a:rPr>
              <a:t>Tehnologii:</a:t>
            </a:r>
          </a:p>
          <a:p>
            <a:r>
              <a:rPr lang="vi-VN" b="1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vi-VN" b="1" dirty="0" smtClean="0">
                <a:solidFill>
                  <a:schemeClr val="bg1"/>
                </a:solidFill>
              </a:rPr>
              <a:t>Liste cu glume</a:t>
            </a:r>
          </a:p>
          <a:p>
            <a:r>
              <a:rPr lang="ro-RO" b="1" dirty="0" smtClean="0">
                <a:solidFill>
                  <a:schemeClr val="bg1"/>
                </a:solidFill>
              </a:rPr>
              <a:t>I</a:t>
            </a:r>
            <a:r>
              <a:rPr lang="vi-VN" b="1" dirty="0" smtClean="0">
                <a:solidFill>
                  <a:schemeClr val="bg1"/>
                </a:solidFill>
              </a:rPr>
              <a:t>ntreb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ri </a:t>
            </a:r>
            <a:r>
              <a:rPr lang="vi-VN" b="1" dirty="0" smtClean="0">
                <a:solidFill>
                  <a:schemeClr val="bg1"/>
                </a:solidFill>
              </a:rPr>
              <a:t>prestabilite</a:t>
            </a:r>
          </a:p>
          <a:p>
            <a:r>
              <a:rPr lang="vi-VN" b="1" dirty="0" smtClean="0">
                <a:solidFill>
                  <a:schemeClr val="bg1"/>
                </a:solidFill>
              </a:rPr>
              <a:t>Random pentru diversitate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>
                <a:solidFill>
                  <a:schemeClr val="bg1"/>
                </a:solidFill>
              </a:rPr>
              <a:t>Îmbun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vi-VN" b="1" dirty="0" smtClean="0">
                <a:solidFill>
                  <a:schemeClr val="bg1"/>
                </a:solidFill>
              </a:rPr>
              <a:t>t</a:t>
            </a:r>
            <a:r>
              <a:rPr lang="ro-RO" b="1" dirty="0" smtClean="0">
                <a:solidFill>
                  <a:schemeClr val="bg1"/>
                </a:solidFill>
              </a:rPr>
              <a:t>at</a:t>
            </a:r>
            <a:r>
              <a:rPr lang="vi-VN" b="1" dirty="0" smtClean="0">
                <a:solidFill>
                  <a:schemeClr val="bg1"/>
                </a:solidFill>
              </a:rPr>
              <a:t>e</a:t>
            </a:r>
            <a:r>
              <a:rPr lang="ro-RO" b="1" dirty="0" smtClean="0">
                <a:solidFill>
                  <a:schemeClr val="bg1"/>
                </a:solidFill>
              </a:rPr>
              <a:t>s</a:t>
            </a:r>
            <a:r>
              <a:rPr lang="vi-VN" b="1" dirty="0" smtClean="0">
                <a:solidFill>
                  <a:schemeClr val="bg1"/>
                </a:solidFill>
              </a:rPr>
              <a:t>te creativitatea</a:t>
            </a:r>
            <a:endParaRPr lang="ro-RO" b="1" dirty="0" smtClean="0">
              <a:solidFill>
                <a:schemeClr val="bg1"/>
              </a:solidFill>
            </a:endParaRPr>
          </a:p>
          <a:p>
            <a:r>
              <a:rPr lang="it-IT" b="1" dirty="0" smtClean="0">
                <a:solidFill>
                  <a:schemeClr val="bg1"/>
                </a:solidFill>
              </a:rPr>
              <a:t>Poate fi baza unui chatbot mai </a:t>
            </a:r>
            <a:r>
              <a:rPr lang="it-IT" b="1" dirty="0" smtClean="0">
                <a:solidFill>
                  <a:schemeClr val="bg1"/>
                </a:solidFill>
              </a:rPr>
              <a:t>complex</a:t>
            </a:r>
            <a:endParaRPr lang="ro-RO" b="1" dirty="0" smtClean="0">
              <a:solidFill>
                <a:schemeClr val="bg1"/>
              </a:solidFill>
            </a:endParaRPr>
          </a:p>
          <a:p>
            <a:r>
              <a:rPr lang="ro-RO" b="1" dirty="0" smtClean="0">
                <a:solidFill>
                  <a:schemeClr val="bg1"/>
                </a:solidFill>
              </a:rPr>
              <a:t>It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aduce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z</a:t>
            </a:r>
            <a:r>
              <a:rPr lang="ro-RO" b="1" dirty="0" smtClean="0">
                <a:solidFill>
                  <a:schemeClr val="bg1"/>
                </a:solidFill>
              </a:rPr>
              <a:t>a</a:t>
            </a:r>
            <a:r>
              <a:rPr lang="en-US" b="1" dirty="0" err="1" smtClean="0">
                <a:solidFill>
                  <a:schemeClr val="bg1"/>
                </a:solidFill>
              </a:rPr>
              <a:t>mbetul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buze</a:t>
            </a:r>
            <a:endParaRPr lang="ro-RO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>
                <a:solidFill>
                  <a:schemeClr val="bg1"/>
                </a:solidFill>
              </a:rPr>
              <a:t>De ce e util?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600" b="1" dirty="0" smtClean="0">
                <a:solidFill>
                  <a:schemeClr val="bg1"/>
                </a:solidFill>
              </a:rPr>
              <a:t>MULTUMIM PENTRU VIZIONARE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</TotalTime>
  <Words>103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CHATBOX  AMUZANT</vt:lpstr>
      <vt:lpstr>Proiect realizat de  Albu Mihai Bodescu Vlad Cojocaru Alexandra-Elena  </vt:lpstr>
      <vt:lpstr>Ce este un Chatbox Amuzant ?</vt:lpstr>
      <vt:lpstr>Slide 4</vt:lpstr>
      <vt:lpstr>De ce e util?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CHATBOX  AMUZANT</dc:title>
  <dc:creator>HP</dc:creator>
  <cp:lastModifiedBy>HP</cp:lastModifiedBy>
  <cp:revision>4</cp:revision>
  <dcterms:created xsi:type="dcterms:W3CDTF">2025-07-24T11:47:02Z</dcterms:created>
  <dcterms:modified xsi:type="dcterms:W3CDTF">2025-07-24T12:17:14Z</dcterms:modified>
</cp:coreProperties>
</file>