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0" r:id="rId4"/>
    <p:sldId id="267" r:id="rId5"/>
    <p:sldId id="261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49" y="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6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8352-E144-41E0-BE35-A2E57667778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5A7D-265B-4A66-8143-B4DAD0F89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35" y="1244239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069" y="1244239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4923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inner_join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49" y="3133806"/>
            <a:ext cx="3305175" cy="20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66" y="4068830"/>
            <a:ext cx="169545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49" y="4248916"/>
            <a:ext cx="6953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749" y="4705227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054" y="4703860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35" y="4924533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15" y="4945445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761" y="5171800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45" y="5402257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793" y="5146186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554" y="5387771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73333" y="3133806"/>
            <a:ext cx="2119288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68185"/>
            <a:ext cx="1998508" cy="5761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80065"/>
            <a:ext cx="1998508" cy="9940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32320" y="3133806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35" y="1244239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069" y="1244239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4923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inner_join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49" y="3133806"/>
            <a:ext cx="3305175" cy="20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66" y="4068830"/>
            <a:ext cx="169545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49" y="4248916"/>
            <a:ext cx="6953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749" y="4705227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054" y="4703860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35" y="4924533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15" y="4945445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761" y="5171800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45" y="5402257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793" y="5146186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554" y="5387771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73333" y="3133806"/>
            <a:ext cx="2119288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68185"/>
            <a:ext cx="1998508" cy="5761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80065"/>
            <a:ext cx="1998508" cy="9940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1409" y="1981548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97290" y="1981547"/>
            <a:ext cx="777240" cy="384116"/>
            <a:chOff x="8797290" y="2127021"/>
            <a:chExt cx="777240" cy="384116"/>
          </a:xfrm>
        </p:grpSpPr>
        <p:sp>
          <p:nvSpPr>
            <p:cNvPr id="22" name="직사각형 21"/>
            <p:cNvSpPr/>
            <p:nvPr/>
          </p:nvSpPr>
          <p:spPr>
            <a:xfrm>
              <a:off x="8797984" y="2127021"/>
              <a:ext cx="776546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7290" y="2320985"/>
              <a:ext cx="777240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61409" y="2160929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797290" y="1981547"/>
            <a:ext cx="779318" cy="380304"/>
            <a:chOff x="1742209" y="4118583"/>
            <a:chExt cx="779318" cy="380304"/>
          </a:xfrm>
        </p:grpSpPr>
        <p:sp>
          <p:nvSpPr>
            <p:cNvPr id="29" name="직사각형 28"/>
            <p:cNvSpPr/>
            <p:nvPr/>
          </p:nvSpPr>
          <p:spPr>
            <a:xfrm>
              <a:off x="1742209" y="4118583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42209" y="4308735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132320" y="3133806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959331" y="1661144"/>
            <a:ext cx="6295852" cy="1059470"/>
            <a:chOff x="2959331" y="1806618"/>
            <a:chExt cx="6295852" cy="1059470"/>
          </a:xfrm>
        </p:grpSpPr>
        <p:sp>
          <p:nvSpPr>
            <p:cNvPr id="33" name="직사각형 32"/>
            <p:cNvSpPr/>
            <p:nvPr/>
          </p:nvSpPr>
          <p:spPr>
            <a:xfrm>
              <a:off x="2959331" y="1806618"/>
              <a:ext cx="260812" cy="10594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94371" y="1806618"/>
              <a:ext cx="260812" cy="88802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2982191" y="1981547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177540" y="1933748"/>
            <a:ext cx="6047451" cy="437112"/>
            <a:chOff x="3177540" y="2079222"/>
            <a:chExt cx="6047451" cy="437112"/>
          </a:xfrm>
        </p:grpSpPr>
        <p:cxnSp>
          <p:nvCxnSpPr>
            <p:cNvPr id="40" name="직선 화살표 연결선 39"/>
            <p:cNvCxnSpPr>
              <a:stCxn id="36" idx="6"/>
              <a:endCxn id="37" idx="2"/>
            </p:cNvCxnSpPr>
            <p:nvPr/>
          </p:nvCxnSpPr>
          <p:spPr>
            <a:xfrm>
              <a:off x="3177540" y="2214305"/>
              <a:ext cx="5849562" cy="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177540" y="2079222"/>
              <a:ext cx="6047451" cy="437112"/>
              <a:chOff x="3177540" y="2079222"/>
              <a:chExt cx="6047451" cy="43711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9027102" y="2119918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029642" y="2320985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36" idx="6"/>
              </p:cNvCxnSpPr>
              <p:nvPr/>
            </p:nvCxnSpPr>
            <p:spPr>
              <a:xfrm>
                <a:off x="3177540" y="2079222"/>
                <a:ext cx="5847022" cy="17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타원 49"/>
          <p:cNvSpPr/>
          <p:nvPr/>
        </p:nvSpPr>
        <p:spPr>
          <a:xfrm>
            <a:off x="2976487" y="2154659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191371" y="1971090"/>
            <a:ext cx="6039909" cy="407105"/>
            <a:chOff x="3191371" y="2116564"/>
            <a:chExt cx="6039909" cy="407105"/>
          </a:xfrm>
        </p:grpSpPr>
        <p:grpSp>
          <p:nvGrpSpPr>
            <p:cNvPr id="53" name="그룹 52"/>
            <p:cNvGrpSpPr/>
            <p:nvPr/>
          </p:nvGrpSpPr>
          <p:grpSpPr>
            <a:xfrm>
              <a:off x="9020519" y="2116564"/>
              <a:ext cx="210761" cy="407105"/>
              <a:chOff x="3256310" y="4215599"/>
              <a:chExt cx="214884" cy="429768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256310" y="4215599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256310" y="4430483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화살표 연결선 54"/>
            <p:cNvCxnSpPr>
              <a:stCxn id="50" idx="6"/>
              <a:endCxn id="51" idx="2"/>
            </p:cNvCxnSpPr>
            <p:nvPr/>
          </p:nvCxnSpPr>
          <p:spPr>
            <a:xfrm flipV="1">
              <a:off x="3191371" y="2218341"/>
              <a:ext cx="5829148" cy="178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</p:cNvCxnSpPr>
            <p:nvPr/>
          </p:nvCxnSpPr>
          <p:spPr>
            <a:xfrm>
              <a:off x="3191371" y="2262101"/>
              <a:ext cx="5840811" cy="20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959331" y="2355433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70391" y="2539166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18333 -0.38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6823 -0.3782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18672 -0.40278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201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26459 -0.39722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8646 -0.43009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150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26419 -0.40394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18737 -0.43704 " pathEditMode="relative" rAng="0" ptsTypes="AA">
                                      <p:cBhvr>
                                        <p:cTn id="79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185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26211 -0.46343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18607 -0.475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237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26172 -0.46551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32" grpId="0" animBg="1"/>
      <p:bldP spid="36" grpId="0" animBg="1"/>
      <p:bldP spid="50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62" y="3141599"/>
            <a:ext cx="2952750" cy="18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35" y="1223457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69" y="1223457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28449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left_join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66" y="4048048"/>
            <a:ext cx="169545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49" y="4228134"/>
            <a:ext cx="6953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749" y="4684445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054" y="4683078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35" y="4903751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15" y="4924663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761" y="5151018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45" y="5381475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793" y="5125404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554" y="5366989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41091" y="3111996"/>
            <a:ext cx="2041293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48049"/>
            <a:ext cx="1998508" cy="575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59284"/>
            <a:ext cx="1998508" cy="14550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1409" y="1960766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97290" y="1960765"/>
            <a:ext cx="777240" cy="384116"/>
            <a:chOff x="8797290" y="2127021"/>
            <a:chExt cx="777240" cy="384116"/>
          </a:xfrm>
        </p:grpSpPr>
        <p:sp>
          <p:nvSpPr>
            <p:cNvPr id="22" name="직사각형 21"/>
            <p:cNvSpPr/>
            <p:nvPr/>
          </p:nvSpPr>
          <p:spPr>
            <a:xfrm>
              <a:off x="8797984" y="2127021"/>
              <a:ext cx="776546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7290" y="2320985"/>
              <a:ext cx="777240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61409" y="2140147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797290" y="1960765"/>
            <a:ext cx="779318" cy="380304"/>
            <a:chOff x="1742209" y="4118583"/>
            <a:chExt cx="779318" cy="380304"/>
          </a:xfrm>
        </p:grpSpPr>
        <p:sp>
          <p:nvSpPr>
            <p:cNvPr id="29" name="직사각형 28"/>
            <p:cNvSpPr/>
            <p:nvPr/>
          </p:nvSpPr>
          <p:spPr>
            <a:xfrm>
              <a:off x="1742209" y="4118583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42209" y="4308735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981198" y="3105853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959331" y="1640362"/>
            <a:ext cx="6295852" cy="1059470"/>
            <a:chOff x="2959331" y="1806618"/>
            <a:chExt cx="6295852" cy="1059470"/>
          </a:xfrm>
        </p:grpSpPr>
        <p:sp>
          <p:nvSpPr>
            <p:cNvPr id="33" name="직사각형 32"/>
            <p:cNvSpPr/>
            <p:nvPr/>
          </p:nvSpPr>
          <p:spPr>
            <a:xfrm>
              <a:off x="2959331" y="1806618"/>
              <a:ext cx="260812" cy="10594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94371" y="1806618"/>
              <a:ext cx="260812" cy="88802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2982191" y="1960765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177540" y="1953662"/>
            <a:ext cx="6047451" cy="396416"/>
            <a:chOff x="3177540" y="2119918"/>
            <a:chExt cx="6047451" cy="396416"/>
          </a:xfrm>
        </p:grpSpPr>
        <p:cxnSp>
          <p:nvCxnSpPr>
            <p:cNvPr id="40" name="직선 화살표 연결선 39"/>
            <p:cNvCxnSpPr>
              <a:stCxn id="36" idx="6"/>
              <a:endCxn id="37" idx="2"/>
            </p:cNvCxnSpPr>
            <p:nvPr/>
          </p:nvCxnSpPr>
          <p:spPr>
            <a:xfrm flipV="1">
              <a:off x="3177540" y="2217593"/>
              <a:ext cx="5849562" cy="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177540" y="2119918"/>
              <a:ext cx="6047451" cy="396416"/>
              <a:chOff x="3177540" y="2119918"/>
              <a:chExt cx="6047451" cy="396416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9027102" y="2119918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029642" y="2320985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36" idx="6"/>
              </p:cNvCxnSpPr>
              <p:nvPr/>
            </p:nvCxnSpPr>
            <p:spPr>
              <a:xfrm>
                <a:off x="3177540" y="2224696"/>
                <a:ext cx="5847022" cy="17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타원 49"/>
          <p:cNvSpPr/>
          <p:nvPr/>
        </p:nvSpPr>
        <p:spPr>
          <a:xfrm>
            <a:off x="2976487" y="2133877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191371" y="1950308"/>
            <a:ext cx="6039909" cy="407105"/>
            <a:chOff x="3191371" y="2116564"/>
            <a:chExt cx="6039909" cy="407105"/>
          </a:xfrm>
        </p:grpSpPr>
        <p:grpSp>
          <p:nvGrpSpPr>
            <p:cNvPr id="53" name="그룹 52"/>
            <p:cNvGrpSpPr/>
            <p:nvPr/>
          </p:nvGrpSpPr>
          <p:grpSpPr>
            <a:xfrm>
              <a:off x="9020519" y="2116564"/>
              <a:ext cx="210761" cy="407105"/>
              <a:chOff x="3256310" y="4215599"/>
              <a:chExt cx="214884" cy="429768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256310" y="4215599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256310" y="4430483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화살표 연결선 54"/>
            <p:cNvCxnSpPr>
              <a:stCxn id="50" idx="6"/>
              <a:endCxn id="51" idx="2"/>
            </p:cNvCxnSpPr>
            <p:nvPr/>
          </p:nvCxnSpPr>
          <p:spPr>
            <a:xfrm flipV="1">
              <a:off x="3191371" y="2218341"/>
              <a:ext cx="5829148" cy="18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</p:cNvCxnSpPr>
            <p:nvPr/>
          </p:nvCxnSpPr>
          <p:spPr>
            <a:xfrm>
              <a:off x="3191371" y="2407575"/>
              <a:ext cx="5840811" cy="20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959331" y="2334651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70391" y="2518384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045" y="5611368"/>
            <a:ext cx="695325" cy="1809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26" y="5807899"/>
            <a:ext cx="723900" cy="228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590953"/>
            <a:ext cx="247650" cy="20002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803170"/>
            <a:ext cx="247650" cy="2000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960200" y="233287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60200" y="252083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9288" y="4069952"/>
            <a:ext cx="1704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18333 -0.38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26823 -0.3782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8672 -0.40278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201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6459 -0.39722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8646 -0.43009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150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6419 -0.40394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8737 -0.43704 " pathEditMode="relative" rAng="0" ptsTypes="AA">
                                      <p:cBhvr>
                                        <p:cTn id="79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185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26211 -0.46343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18607 -0.475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237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26172 -0.46551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23216 -0.47685 " pathEditMode="relative" rAng="0" ptsTypes="AA">
                                      <p:cBhvr>
                                        <p:cTn id="9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4.79167E-6 0.25 " pathEditMode="relative" rAng="0" ptsTypes="AA">
                                      <p:cBhvr>
                                        <p:cTn id="101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23463 -0.48056 " pathEditMode="relative" rAng="0" ptsTypes="AA">
                                      <p:cBhvr>
                                        <p:cTn id="113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4.79167E-6 0.25 " pathEditMode="relative" rAng="0" ptsTypes="AA">
                                      <p:cBhvr>
                                        <p:cTn id="116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32" grpId="0" animBg="1"/>
      <p:bldP spid="36" grpId="0" animBg="1"/>
      <p:bldP spid="50" grpId="0" animBg="1"/>
      <p:bldP spid="63" grpId="0" animBg="1"/>
      <p:bldP spid="64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62" y="3141599"/>
            <a:ext cx="2952750" cy="18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35" y="1223457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69" y="1223457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28449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left_join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66" y="4048048"/>
            <a:ext cx="169545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49" y="4228134"/>
            <a:ext cx="6953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749" y="4684445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054" y="4683078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35" y="4903751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15" y="4924663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761" y="5151018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45" y="5381475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793" y="5125404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554" y="5366989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41091" y="3111996"/>
            <a:ext cx="2041293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48049"/>
            <a:ext cx="1998508" cy="575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59284"/>
            <a:ext cx="1998508" cy="14550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1409" y="1960766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97290" y="1960765"/>
            <a:ext cx="777240" cy="384116"/>
            <a:chOff x="8797290" y="2127021"/>
            <a:chExt cx="777240" cy="384116"/>
          </a:xfrm>
        </p:grpSpPr>
        <p:sp>
          <p:nvSpPr>
            <p:cNvPr id="22" name="직사각형 21"/>
            <p:cNvSpPr/>
            <p:nvPr/>
          </p:nvSpPr>
          <p:spPr>
            <a:xfrm>
              <a:off x="8797984" y="2127021"/>
              <a:ext cx="776546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7290" y="2320985"/>
              <a:ext cx="777240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61409" y="2140147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797290" y="1960765"/>
            <a:ext cx="779318" cy="380304"/>
            <a:chOff x="1742209" y="4118583"/>
            <a:chExt cx="779318" cy="380304"/>
          </a:xfrm>
        </p:grpSpPr>
        <p:sp>
          <p:nvSpPr>
            <p:cNvPr id="29" name="직사각형 28"/>
            <p:cNvSpPr/>
            <p:nvPr/>
          </p:nvSpPr>
          <p:spPr>
            <a:xfrm>
              <a:off x="1742209" y="4118583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42209" y="4308735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981198" y="3105853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959331" y="1640362"/>
            <a:ext cx="6295852" cy="1059470"/>
            <a:chOff x="2959331" y="1806618"/>
            <a:chExt cx="6295852" cy="1059470"/>
          </a:xfrm>
        </p:grpSpPr>
        <p:sp>
          <p:nvSpPr>
            <p:cNvPr id="33" name="직사각형 32"/>
            <p:cNvSpPr/>
            <p:nvPr/>
          </p:nvSpPr>
          <p:spPr>
            <a:xfrm>
              <a:off x="2959331" y="1806618"/>
              <a:ext cx="260812" cy="10594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94371" y="1806618"/>
              <a:ext cx="260812" cy="88802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2982191" y="1960765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177540" y="1953662"/>
            <a:ext cx="6047451" cy="396416"/>
            <a:chOff x="3177540" y="2119918"/>
            <a:chExt cx="6047451" cy="396416"/>
          </a:xfrm>
        </p:grpSpPr>
        <p:cxnSp>
          <p:nvCxnSpPr>
            <p:cNvPr id="40" name="직선 화살표 연결선 39"/>
            <p:cNvCxnSpPr>
              <a:stCxn id="36" idx="6"/>
              <a:endCxn id="37" idx="2"/>
            </p:cNvCxnSpPr>
            <p:nvPr/>
          </p:nvCxnSpPr>
          <p:spPr>
            <a:xfrm flipV="1">
              <a:off x="3177540" y="2217593"/>
              <a:ext cx="5849562" cy="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177540" y="2119918"/>
              <a:ext cx="6047451" cy="396416"/>
              <a:chOff x="3177540" y="2119918"/>
              <a:chExt cx="6047451" cy="396416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9027102" y="2119918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029642" y="2320985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36" idx="6"/>
              </p:cNvCxnSpPr>
              <p:nvPr/>
            </p:nvCxnSpPr>
            <p:spPr>
              <a:xfrm>
                <a:off x="3177540" y="2224696"/>
                <a:ext cx="5847022" cy="17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타원 49"/>
          <p:cNvSpPr/>
          <p:nvPr/>
        </p:nvSpPr>
        <p:spPr>
          <a:xfrm>
            <a:off x="2976487" y="2133877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191371" y="1950308"/>
            <a:ext cx="6039909" cy="407105"/>
            <a:chOff x="3191371" y="2116564"/>
            <a:chExt cx="6039909" cy="407105"/>
          </a:xfrm>
        </p:grpSpPr>
        <p:grpSp>
          <p:nvGrpSpPr>
            <p:cNvPr id="53" name="그룹 52"/>
            <p:cNvGrpSpPr/>
            <p:nvPr/>
          </p:nvGrpSpPr>
          <p:grpSpPr>
            <a:xfrm>
              <a:off x="9020519" y="2116564"/>
              <a:ext cx="210761" cy="407105"/>
              <a:chOff x="3256310" y="4215599"/>
              <a:chExt cx="214884" cy="429768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256310" y="4215599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256310" y="4430483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화살표 연결선 54"/>
            <p:cNvCxnSpPr>
              <a:stCxn id="50" idx="6"/>
              <a:endCxn id="51" idx="2"/>
            </p:cNvCxnSpPr>
            <p:nvPr/>
          </p:nvCxnSpPr>
          <p:spPr>
            <a:xfrm flipV="1">
              <a:off x="3191371" y="2218341"/>
              <a:ext cx="5829148" cy="18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</p:cNvCxnSpPr>
            <p:nvPr/>
          </p:nvCxnSpPr>
          <p:spPr>
            <a:xfrm>
              <a:off x="3191371" y="2407575"/>
              <a:ext cx="5840811" cy="20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959331" y="2334651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70391" y="2518384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045" y="5611368"/>
            <a:ext cx="695325" cy="1809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26" y="5807899"/>
            <a:ext cx="723900" cy="228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590953"/>
            <a:ext cx="247650" cy="20002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803170"/>
            <a:ext cx="247650" cy="2000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960200" y="233287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60200" y="252083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9288" y="4069952"/>
            <a:ext cx="1704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18333 -0.38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26823 -0.3782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8672 -0.40278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201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6459 -0.39722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8646 -0.43009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150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6419 -0.40394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8737 -0.43704 " pathEditMode="relative" rAng="0" ptsTypes="AA">
                                      <p:cBhvr>
                                        <p:cTn id="79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185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26211 -0.46343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18607 -0.475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237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26172 -0.46551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23216 -0.47685 " pathEditMode="relative" rAng="0" ptsTypes="AA">
                                      <p:cBhvr>
                                        <p:cTn id="9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4.79167E-6 0.25 " pathEditMode="relative" rAng="0" ptsTypes="AA">
                                      <p:cBhvr>
                                        <p:cTn id="101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23463 -0.48056 " pathEditMode="relative" rAng="0" ptsTypes="AA">
                                      <p:cBhvr>
                                        <p:cTn id="113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4.79167E-6 0.25 " pathEditMode="relative" rAng="0" ptsTypes="AA">
                                      <p:cBhvr>
                                        <p:cTn id="116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32" grpId="0" animBg="1"/>
      <p:bldP spid="36" grpId="0" animBg="1"/>
      <p:bldP spid="50" grpId="0" animBg="1"/>
      <p:bldP spid="63" grpId="0" animBg="1"/>
      <p:bldP spid="64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48" y="5584594"/>
            <a:ext cx="1028700" cy="2476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92" y="4088051"/>
            <a:ext cx="552450" cy="5429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13" y="4093257"/>
            <a:ext cx="533400" cy="533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29" y="3151990"/>
            <a:ext cx="3295650" cy="18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635" y="1233848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069" y="1233848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38840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right_join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749" y="4694836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434" y="4693469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035" y="4914142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9575" y="4950294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6761" y="5161409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045" y="5391866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6313" y="5151035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834" y="5392620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73333" y="3123415"/>
            <a:ext cx="2119288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57794"/>
            <a:ext cx="1998508" cy="5761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69674"/>
            <a:ext cx="1998508" cy="11625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1409" y="1971157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97290" y="1971156"/>
            <a:ext cx="777240" cy="384116"/>
            <a:chOff x="8797290" y="2127021"/>
            <a:chExt cx="777240" cy="384116"/>
          </a:xfrm>
        </p:grpSpPr>
        <p:sp>
          <p:nvSpPr>
            <p:cNvPr id="22" name="직사각형 21"/>
            <p:cNvSpPr/>
            <p:nvPr/>
          </p:nvSpPr>
          <p:spPr>
            <a:xfrm>
              <a:off x="8797984" y="2127021"/>
              <a:ext cx="776546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7290" y="2320985"/>
              <a:ext cx="777240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61409" y="2150538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797290" y="1971156"/>
            <a:ext cx="779318" cy="380304"/>
            <a:chOff x="1742209" y="4118583"/>
            <a:chExt cx="779318" cy="380304"/>
          </a:xfrm>
        </p:grpSpPr>
        <p:sp>
          <p:nvSpPr>
            <p:cNvPr id="29" name="직사각형 28"/>
            <p:cNvSpPr/>
            <p:nvPr/>
          </p:nvSpPr>
          <p:spPr>
            <a:xfrm>
              <a:off x="1742209" y="4118583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42209" y="4308735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132320" y="3123415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959331" y="1650753"/>
            <a:ext cx="6295852" cy="1059470"/>
            <a:chOff x="2959331" y="1806618"/>
            <a:chExt cx="6295852" cy="1059470"/>
          </a:xfrm>
        </p:grpSpPr>
        <p:sp>
          <p:nvSpPr>
            <p:cNvPr id="33" name="직사각형 32"/>
            <p:cNvSpPr/>
            <p:nvPr/>
          </p:nvSpPr>
          <p:spPr>
            <a:xfrm>
              <a:off x="2959331" y="1806618"/>
              <a:ext cx="260812" cy="10594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94371" y="1806618"/>
              <a:ext cx="260812" cy="88802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2982191" y="1971156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177540" y="1964053"/>
            <a:ext cx="6047451" cy="396416"/>
            <a:chOff x="3177540" y="2119918"/>
            <a:chExt cx="6047451" cy="396416"/>
          </a:xfrm>
        </p:grpSpPr>
        <p:cxnSp>
          <p:nvCxnSpPr>
            <p:cNvPr id="40" name="직선 화살표 연결선 39"/>
            <p:cNvCxnSpPr>
              <a:stCxn id="36" idx="6"/>
              <a:endCxn id="37" idx="2"/>
            </p:cNvCxnSpPr>
            <p:nvPr/>
          </p:nvCxnSpPr>
          <p:spPr>
            <a:xfrm flipV="1">
              <a:off x="3177540" y="2217593"/>
              <a:ext cx="5849562" cy="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177540" y="2119918"/>
              <a:ext cx="6047451" cy="396416"/>
              <a:chOff x="3177540" y="2119918"/>
              <a:chExt cx="6047451" cy="396416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9027102" y="2119918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029642" y="2320985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36" idx="6"/>
              </p:cNvCxnSpPr>
              <p:nvPr/>
            </p:nvCxnSpPr>
            <p:spPr>
              <a:xfrm>
                <a:off x="3177540" y="2224696"/>
                <a:ext cx="5847022" cy="17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타원 49"/>
          <p:cNvSpPr/>
          <p:nvPr/>
        </p:nvSpPr>
        <p:spPr>
          <a:xfrm>
            <a:off x="2976487" y="2144268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191371" y="1960699"/>
            <a:ext cx="6039909" cy="407105"/>
            <a:chOff x="3191371" y="2116564"/>
            <a:chExt cx="6039909" cy="407105"/>
          </a:xfrm>
        </p:grpSpPr>
        <p:grpSp>
          <p:nvGrpSpPr>
            <p:cNvPr id="53" name="그룹 52"/>
            <p:cNvGrpSpPr/>
            <p:nvPr/>
          </p:nvGrpSpPr>
          <p:grpSpPr>
            <a:xfrm>
              <a:off x="9020519" y="2116564"/>
              <a:ext cx="210761" cy="407105"/>
              <a:chOff x="3256310" y="4215599"/>
              <a:chExt cx="214884" cy="429768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256310" y="4215599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256310" y="4430483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화살표 연결선 54"/>
            <p:cNvCxnSpPr>
              <a:stCxn id="50" idx="6"/>
              <a:endCxn id="51" idx="2"/>
            </p:cNvCxnSpPr>
            <p:nvPr/>
          </p:nvCxnSpPr>
          <p:spPr>
            <a:xfrm flipV="1">
              <a:off x="3191371" y="2218341"/>
              <a:ext cx="5829148" cy="18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</p:cNvCxnSpPr>
            <p:nvPr/>
          </p:nvCxnSpPr>
          <p:spPr>
            <a:xfrm>
              <a:off x="3191371" y="2407575"/>
              <a:ext cx="5840811" cy="20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9018441" y="2351460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006" y="4074398"/>
            <a:ext cx="781050" cy="5429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113" y="5632450"/>
            <a:ext cx="238125" cy="17145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8795212" y="2359319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028315" y="1971802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191371" y="2062477"/>
            <a:ext cx="5829148" cy="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9009482" y="2167566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179179" y="2269741"/>
            <a:ext cx="5829148" cy="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6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23242 -0.38102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8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3151 -0.3828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22031 -0.3844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18672 -0.40278 " pathEditMode="relative" rAng="0" ptsTypes="AA">
                                      <p:cBhvr>
                                        <p:cTn id="6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201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26459 -0.39722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18646 -0.43009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150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2642 -0.40393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18737 -0.43704 " pathEditMode="relative" rAng="0" ptsTypes="AA">
                                      <p:cBhvr>
                                        <p:cTn id="97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185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26211 -0.46343 " pathEditMode="relative" rAng="0" ptsTypes="AA">
                                      <p:cBhvr>
                                        <p:cTn id="99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18607 -0.475 " pathEditMode="relative" rAng="0" ptsTypes="AA">
                                      <p:cBhvr>
                                        <p:cTn id="102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2375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26172 -0.46551 " pathEditMode="relative" rAng="0" ptsTypes="AA">
                                      <p:cBhvr>
                                        <p:cTn id="10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26159 -0.4706 " pathEditMode="relative" rAng="0" ptsTypes="AA">
                                      <p:cBhvr>
                                        <p:cTn id="115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32" grpId="0" animBg="1"/>
      <p:bldP spid="36" grpId="0" animBg="1"/>
      <p:bldP spid="50" grpId="0" animBg="1"/>
      <p:bldP spid="63" grpId="0" animBg="1"/>
      <p:bldP spid="57" grpId="0" animBg="1"/>
      <p:bldP spid="58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16" y="3115700"/>
            <a:ext cx="3228975" cy="20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35" y="1223457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69" y="1223457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4642" y="62844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full_join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66" y="4048048"/>
            <a:ext cx="169545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49" y="4228134"/>
            <a:ext cx="6953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749" y="4684445"/>
            <a:ext cx="723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054" y="4683078"/>
            <a:ext cx="240983" cy="2200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35" y="4903751"/>
            <a:ext cx="7239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15" y="4924663"/>
            <a:ext cx="133350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761" y="5151018"/>
            <a:ext cx="666750" cy="180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45" y="5381475"/>
            <a:ext cx="66675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793" y="5125404"/>
            <a:ext cx="240983" cy="220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554" y="5366989"/>
            <a:ext cx="133350" cy="1809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841091" y="3111996"/>
            <a:ext cx="2041293" cy="209550"/>
            <a:chOff x="2961409" y="2531134"/>
            <a:chExt cx="2119288" cy="209550"/>
          </a:xfrm>
        </p:grpSpPr>
        <p:sp>
          <p:nvSpPr>
            <p:cNvPr id="16" name="직사각형 15"/>
            <p:cNvSpPr/>
            <p:nvPr/>
          </p:nvSpPr>
          <p:spPr>
            <a:xfrm>
              <a:off x="2961409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8575" y="2531134"/>
              <a:ext cx="362122" cy="209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41466" y="4047403"/>
            <a:ext cx="1998508" cy="5761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5455" y="4659284"/>
            <a:ext cx="1998508" cy="16500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1409" y="1960766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97290" y="1960765"/>
            <a:ext cx="777240" cy="384116"/>
            <a:chOff x="8797290" y="2127021"/>
            <a:chExt cx="777240" cy="384116"/>
          </a:xfrm>
        </p:grpSpPr>
        <p:sp>
          <p:nvSpPr>
            <p:cNvPr id="22" name="직사각형 21"/>
            <p:cNvSpPr/>
            <p:nvPr/>
          </p:nvSpPr>
          <p:spPr>
            <a:xfrm>
              <a:off x="8797984" y="2127021"/>
              <a:ext cx="776546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7290" y="2320985"/>
              <a:ext cx="777240" cy="19015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61409" y="2140147"/>
            <a:ext cx="779318" cy="1901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797290" y="1960765"/>
            <a:ext cx="779318" cy="380304"/>
            <a:chOff x="1742209" y="4118583"/>
            <a:chExt cx="779318" cy="380304"/>
          </a:xfrm>
        </p:grpSpPr>
        <p:sp>
          <p:nvSpPr>
            <p:cNvPr id="29" name="직사각형 28"/>
            <p:cNvSpPr/>
            <p:nvPr/>
          </p:nvSpPr>
          <p:spPr>
            <a:xfrm>
              <a:off x="1742209" y="4118583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42209" y="4308735"/>
              <a:ext cx="779318" cy="19015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981198" y="3105853"/>
            <a:ext cx="762000" cy="20955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959331" y="1640362"/>
            <a:ext cx="6295852" cy="1059470"/>
            <a:chOff x="2959331" y="1806618"/>
            <a:chExt cx="6295852" cy="1059470"/>
          </a:xfrm>
        </p:grpSpPr>
        <p:sp>
          <p:nvSpPr>
            <p:cNvPr id="33" name="직사각형 32"/>
            <p:cNvSpPr/>
            <p:nvPr/>
          </p:nvSpPr>
          <p:spPr>
            <a:xfrm>
              <a:off x="2959331" y="1806618"/>
              <a:ext cx="260812" cy="10594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94371" y="1806618"/>
              <a:ext cx="260812" cy="88802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2982191" y="1960765"/>
            <a:ext cx="195349" cy="1953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177540" y="1953662"/>
            <a:ext cx="6047451" cy="396416"/>
            <a:chOff x="3177540" y="2119918"/>
            <a:chExt cx="6047451" cy="396416"/>
          </a:xfrm>
        </p:grpSpPr>
        <p:cxnSp>
          <p:nvCxnSpPr>
            <p:cNvPr id="40" name="직선 화살표 연결선 39"/>
            <p:cNvCxnSpPr>
              <a:stCxn id="36" idx="6"/>
              <a:endCxn id="37" idx="2"/>
            </p:cNvCxnSpPr>
            <p:nvPr/>
          </p:nvCxnSpPr>
          <p:spPr>
            <a:xfrm flipV="1">
              <a:off x="3177540" y="2217593"/>
              <a:ext cx="5849562" cy="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177540" y="2119918"/>
              <a:ext cx="6047451" cy="396416"/>
              <a:chOff x="3177540" y="2119918"/>
              <a:chExt cx="6047451" cy="396416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9027102" y="2119918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029642" y="2320985"/>
                <a:ext cx="195349" cy="1953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36" idx="6"/>
              </p:cNvCxnSpPr>
              <p:nvPr/>
            </p:nvCxnSpPr>
            <p:spPr>
              <a:xfrm>
                <a:off x="3177540" y="2224696"/>
                <a:ext cx="5847022" cy="17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타원 49"/>
          <p:cNvSpPr/>
          <p:nvPr/>
        </p:nvSpPr>
        <p:spPr>
          <a:xfrm>
            <a:off x="2976487" y="2133877"/>
            <a:ext cx="214884" cy="214884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191371" y="1950308"/>
            <a:ext cx="6039909" cy="407105"/>
            <a:chOff x="3191371" y="2116564"/>
            <a:chExt cx="6039909" cy="407105"/>
          </a:xfrm>
        </p:grpSpPr>
        <p:grpSp>
          <p:nvGrpSpPr>
            <p:cNvPr id="53" name="그룹 52"/>
            <p:cNvGrpSpPr/>
            <p:nvPr/>
          </p:nvGrpSpPr>
          <p:grpSpPr>
            <a:xfrm>
              <a:off x="9020519" y="2116564"/>
              <a:ext cx="210761" cy="407105"/>
              <a:chOff x="3256310" y="4215599"/>
              <a:chExt cx="214884" cy="429768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256310" y="4215599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256310" y="4430483"/>
                <a:ext cx="214884" cy="21488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화살표 연결선 54"/>
            <p:cNvCxnSpPr>
              <a:stCxn id="50" idx="6"/>
              <a:endCxn id="51" idx="2"/>
            </p:cNvCxnSpPr>
            <p:nvPr/>
          </p:nvCxnSpPr>
          <p:spPr>
            <a:xfrm flipV="1">
              <a:off x="3191371" y="2218341"/>
              <a:ext cx="5829148" cy="18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</p:cNvCxnSpPr>
            <p:nvPr/>
          </p:nvCxnSpPr>
          <p:spPr>
            <a:xfrm>
              <a:off x="3191371" y="2407575"/>
              <a:ext cx="5840811" cy="20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959331" y="2334651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70391" y="2518384"/>
            <a:ext cx="214884" cy="21488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045" y="5611368"/>
            <a:ext cx="695325" cy="1809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26" y="5807899"/>
            <a:ext cx="723900" cy="228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590953"/>
            <a:ext cx="247650" cy="20002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661" y="5803170"/>
            <a:ext cx="247650" cy="2000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960200" y="233287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60200" y="2520836"/>
            <a:ext cx="779318" cy="190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33626" y="6017297"/>
            <a:ext cx="152400" cy="2095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98965" y="6042455"/>
            <a:ext cx="209550" cy="190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3396" y="6038097"/>
            <a:ext cx="276225" cy="1905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9288" y="4061241"/>
            <a:ext cx="1704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18333 -0.38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26823 -0.3782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8672 -0.40278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201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6459 -0.39722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8646 -0.43009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150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6419 -0.40394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8737 -0.43704 " pathEditMode="relative" rAng="0" ptsTypes="AA">
                                      <p:cBhvr>
                                        <p:cTn id="79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185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26211 -0.46343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18607 -0.475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237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26172 -0.46551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23216 -0.47685 " pathEditMode="relative" rAng="0" ptsTypes="AA">
                                      <p:cBhvr>
                                        <p:cTn id="9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4.79167E-6 0.25 " pathEditMode="relative" rAng="0" ptsTypes="AA">
                                      <p:cBhvr>
                                        <p:cTn id="101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23463 -0.48056 " pathEditMode="relative" rAng="0" ptsTypes="AA">
                                      <p:cBhvr>
                                        <p:cTn id="113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4.79167E-6 0.25 " pathEditMode="relative" rAng="0" ptsTypes="AA">
                                      <p:cBhvr>
                                        <p:cTn id="116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2.59259E-6 L 0.2651 -0.53518 " pathEditMode="relative" rAng="0" ptsTypes="AA">
                                      <p:cBhvr>
                                        <p:cTn id="1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2675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21602 -0.53241 " pathEditMode="relative" rAng="0" ptsTypes="AA">
                                      <p:cBhvr>
                                        <p:cTn id="122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32" grpId="0" animBg="1"/>
      <p:bldP spid="36" grpId="0" animBg="1"/>
      <p:bldP spid="50" grpId="0" animBg="1"/>
      <p:bldP spid="63" grpId="0" animBg="1"/>
      <p:bldP spid="64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7" y="2094527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415" y="2094527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9754" y="65038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semi_join</a:t>
            </a:r>
            <a:r>
              <a:rPr lang="en-US" altLang="ko-KR" b="1" dirty="0" smtClean="0">
                <a:solidFill>
                  <a:srgbClr val="002060"/>
                </a:solidFill>
              </a:rPr>
              <a:t>()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93" y="2094527"/>
            <a:ext cx="3295650" cy="200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24367" y="1984323"/>
            <a:ext cx="367393" cy="41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3532583" y="2832018"/>
            <a:ext cx="3527737" cy="1747094"/>
            <a:chOff x="1358759" y="1400153"/>
            <a:chExt cx="3527737" cy="17470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0400" y="2604322"/>
              <a:ext cx="1647825" cy="542925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1358759" y="1400153"/>
              <a:ext cx="3527737" cy="1737268"/>
              <a:chOff x="1358759" y="1400153"/>
              <a:chExt cx="3527737" cy="173726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00400" y="2599259"/>
                <a:ext cx="1686096" cy="5381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꺾인 연결선 18"/>
              <p:cNvCxnSpPr>
                <a:stCxn id="8" idx="2"/>
                <a:endCxn id="6" idx="1"/>
              </p:cNvCxnSpPr>
              <p:nvPr/>
            </p:nvCxnSpPr>
            <p:spPr>
              <a:xfrm rot="16200000" flipH="1">
                <a:off x="1541764" y="1217148"/>
                <a:ext cx="1475631" cy="1841641"/>
              </a:xfrm>
              <a:prstGeom prst="bentConnector2">
                <a:avLst/>
              </a:prstGeom>
              <a:ln w="9525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/>
          <p:cNvSpPr/>
          <p:nvPr/>
        </p:nvSpPr>
        <p:spPr>
          <a:xfrm>
            <a:off x="6474151" y="1984323"/>
            <a:ext cx="347950" cy="4197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648125" y="2094527"/>
            <a:ext cx="3539381" cy="1304925"/>
            <a:chOff x="4656765" y="661967"/>
            <a:chExt cx="3539381" cy="1304925"/>
          </a:xfrm>
        </p:grpSpPr>
        <p:sp>
          <p:nvSpPr>
            <p:cNvPr id="24" name="직사각형 23"/>
            <p:cNvSpPr/>
            <p:nvPr/>
          </p:nvSpPr>
          <p:spPr>
            <a:xfrm>
              <a:off x="6401309" y="661967"/>
              <a:ext cx="1794837" cy="130492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꺾인 연결선 25"/>
            <p:cNvCxnSpPr>
              <a:stCxn id="23" idx="2"/>
              <a:endCxn id="24" idx="1"/>
            </p:cNvCxnSpPr>
            <p:nvPr/>
          </p:nvCxnSpPr>
          <p:spPr>
            <a:xfrm rot="16200000" flipH="1">
              <a:off x="5352517" y="265638"/>
              <a:ext cx="353040" cy="1744543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5548599" y="2294552"/>
            <a:ext cx="92555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426258" y="2094527"/>
            <a:ext cx="2581807" cy="1579428"/>
            <a:chOff x="434898" y="661967"/>
            <a:chExt cx="2581807" cy="1579428"/>
          </a:xfrm>
        </p:grpSpPr>
        <p:cxnSp>
          <p:nvCxnSpPr>
            <p:cNvPr id="15" name="꺾인 연결선 14"/>
            <p:cNvCxnSpPr>
              <a:stCxn id="7" idx="2"/>
              <a:endCxn id="29" idx="3"/>
            </p:cNvCxnSpPr>
            <p:nvPr/>
          </p:nvCxnSpPr>
          <p:spPr>
            <a:xfrm rot="5400000">
              <a:off x="2402997" y="837973"/>
              <a:ext cx="490291" cy="737125"/>
            </a:xfrm>
            <a:prstGeom prst="bentConnector2">
              <a:avLst/>
            </a:prstGeom>
            <a:ln w="952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34898" y="661967"/>
              <a:ext cx="1844681" cy="1579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07071" y="2294551"/>
            <a:ext cx="3504304" cy="538163"/>
            <a:chOff x="515711" y="861991"/>
            <a:chExt cx="3504304" cy="538163"/>
          </a:xfrm>
        </p:grpSpPr>
        <p:sp>
          <p:nvSpPr>
            <p:cNvPr id="8" name="직사각형 7"/>
            <p:cNvSpPr/>
            <p:nvPr/>
          </p:nvSpPr>
          <p:spPr>
            <a:xfrm>
              <a:off x="515711" y="861992"/>
              <a:ext cx="1686096" cy="538162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꺾인 연결선 31"/>
            <p:cNvCxnSpPr/>
            <p:nvPr/>
          </p:nvCxnSpPr>
          <p:spPr>
            <a:xfrm rot="10800000" flipV="1">
              <a:off x="2201807" y="861991"/>
              <a:ext cx="1818208" cy="280997"/>
            </a:xfrm>
            <a:prstGeom prst="bentConnector3">
              <a:avLst>
                <a:gd name="adj1" fmla="val -1518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33"/>
          <p:cNvSpPr/>
          <p:nvPr/>
        </p:nvSpPr>
        <p:spPr>
          <a:xfrm>
            <a:off x="7388550" y="1984323"/>
            <a:ext cx="434898" cy="41978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033300" y="2393949"/>
            <a:ext cx="6128322" cy="1221556"/>
            <a:chOff x="1041940" y="961389"/>
            <a:chExt cx="6128322" cy="1221556"/>
          </a:xfrm>
        </p:grpSpPr>
        <p:grpSp>
          <p:nvGrpSpPr>
            <p:cNvPr id="74" name="그룹 73"/>
            <p:cNvGrpSpPr/>
            <p:nvPr/>
          </p:nvGrpSpPr>
          <p:grpSpPr>
            <a:xfrm>
              <a:off x="1041940" y="961389"/>
              <a:ext cx="6128322" cy="1221556"/>
              <a:chOff x="1041940" y="961389"/>
              <a:chExt cx="6128322" cy="1221556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5614638" y="961389"/>
                <a:ext cx="1555624" cy="997644"/>
                <a:chOff x="5614638" y="961389"/>
                <a:chExt cx="1555624" cy="997644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6903894" y="994741"/>
                  <a:ext cx="266368" cy="964292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꺾인 연결선 36"/>
                <p:cNvCxnSpPr>
                  <a:stCxn id="34" idx="2"/>
                  <a:endCxn id="35" idx="1"/>
                </p:cNvCxnSpPr>
                <p:nvPr/>
              </p:nvCxnSpPr>
              <p:spPr>
                <a:xfrm rot="16200000" flipH="1">
                  <a:off x="6001517" y="574510"/>
                  <a:ext cx="515498" cy="128925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모서리가 둥근 직사각형 37"/>
              <p:cNvSpPr/>
              <p:nvPr/>
            </p:nvSpPr>
            <p:spPr>
              <a:xfrm>
                <a:off x="1041940" y="1053702"/>
                <a:ext cx="848895" cy="1129243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 flipH="1">
              <a:off x="1890835" y="1694985"/>
              <a:ext cx="5013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944118" y="2832711"/>
            <a:ext cx="6306686" cy="417498"/>
            <a:chOff x="952758" y="1400151"/>
            <a:chExt cx="6306686" cy="41749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791093" y="1400152"/>
              <a:ext cx="468351" cy="417497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52758" y="1400151"/>
              <a:ext cx="1060454" cy="417497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/>
            <p:cNvCxnSpPr>
              <a:stCxn id="43" idx="1"/>
            </p:cNvCxnSpPr>
            <p:nvPr/>
          </p:nvCxnSpPr>
          <p:spPr>
            <a:xfrm flipH="1" flipV="1">
              <a:off x="2013212" y="1605776"/>
              <a:ext cx="4777881" cy="3125"/>
            </a:xfrm>
            <a:prstGeom prst="straightConnector1">
              <a:avLst/>
            </a:prstGeom>
            <a:ln w="25400" cmpd="sng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637458" y="3253583"/>
            <a:ext cx="3613121" cy="1827046"/>
            <a:chOff x="1482986" y="1807487"/>
            <a:chExt cx="3613121" cy="18270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400" y="3255769"/>
              <a:ext cx="1323975" cy="340030"/>
            </a:xfrm>
            <a:prstGeom prst="rect">
              <a:avLst/>
            </a:prstGeom>
          </p:spPr>
        </p:pic>
        <p:grpSp>
          <p:nvGrpSpPr>
            <p:cNvPr id="71" name="그룹 70"/>
            <p:cNvGrpSpPr/>
            <p:nvPr/>
          </p:nvGrpSpPr>
          <p:grpSpPr>
            <a:xfrm>
              <a:off x="1482986" y="1807487"/>
              <a:ext cx="3613121" cy="1827046"/>
              <a:chOff x="1482986" y="1807487"/>
              <a:chExt cx="3613121" cy="1827046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2959561" y="3217036"/>
                <a:ext cx="2136546" cy="417497"/>
              </a:xfrm>
              <a:prstGeom prst="roundRect">
                <a:avLst/>
              </a:prstGeom>
              <a:solidFill>
                <a:schemeClr val="accent4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꺾인 연결선 49"/>
              <p:cNvCxnSpPr>
                <a:stCxn id="44" idx="2"/>
                <a:endCxn id="48" idx="1"/>
              </p:cNvCxnSpPr>
              <p:nvPr/>
            </p:nvCxnSpPr>
            <p:spPr>
              <a:xfrm rot="16200000" flipH="1">
                <a:off x="1412125" y="1878348"/>
                <a:ext cx="1618297" cy="1476576"/>
              </a:xfrm>
              <a:prstGeom prst="bentConnector2">
                <a:avLst/>
              </a:prstGeom>
              <a:ln w="2222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직사각형 50"/>
          <p:cNvSpPr/>
          <p:nvPr/>
        </p:nvSpPr>
        <p:spPr>
          <a:xfrm>
            <a:off x="4841488" y="3848707"/>
            <a:ext cx="2509024" cy="14608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4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02" y="2085490"/>
            <a:ext cx="3209925" cy="20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17" y="2094527"/>
            <a:ext cx="165735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75" y="2094527"/>
            <a:ext cx="1666875" cy="130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9754" y="65038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anti_join</a:t>
            </a:r>
            <a:r>
              <a:rPr lang="en-US" altLang="ko-KR" b="1" dirty="0" smtClean="0">
                <a:solidFill>
                  <a:srgbClr val="002060"/>
                </a:solidFill>
              </a:rPr>
              <a:t>()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24367" y="1984323"/>
            <a:ext cx="367393" cy="41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776" y="4027056"/>
            <a:ext cx="1647825" cy="5429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1760" y="4031819"/>
            <a:ext cx="1841500" cy="538162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4151" y="1984323"/>
            <a:ext cx="347950" cy="4197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648125" y="2094527"/>
            <a:ext cx="3463025" cy="1304925"/>
            <a:chOff x="4656765" y="661967"/>
            <a:chExt cx="3539381" cy="1304925"/>
          </a:xfrm>
        </p:grpSpPr>
        <p:sp>
          <p:nvSpPr>
            <p:cNvPr id="24" name="직사각형 23"/>
            <p:cNvSpPr/>
            <p:nvPr/>
          </p:nvSpPr>
          <p:spPr>
            <a:xfrm>
              <a:off x="6401309" y="661967"/>
              <a:ext cx="1794837" cy="130492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꺾인 연결선 25"/>
            <p:cNvCxnSpPr>
              <a:stCxn id="23" idx="2"/>
              <a:endCxn id="24" idx="1"/>
            </p:cNvCxnSpPr>
            <p:nvPr/>
          </p:nvCxnSpPr>
          <p:spPr>
            <a:xfrm rot="16200000" flipH="1">
              <a:off x="5352517" y="265638"/>
              <a:ext cx="353040" cy="1744543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5548599" y="2294552"/>
            <a:ext cx="92555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426258" y="2094527"/>
            <a:ext cx="2581807" cy="1579428"/>
            <a:chOff x="434898" y="661967"/>
            <a:chExt cx="2581807" cy="1579428"/>
          </a:xfrm>
        </p:grpSpPr>
        <p:cxnSp>
          <p:nvCxnSpPr>
            <p:cNvPr id="15" name="꺾인 연결선 14"/>
            <p:cNvCxnSpPr>
              <a:stCxn id="7" idx="2"/>
              <a:endCxn id="29" idx="3"/>
            </p:cNvCxnSpPr>
            <p:nvPr/>
          </p:nvCxnSpPr>
          <p:spPr>
            <a:xfrm rot="5400000">
              <a:off x="2402997" y="837973"/>
              <a:ext cx="490291" cy="737125"/>
            </a:xfrm>
            <a:prstGeom prst="bentConnector2">
              <a:avLst/>
            </a:prstGeom>
            <a:ln w="952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34898" y="661967"/>
              <a:ext cx="1844681" cy="1579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07071" y="2294551"/>
            <a:ext cx="3504304" cy="538163"/>
            <a:chOff x="515711" y="861991"/>
            <a:chExt cx="3504304" cy="538163"/>
          </a:xfrm>
        </p:grpSpPr>
        <p:sp>
          <p:nvSpPr>
            <p:cNvPr id="8" name="직사각형 7"/>
            <p:cNvSpPr/>
            <p:nvPr/>
          </p:nvSpPr>
          <p:spPr>
            <a:xfrm>
              <a:off x="515711" y="861992"/>
              <a:ext cx="1686096" cy="538162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꺾인 연결선 31"/>
            <p:cNvCxnSpPr/>
            <p:nvPr/>
          </p:nvCxnSpPr>
          <p:spPr>
            <a:xfrm rot="10800000" flipV="1">
              <a:off x="2201807" y="861991"/>
              <a:ext cx="1818208" cy="280997"/>
            </a:xfrm>
            <a:prstGeom prst="bentConnector3">
              <a:avLst>
                <a:gd name="adj1" fmla="val -1518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33"/>
          <p:cNvSpPr/>
          <p:nvPr/>
        </p:nvSpPr>
        <p:spPr>
          <a:xfrm>
            <a:off x="7388550" y="1984323"/>
            <a:ext cx="434898" cy="41978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033300" y="2393949"/>
            <a:ext cx="6128322" cy="1221556"/>
            <a:chOff x="1041940" y="961389"/>
            <a:chExt cx="6128322" cy="1221556"/>
          </a:xfrm>
        </p:grpSpPr>
        <p:grpSp>
          <p:nvGrpSpPr>
            <p:cNvPr id="74" name="그룹 73"/>
            <p:cNvGrpSpPr/>
            <p:nvPr/>
          </p:nvGrpSpPr>
          <p:grpSpPr>
            <a:xfrm>
              <a:off x="1041940" y="961389"/>
              <a:ext cx="6128322" cy="1221556"/>
              <a:chOff x="1041940" y="961389"/>
              <a:chExt cx="6128322" cy="1221556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5614638" y="961389"/>
                <a:ext cx="1555624" cy="997644"/>
                <a:chOff x="5614638" y="961389"/>
                <a:chExt cx="1555624" cy="997644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6903894" y="994741"/>
                  <a:ext cx="266368" cy="964292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꺾인 연결선 36"/>
                <p:cNvCxnSpPr>
                  <a:stCxn id="34" idx="2"/>
                  <a:endCxn id="35" idx="1"/>
                </p:cNvCxnSpPr>
                <p:nvPr/>
              </p:nvCxnSpPr>
              <p:spPr>
                <a:xfrm rot="16200000" flipH="1">
                  <a:off x="6001517" y="574510"/>
                  <a:ext cx="515498" cy="128925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모서리가 둥근 직사각형 37"/>
              <p:cNvSpPr/>
              <p:nvPr/>
            </p:nvSpPr>
            <p:spPr>
              <a:xfrm>
                <a:off x="1041940" y="1053702"/>
                <a:ext cx="848895" cy="1129243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 flipH="1">
              <a:off x="1890835" y="1694985"/>
              <a:ext cx="5013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944118" y="2832711"/>
            <a:ext cx="6306686" cy="417498"/>
            <a:chOff x="952758" y="1400151"/>
            <a:chExt cx="6306686" cy="41749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791093" y="1400152"/>
              <a:ext cx="468351" cy="417497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52758" y="1400151"/>
              <a:ext cx="1060454" cy="417497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/>
            <p:cNvCxnSpPr>
              <a:stCxn id="43" idx="1"/>
            </p:cNvCxnSpPr>
            <p:nvPr/>
          </p:nvCxnSpPr>
          <p:spPr>
            <a:xfrm flipH="1" flipV="1">
              <a:off x="2013212" y="1605776"/>
              <a:ext cx="4777881" cy="3125"/>
            </a:xfrm>
            <a:prstGeom prst="straightConnector1">
              <a:avLst/>
            </a:prstGeom>
            <a:ln w="25400" cmpd="sng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4824367" y="3824113"/>
            <a:ext cx="2509024" cy="1491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44118" y="3212086"/>
            <a:ext cx="1060454" cy="417497"/>
          </a:xfrm>
          <a:prstGeom prst="roundRect">
            <a:avLst/>
          </a:prstGeom>
          <a:solidFill>
            <a:schemeClr val="bg2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250" y="4723341"/>
            <a:ext cx="1285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22891 -0.2541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21615 -0.22014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4" grpId="0" animBg="1"/>
      <p:bldP spid="51" grpId="0" animBg="1"/>
      <p:bldP spid="4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16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김대호</dc:creator>
  <cp:lastModifiedBy>김대호</cp:lastModifiedBy>
  <cp:revision>66</cp:revision>
  <dcterms:created xsi:type="dcterms:W3CDTF">2020-06-28T12:16:25Z</dcterms:created>
  <dcterms:modified xsi:type="dcterms:W3CDTF">2020-06-29T11:02:52Z</dcterms:modified>
</cp:coreProperties>
</file>