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notesMasterIdLst>
    <p:notesMasterId r:id="rId24"/>
  </p:notesMasterIdLst>
  <p:handoutMasterIdLst>
    <p:handoutMasterId r:id="rId25"/>
  </p:handoutMasterIdLst>
  <p:sldIdLst>
    <p:sldId id="345" r:id="rId2"/>
    <p:sldId id="344" r:id="rId3"/>
    <p:sldId id="352" r:id="rId4"/>
    <p:sldId id="330" r:id="rId5"/>
    <p:sldId id="356" r:id="rId6"/>
    <p:sldId id="357" r:id="rId7"/>
    <p:sldId id="360" r:id="rId8"/>
    <p:sldId id="362" r:id="rId9"/>
    <p:sldId id="369" r:id="rId10"/>
    <p:sldId id="346" r:id="rId11"/>
    <p:sldId id="371" r:id="rId12"/>
    <p:sldId id="381" r:id="rId13"/>
    <p:sldId id="377" r:id="rId14"/>
    <p:sldId id="382" r:id="rId15"/>
    <p:sldId id="379" r:id="rId16"/>
    <p:sldId id="391" r:id="rId17"/>
    <p:sldId id="392" r:id="rId18"/>
    <p:sldId id="390" r:id="rId19"/>
    <p:sldId id="399" r:id="rId20"/>
    <p:sldId id="400" r:id="rId21"/>
    <p:sldId id="403" r:id="rId22"/>
    <p:sldId id="404" r:id="rId23"/>
  </p:sldIdLst>
  <p:sldSz cx="9144000" cy="6858000" type="screen4x3"/>
  <p:notesSz cx="10234613" cy="71040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28">
          <p15:clr>
            <a:srgbClr val="A4A3A4"/>
          </p15:clr>
        </p15:guide>
        <p15:guide id="4" pos="4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AEEF"/>
    <a:srgbClr val="0000FF"/>
    <a:srgbClr val="000000"/>
    <a:srgbClr val="E1C48F"/>
    <a:srgbClr val="3366FF"/>
    <a:srgbClr val="FF9999"/>
    <a:srgbClr val="FF3300"/>
    <a:srgbClr val="3399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72F2B2-1115-4E8E-84B8-B87E3143F873}" v="2" dt="2020-01-08T00:10:54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6" autoAdjust="0"/>
    <p:restoredTop sz="95775" autoAdjust="0"/>
  </p:normalViewPr>
  <p:slideViewPr>
    <p:cSldViewPr>
      <p:cViewPr varScale="1">
        <p:scale>
          <a:sx n="105" d="100"/>
          <a:sy n="105" d="100"/>
        </p:scale>
        <p:origin x="1848" y="114"/>
      </p:cViewPr>
      <p:guideLst>
        <p:guide orient="horz" pos="2160"/>
        <p:guide pos="2880"/>
        <p:guide orient="horz" pos="828"/>
        <p:guide pos="4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700"/>
    </p:cViewPr>
  </p:sorterViewPr>
  <p:notesViewPr>
    <p:cSldViewPr>
      <p:cViewPr varScale="1">
        <p:scale>
          <a:sx n="103" d="100"/>
          <a:sy n="103" d="100"/>
        </p:scale>
        <p:origin x="-2472" y="-84"/>
      </p:cViewPr>
      <p:guideLst>
        <p:guide orient="horz" pos="2238"/>
        <p:guide pos="322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1decf387-3a62-48e1-8264-95221a86067c" providerId="ADAL" clId="{5D72F2B2-1115-4E8E-84B8-B87E3143F873}"/>
    <pc:docChg chg="delSld modSld">
      <pc:chgData name=" " userId="1decf387-3a62-48e1-8264-95221a86067c" providerId="ADAL" clId="{5D72F2B2-1115-4E8E-84B8-B87E3143F873}" dt="2020-01-08T00:12:06.138" v="172" actId="20577"/>
      <pc:docMkLst>
        <pc:docMk/>
      </pc:docMkLst>
      <pc:sldChg chg="modSp">
        <pc:chgData name=" " userId="1decf387-3a62-48e1-8264-95221a86067c" providerId="ADAL" clId="{5D72F2B2-1115-4E8E-84B8-B87E3143F873}" dt="2020-01-08T00:11:09.795" v="129" actId="20577"/>
        <pc:sldMkLst>
          <pc:docMk/>
          <pc:sldMk cId="0" sldId="330"/>
        </pc:sldMkLst>
        <pc:spChg chg="mod">
          <ac:chgData name=" " userId="1decf387-3a62-48e1-8264-95221a86067c" providerId="ADAL" clId="{5D72F2B2-1115-4E8E-84B8-B87E3143F873}" dt="2020-01-08T00:11:09.795" v="129" actId="20577"/>
          <ac:spMkLst>
            <pc:docMk/>
            <pc:sldMk cId="0" sldId="330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5D72F2B2-1115-4E8E-84B8-B87E3143F873}" dt="2020-01-08T00:11:00.275" v="122" actId="6549"/>
        <pc:sldMkLst>
          <pc:docMk/>
          <pc:sldMk cId="548207019" sldId="344"/>
        </pc:sldMkLst>
        <pc:spChg chg="mod">
          <ac:chgData name=" " userId="1decf387-3a62-48e1-8264-95221a86067c" providerId="ADAL" clId="{5D72F2B2-1115-4E8E-84B8-B87E3143F873}" dt="2020-01-08T00:11:00.275" v="122" actId="6549"/>
          <ac:spMkLst>
            <pc:docMk/>
            <pc:sldMk cId="548207019" sldId="344"/>
            <ac:spMk id="3" creationId="{00000000-0000-0000-0000-000000000000}"/>
          </ac:spMkLst>
        </pc:spChg>
        <pc:spChg chg="mod">
          <ac:chgData name=" " userId="1decf387-3a62-48e1-8264-95221a86067c" providerId="ADAL" clId="{5D72F2B2-1115-4E8E-84B8-B87E3143F873}" dt="2020-01-08T00:10:46.853" v="93" actId="20577"/>
          <ac:spMkLst>
            <pc:docMk/>
            <pc:sldMk cId="548207019" sldId="344"/>
            <ac:spMk id="10" creationId="{00000000-0000-0000-0000-000000000000}"/>
          </ac:spMkLst>
        </pc:spChg>
      </pc:sldChg>
      <pc:sldChg chg="modSp">
        <pc:chgData name=" " userId="1decf387-3a62-48e1-8264-95221a86067c" providerId="ADAL" clId="{5D72F2B2-1115-4E8E-84B8-B87E3143F873}" dt="2020-01-08T00:08:42.970" v="23" actId="20577"/>
        <pc:sldMkLst>
          <pc:docMk/>
          <pc:sldMk cId="3079682105" sldId="345"/>
        </pc:sldMkLst>
        <pc:spChg chg="mod">
          <ac:chgData name=" " userId="1decf387-3a62-48e1-8264-95221a86067c" providerId="ADAL" clId="{5D72F2B2-1115-4E8E-84B8-B87E3143F873}" dt="2020-01-08T00:08:29.362" v="1" actId="20577"/>
          <ac:spMkLst>
            <pc:docMk/>
            <pc:sldMk cId="3079682105" sldId="345"/>
            <ac:spMk id="4" creationId="{00000000-0000-0000-0000-000000000000}"/>
          </ac:spMkLst>
        </pc:spChg>
        <pc:spChg chg="mod">
          <ac:chgData name=" " userId="1decf387-3a62-48e1-8264-95221a86067c" providerId="ADAL" clId="{5D72F2B2-1115-4E8E-84B8-B87E3143F873}" dt="2020-01-08T00:08:42.970" v="23" actId="20577"/>
          <ac:spMkLst>
            <pc:docMk/>
            <pc:sldMk cId="3079682105" sldId="345"/>
            <ac:spMk id="4098" creationId="{00000000-0000-0000-0000-000000000000}"/>
          </ac:spMkLst>
        </pc:spChg>
      </pc:sldChg>
      <pc:sldChg chg="modSp">
        <pc:chgData name=" " userId="1decf387-3a62-48e1-8264-95221a86067c" providerId="ADAL" clId="{5D72F2B2-1115-4E8E-84B8-B87E3143F873}" dt="2020-01-08T00:11:38.059" v="148" actId="20577"/>
        <pc:sldMkLst>
          <pc:docMk/>
          <pc:sldMk cId="458691677" sldId="346"/>
        </pc:sldMkLst>
        <pc:spChg chg="mod">
          <ac:chgData name=" " userId="1decf387-3a62-48e1-8264-95221a86067c" providerId="ADAL" clId="{5D72F2B2-1115-4E8E-84B8-B87E3143F873}" dt="2020-01-08T00:11:38.059" v="148" actId="20577"/>
          <ac:spMkLst>
            <pc:docMk/>
            <pc:sldMk cId="458691677" sldId="346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5D72F2B2-1115-4E8E-84B8-B87E3143F873}" dt="2020-01-08T00:11:05.866" v="126" actId="20577"/>
        <pc:sldMkLst>
          <pc:docMk/>
          <pc:sldMk cId="706679794" sldId="352"/>
        </pc:sldMkLst>
        <pc:spChg chg="mod">
          <ac:chgData name=" " userId="1decf387-3a62-48e1-8264-95221a86067c" providerId="ADAL" clId="{5D72F2B2-1115-4E8E-84B8-B87E3143F873}" dt="2020-01-08T00:11:05.866" v="126" actId="20577"/>
          <ac:spMkLst>
            <pc:docMk/>
            <pc:sldMk cId="706679794" sldId="352"/>
            <ac:spMk id="40" creationId="{00000000-0000-0000-0000-000000000000}"/>
          </ac:spMkLst>
        </pc:spChg>
      </pc:sldChg>
      <pc:sldChg chg="del">
        <pc:chgData name=" " userId="1decf387-3a62-48e1-8264-95221a86067c" providerId="ADAL" clId="{5D72F2B2-1115-4E8E-84B8-B87E3143F873}" dt="2020-01-08T00:09:09.124" v="28" actId="47"/>
        <pc:sldMkLst>
          <pc:docMk/>
          <pc:sldMk cId="4264429921" sldId="354"/>
        </pc:sldMkLst>
      </pc:sldChg>
      <pc:sldChg chg="del">
        <pc:chgData name=" " userId="1decf387-3a62-48e1-8264-95221a86067c" providerId="ADAL" clId="{5D72F2B2-1115-4E8E-84B8-B87E3143F873}" dt="2020-01-08T00:09:12.122" v="30" actId="47"/>
        <pc:sldMkLst>
          <pc:docMk/>
          <pc:sldMk cId="786037708" sldId="355"/>
        </pc:sldMkLst>
      </pc:sldChg>
      <pc:sldChg chg="modSp">
        <pc:chgData name=" " userId="1decf387-3a62-48e1-8264-95221a86067c" providerId="ADAL" clId="{5D72F2B2-1115-4E8E-84B8-B87E3143F873}" dt="2020-01-08T00:11:13.442" v="132" actId="20577"/>
        <pc:sldMkLst>
          <pc:docMk/>
          <pc:sldMk cId="2922476019" sldId="356"/>
        </pc:sldMkLst>
        <pc:spChg chg="mod">
          <ac:chgData name=" " userId="1decf387-3a62-48e1-8264-95221a86067c" providerId="ADAL" clId="{5D72F2B2-1115-4E8E-84B8-B87E3143F873}" dt="2020-01-08T00:11:13.442" v="132" actId="20577"/>
          <ac:spMkLst>
            <pc:docMk/>
            <pc:sldMk cId="2922476019" sldId="356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5D72F2B2-1115-4E8E-84B8-B87E3143F873}" dt="2020-01-08T00:11:18.082" v="136" actId="20577"/>
        <pc:sldMkLst>
          <pc:docMk/>
          <pc:sldMk cId="1812432547" sldId="357"/>
        </pc:sldMkLst>
        <pc:spChg chg="mod">
          <ac:chgData name=" " userId="1decf387-3a62-48e1-8264-95221a86067c" providerId="ADAL" clId="{5D72F2B2-1115-4E8E-84B8-B87E3143F873}" dt="2020-01-08T00:11:18.082" v="136" actId="20577"/>
          <ac:spMkLst>
            <pc:docMk/>
            <pc:sldMk cId="1812432547" sldId="357"/>
            <ac:spMk id="40" creationId="{00000000-0000-0000-0000-000000000000}"/>
          </ac:spMkLst>
        </pc:spChg>
      </pc:sldChg>
      <pc:sldChg chg="del">
        <pc:chgData name=" " userId="1decf387-3a62-48e1-8264-95221a86067c" providerId="ADAL" clId="{5D72F2B2-1115-4E8E-84B8-B87E3143F873}" dt="2020-01-08T00:09:10.601" v="29" actId="47"/>
        <pc:sldMkLst>
          <pc:docMk/>
          <pc:sldMk cId="2596886290" sldId="358"/>
        </pc:sldMkLst>
      </pc:sldChg>
      <pc:sldChg chg="del">
        <pc:chgData name=" " userId="1decf387-3a62-48e1-8264-95221a86067c" providerId="ADAL" clId="{5D72F2B2-1115-4E8E-84B8-B87E3143F873}" dt="2020-01-08T00:09:24.170" v="32" actId="47"/>
        <pc:sldMkLst>
          <pc:docMk/>
          <pc:sldMk cId="22411423" sldId="359"/>
        </pc:sldMkLst>
      </pc:sldChg>
      <pc:sldChg chg="modSp">
        <pc:chgData name=" " userId="1decf387-3a62-48e1-8264-95221a86067c" providerId="ADAL" clId="{5D72F2B2-1115-4E8E-84B8-B87E3143F873}" dt="2020-01-08T00:11:22.619" v="139" actId="20577"/>
        <pc:sldMkLst>
          <pc:docMk/>
          <pc:sldMk cId="1688072550" sldId="360"/>
        </pc:sldMkLst>
        <pc:spChg chg="mod">
          <ac:chgData name=" " userId="1decf387-3a62-48e1-8264-95221a86067c" providerId="ADAL" clId="{5D72F2B2-1115-4E8E-84B8-B87E3143F873}" dt="2020-01-08T00:11:22.619" v="139" actId="20577"/>
          <ac:spMkLst>
            <pc:docMk/>
            <pc:sldMk cId="1688072550" sldId="360"/>
            <ac:spMk id="40" creationId="{00000000-0000-0000-0000-000000000000}"/>
          </ac:spMkLst>
        </pc:spChg>
      </pc:sldChg>
      <pc:sldChg chg="del">
        <pc:chgData name=" " userId="1decf387-3a62-48e1-8264-95221a86067c" providerId="ADAL" clId="{5D72F2B2-1115-4E8E-84B8-B87E3143F873}" dt="2020-01-08T00:09:20.607" v="31" actId="47"/>
        <pc:sldMkLst>
          <pc:docMk/>
          <pc:sldMk cId="2876652495" sldId="361"/>
        </pc:sldMkLst>
      </pc:sldChg>
      <pc:sldChg chg="modSp">
        <pc:chgData name=" " userId="1decf387-3a62-48e1-8264-95221a86067c" providerId="ADAL" clId="{5D72F2B2-1115-4E8E-84B8-B87E3143F873}" dt="2020-01-08T00:11:29.778" v="142" actId="20577"/>
        <pc:sldMkLst>
          <pc:docMk/>
          <pc:sldMk cId="849046511" sldId="362"/>
        </pc:sldMkLst>
        <pc:spChg chg="mod">
          <ac:chgData name=" " userId="1decf387-3a62-48e1-8264-95221a86067c" providerId="ADAL" clId="{5D72F2B2-1115-4E8E-84B8-B87E3143F873}" dt="2020-01-08T00:11:29.778" v="142" actId="20577"/>
          <ac:spMkLst>
            <pc:docMk/>
            <pc:sldMk cId="849046511" sldId="362"/>
            <ac:spMk id="40" creationId="{00000000-0000-0000-0000-000000000000}"/>
          </ac:spMkLst>
        </pc:spChg>
      </pc:sldChg>
      <pc:sldChg chg="del">
        <pc:chgData name=" " userId="1decf387-3a62-48e1-8264-95221a86067c" providerId="ADAL" clId="{5D72F2B2-1115-4E8E-84B8-B87E3143F873}" dt="2020-01-08T00:09:24.908" v="33" actId="47"/>
        <pc:sldMkLst>
          <pc:docMk/>
          <pc:sldMk cId="1909697788" sldId="363"/>
        </pc:sldMkLst>
      </pc:sldChg>
      <pc:sldChg chg="del">
        <pc:chgData name=" " userId="1decf387-3a62-48e1-8264-95221a86067c" providerId="ADAL" clId="{5D72F2B2-1115-4E8E-84B8-B87E3143F873}" dt="2020-01-08T00:09:27.497" v="34" actId="47"/>
        <pc:sldMkLst>
          <pc:docMk/>
          <pc:sldMk cId="3057835239" sldId="364"/>
        </pc:sldMkLst>
      </pc:sldChg>
      <pc:sldChg chg="del">
        <pc:chgData name=" " userId="1decf387-3a62-48e1-8264-95221a86067c" providerId="ADAL" clId="{5D72F2B2-1115-4E8E-84B8-B87E3143F873}" dt="2020-01-08T00:09:35.394" v="38" actId="47"/>
        <pc:sldMkLst>
          <pc:docMk/>
          <pc:sldMk cId="1153244027" sldId="366"/>
        </pc:sldMkLst>
      </pc:sldChg>
      <pc:sldChg chg="del">
        <pc:chgData name=" " userId="1decf387-3a62-48e1-8264-95221a86067c" providerId="ADAL" clId="{5D72F2B2-1115-4E8E-84B8-B87E3143F873}" dt="2020-01-08T00:09:28.262" v="35" actId="47"/>
        <pc:sldMkLst>
          <pc:docMk/>
          <pc:sldMk cId="3566296398" sldId="367"/>
        </pc:sldMkLst>
      </pc:sldChg>
      <pc:sldChg chg="del">
        <pc:chgData name=" " userId="1decf387-3a62-48e1-8264-95221a86067c" providerId="ADAL" clId="{5D72F2B2-1115-4E8E-84B8-B87E3143F873}" dt="2020-01-08T00:09:33.303" v="36" actId="47"/>
        <pc:sldMkLst>
          <pc:docMk/>
          <pc:sldMk cId="3506550836" sldId="368"/>
        </pc:sldMkLst>
      </pc:sldChg>
      <pc:sldChg chg="modSp">
        <pc:chgData name=" " userId="1decf387-3a62-48e1-8264-95221a86067c" providerId="ADAL" clId="{5D72F2B2-1115-4E8E-84B8-B87E3143F873}" dt="2020-01-08T00:11:33.884" v="145" actId="20577"/>
        <pc:sldMkLst>
          <pc:docMk/>
          <pc:sldMk cId="213307480" sldId="369"/>
        </pc:sldMkLst>
        <pc:spChg chg="mod">
          <ac:chgData name=" " userId="1decf387-3a62-48e1-8264-95221a86067c" providerId="ADAL" clId="{5D72F2B2-1115-4E8E-84B8-B87E3143F873}" dt="2020-01-08T00:11:33.884" v="145" actId="20577"/>
          <ac:spMkLst>
            <pc:docMk/>
            <pc:sldMk cId="213307480" sldId="369"/>
            <ac:spMk id="40" creationId="{00000000-0000-0000-0000-000000000000}"/>
          </ac:spMkLst>
        </pc:spChg>
      </pc:sldChg>
      <pc:sldChg chg="del">
        <pc:chgData name=" " userId="1decf387-3a62-48e1-8264-95221a86067c" providerId="ADAL" clId="{5D72F2B2-1115-4E8E-84B8-B87E3143F873}" dt="2020-01-08T00:09:34.450" v="37" actId="47"/>
        <pc:sldMkLst>
          <pc:docMk/>
          <pc:sldMk cId="4066936459" sldId="370"/>
        </pc:sldMkLst>
      </pc:sldChg>
      <pc:sldChg chg="modSp">
        <pc:chgData name=" " userId="1decf387-3a62-48e1-8264-95221a86067c" providerId="ADAL" clId="{5D72F2B2-1115-4E8E-84B8-B87E3143F873}" dt="2020-01-08T00:11:42.089" v="152" actId="20577"/>
        <pc:sldMkLst>
          <pc:docMk/>
          <pc:sldMk cId="93532484" sldId="371"/>
        </pc:sldMkLst>
        <pc:spChg chg="mod">
          <ac:chgData name=" " userId="1decf387-3a62-48e1-8264-95221a86067c" providerId="ADAL" clId="{5D72F2B2-1115-4E8E-84B8-B87E3143F873}" dt="2020-01-08T00:11:42.089" v="152" actId="20577"/>
          <ac:spMkLst>
            <pc:docMk/>
            <pc:sldMk cId="93532484" sldId="371"/>
            <ac:spMk id="40" creationId="{00000000-0000-0000-0000-000000000000}"/>
          </ac:spMkLst>
        </pc:spChg>
      </pc:sldChg>
      <pc:sldChg chg="del">
        <pc:chgData name=" " userId="1decf387-3a62-48e1-8264-95221a86067c" providerId="ADAL" clId="{5D72F2B2-1115-4E8E-84B8-B87E3143F873}" dt="2020-01-08T00:09:36.371" v="39" actId="47"/>
        <pc:sldMkLst>
          <pc:docMk/>
          <pc:sldMk cId="575070224" sldId="372"/>
        </pc:sldMkLst>
      </pc:sldChg>
      <pc:sldChg chg="del">
        <pc:chgData name=" " userId="1decf387-3a62-48e1-8264-95221a86067c" providerId="ADAL" clId="{5D72F2B2-1115-4E8E-84B8-B87E3143F873}" dt="2020-01-08T00:09:39.469" v="42" actId="47"/>
        <pc:sldMkLst>
          <pc:docMk/>
          <pc:sldMk cId="3926465176" sldId="373"/>
        </pc:sldMkLst>
      </pc:sldChg>
      <pc:sldChg chg="del">
        <pc:chgData name=" " userId="1decf387-3a62-48e1-8264-95221a86067c" providerId="ADAL" clId="{5D72F2B2-1115-4E8E-84B8-B87E3143F873}" dt="2020-01-08T00:09:38.570" v="41" actId="47"/>
        <pc:sldMkLst>
          <pc:docMk/>
          <pc:sldMk cId="1402989950" sldId="374"/>
        </pc:sldMkLst>
      </pc:sldChg>
      <pc:sldChg chg="del">
        <pc:chgData name=" " userId="1decf387-3a62-48e1-8264-95221a86067c" providerId="ADAL" clId="{5D72F2B2-1115-4E8E-84B8-B87E3143F873}" dt="2020-01-08T00:09:37.034" v="40" actId="47"/>
        <pc:sldMkLst>
          <pc:docMk/>
          <pc:sldMk cId="3876802968" sldId="376"/>
        </pc:sldMkLst>
      </pc:sldChg>
      <pc:sldChg chg="modSp">
        <pc:chgData name=" " userId="1decf387-3a62-48e1-8264-95221a86067c" providerId="ADAL" clId="{5D72F2B2-1115-4E8E-84B8-B87E3143F873}" dt="2020-01-08T00:11:49.781" v="158" actId="20577"/>
        <pc:sldMkLst>
          <pc:docMk/>
          <pc:sldMk cId="3345970303" sldId="377"/>
        </pc:sldMkLst>
        <pc:spChg chg="mod">
          <ac:chgData name=" " userId="1decf387-3a62-48e1-8264-95221a86067c" providerId="ADAL" clId="{5D72F2B2-1115-4E8E-84B8-B87E3143F873}" dt="2020-01-08T00:11:49.781" v="158" actId="20577"/>
          <ac:spMkLst>
            <pc:docMk/>
            <pc:sldMk cId="3345970303" sldId="377"/>
            <ac:spMk id="40" creationId="{00000000-0000-0000-0000-000000000000}"/>
          </ac:spMkLst>
        </pc:spChg>
      </pc:sldChg>
      <pc:sldChg chg="del">
        <pc:chgData name=" " userId="1decf387-3a62-48e1-8264-95221a86067c" providerId="ADAL" clId="{5D72F2B2-1115-4E8E-84B8-B87E3143F873}" dt="2020-01-08T00:09:40.192" v="43" actId="47"/>
        <pc:sldMkLst>
          <pc:docMk/>
          <pc:sldMk cId="1598122080" sldId="378"/>
        </pc:sldMkLst>
      </pc:sldChg>
      <pc:sldChg chg="del">
        <pc:chgData name=" " userId="1decf387-3a62-48e1-8264-95221a86067c" providerId="ADAL" clId="{5D72F2B2-1115-4E8E-84B8-B87E3143F873}" dt="2020-01-08T00:09:45.908" v="44" actId="47"/>
        <pc:sldMkLst>
          <pc:docMk/>
          <pc:sldMk cId="3475745891" sldId="380"/>
        </pc:sldMkLst>
      </pc:sldChg>
      <pc:sldChg chg="modSp">
        <pc:chgData name=" " userId="1decf387-3a62-48e1-8264-95221a86067c" providerId="ADAL" clId="{5D72F2B2-1115-4E8E-84B8-B87E3143F873}" dt="2020-01-08T00:11:45.474" v="155" actId="20577"/>
        <pc:sldMkLst>
          <pc:docMk/>
          <pc:sldMk cId="2692006320" sldId="381"/>
        </pc:sldMkLst>
        <pc:spChg chg="mod">
          <ac:chgData name=" " userId="1decf387-3a62-48e1-8264-95221a86067c" providerId="ADAL" clId="{5D72F2B2-1115-4E8E-84B8-B87E3143F873}" dt="2020-01-08T00:11:45.474" v="155" actId="20577"/>
          <ac:spMkLst>
            <pc:docMk/>
            <pc:sldMk cId="2692006320" sldId="381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5D72F2B2-1115-4E8E-84B8-B87E3143F873}" dt="2020-01-08T00:11:52.906" v="161" actId="20577"/>
        <pc:sldMkLst>
          <pc:docMk/>
          <pc:sldMk cId="484006784" sldId="382"/>
        </pc:sldMkLst>
        <pc:spChg chg="mod">
          <ac:chgData name=" " userId="1decf387-3a62-48e1-8264-95221a86067c" providerId="ADAL" clId="{5D72F2B2-1115-4E8E-84B8-B87E3143F873}" dt="2020-01-08T00:11:52.906" v="161" actId="20577"/>
          <ac:spMkLst>
            <pc:docMk/>
            <pc:sldMk cId="484006784" sldId="382"/>
            <ac:spMk id="40" creationId="{00000000-0000-0000-0000-000000000000}"/>
          </ac:spMkLst>
        </pc:spChg>
      </pc:sldChg>
      <pc:sldChg chg="del">
        <pc:chgData name=" " userId="1decf387-3a62-48e1-8264-95221a86067c" providerId="ADAL" clId="{5D72F2B2-1115-4E8E-84B8-B87E3143F873}" dt="2020-01-08T00:09:49.097" v="49" actId="47"/>
        <pc:sldMkLst>
          <pc:docMk/>
          <pc:sldMk cId="2827977906" sldId="384"/>
        </pc:sldMkLst>
      </pc:sldChg>
      <pc:sldChg chg="del">
        <pc:chgData name=" " userId="1decf387-3a62-48e1-8264-95221a86067c" providerId="ADAL" clId="{5D72F2B2-1115-4E8E-84B8-B87E3143F873}" dt="2020-01-08T00:09:46.476" v="45" actId="47"/>
        <pc:sldMkLst>
          <pc:docMk/>
          <pc:sldMk cId="2736483298" sldId="385"/>
        </pc:sldMkLst>
      </pc:sldChg>
      <pc:sldChg chg="del">
        <pc:chgData name=" " userId="1decf387-3a62-48e1-8264-95221a86067c" providerId="ADAL" clId="{5D72F2B2-1115-4E8E-84B8-B87E3143F873}" dt="2020-01-08T00:09:48.018" v="47" actId="47"/>
        <pc:sldMkLst>
          <pc:docMk/>
          <pc:sldMk cId="1674715216" sldId="386"/>
        </pc:sldMkLst>
      </pc:sldChg>
      <pc:sldChg chg="del">
        <pc:chgData name=" " userId="1decf387-3a62-48e1-8264-95221a86067c" providerId="ADAL" clId="{5D72F2B2-1115-4E8E-84B8-B87E3143F873}" dt="2020-01-08T00:09:48.474" v="48" actId="47"/>
        <pc:sldMkLst>
          <pc:docMk/>
          <pc:sldMk cId="3098883534" sldId="387"/>
        </pc:sldMkLst>
      </pc:sldChg>
      <pc:sldChg chg="del">
        <pc:chgData name=" " userId="1decf387-3a62-48e1-8264-95221a86067c" providerId="ADAL" clId="{5D72F2B2-1115-4E8E-84B8-B87E3143F873}" dt="2020-01-08T00:09:47.510" v="46" actId="47"/>
        <pc:sldMkLst>
          <pc:docMk/>
          <pc:sldMk cId="3910207106" sldId="389"/>
        </pc:sldMkLst>
      </pc:sldChg>
      <pc:sldChg chg="modSp">
        <pc:chgData name=" " userId="1decf387-3a62-48e1-8264-95221a86067c" providerId="ADAL" clId="{5D72F2B2-1115-4E8E-84B8-B87E3143F873}" dt="2020-01-08T00:12:01.828" v="168" actId="20577"/>
        <pc:sldMkLst>
          <pc:docMk/>
          <pc:sldMk cId="237814976" sldId="390"/>
        </pc:sldMkLst>
        <pc:spChg chg="mod">
          <ac:chgData name=" " userId="1decf387-3a62-48e1-8264-95221a86067c" providerId="ADAL" clId="{5D72F2B2-1115-4E8E-84B8-B87E3143F873}" dt="2020-01-08T00:12:01.828" v="168" actId="20577"/>
          <ac:spMkLst>
            <pc:docMk/>
            <pc:sldMk cId="237814976" sldId="390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5D72F2B2-1115-4E8E-84B8-B87E3143F873}" dt="2020-01-08T00:11:57.682" v="165" actId="20577"/>
        <pc:sldMkLst>
          <pc:docMk/>
          <pc:sldMk cId="184078451" sldId="391"/>
        </pc:sldMkLst>
        <pc:spChg chg="mod">
          <ac:chgData name=" " userId="1decf387-3a62-48e1-8264-95221a86067c" providerId="ADAL" clId="{5D72F2B2-1115-4E8E-84B8-B87E3143F873}" dt="2020-01-08T00:11:57.682" v="165" actId="20577"/>
          <ac:spMkLst>
            <pc:docMk/>
            <pc:sldMk cId="184078451" sldId="391"/>
            <ac:spMk id="40" creationId="{00000000-0000-0000-0000-000000000000}"/>
          </ac:spMkLst>
        </pc:spChg>
      </pc:sldChg>
      <pc:sldChg chg="del">
        <pc:chgData name=" " userId="1decf387-3a62-48e1-8264-95221a86067c" providerId="ADAL" clId="{5D72F2B2-1115-4E8E-84B8-B87E3143F873}" dt="2020-01-08T00:10:08.477" v="55" actId="47"/>
        <pc:sldMkLst>
          <pc:docMk/>
          <pc:sldMk cId="362765814" sldId="393"/>
        </pc:sldMkLst>
      </pc:sldChg>
      <pc:sldChg chg="del">
        <pc:chgData name=" " userId="1decf387-3a62-48e1-8264-95221a86067c" providerId="ADAL" clId="{5D72F2B2-1115-4E8E-84B8-B87E3143F873}" dt="2020-01-08T00:09:56.417" v="52" actId="47"/>
        <pc:sldMkLst>
          <pc:docMk/>
          <pc:sldMk cId="772112361" sldId="394"/>
        </pc:sldMkLst>
      </pc:sldChg>
      <pc:sldChg chg="del">
        <pc:chgData name=" " userId="1decf387-3a62-48e1-8264-95221a86067c" providerId="ADAL" clId="{5D72F2B2-1115-4E8E-84B8-B87E3143F873}" dt="2020-01-08T00:09:54.320" v="50" actId="47"/>
        <pc:sldMkLst>
          <pc:docMk/>
          <pc:sldMk cId="3294235105" sldId="395"/>
        </pc:sldMkLst>
      </pc:sldChg>
      <pc:sldChg chg="del">
        <pc:chgData name=" " userId="1decf387-3a62-48e1-8264-95221a86067c" providerId="ADAL" clId="{5D72F2B2-1115-4E8E-84B8-B87E3143F873}" dt="2020-01-08T00:09:54.883" v="51" actId="47"/>
        <pc:sldMkLst>
          <pc:docMk/>
          <pc:sldMk cId="1700690341" sldId="396"/>
        </pc:sldMkLst>
      </pc:sldChg>
      <pc:sldChg chg="del">
        <pc:chgData name=" " userId="1decf387-3a62-48e1-8264-95221a86067c" providerId="ADAL" clId="{5D72F2B2-1115-4E8E-84B8-B87E3143F873}" dt="2020-01-08T00:09:57.593" v="53" actId="47"/>
        <pc:sldMkLst>
          <pc:docMk/>
          <pc:sldMk cId="905475265" sldId="397"/>
        </pc:sldMkLst>
      </pc:sldChg>
      <pc:sldChg chg="del">
        <pc:chgData name=" " userId="1decf387-3a62-48e1-8264-95221a86067c" providerId="ADAL" clId="{5D72F2B2-1115-4E8E-84B8-B87E3143F873}" dt="2020-01-08T00:09:58.370" v="54" actId="47"/>
        <pc:sldMkLst>
          <pc:docMk/>
          <pc:sldMk cId="1464516745" sldId="398"/>
        </pc:sldMkLst>
      </pc:sldChg>
      <pc:sldChg chg="modSp">
        <pc:chgData name=" " userId="1decf387-3a62-48e1-8264-95221a86067c" providerId="ADAL" clId="{5D72F2B2-1115-4E8E-84B8-B87E3143F873}" dt="2020-01-08T00:12:06.138" v="172" actId="20577"/>
        <pc:sldMkLst>
          <pc:docMk/>
          <pc:sldMk cId="996916884" sldId="399"/>
        </pc:sldMkLst>
        <pc:spChg chg="mod">
          <ac:chgData name=" " userId="1decf387-3a62-48e1-8264-95221a86067c" providerId="ADAL" clId="{5D72F2B2-1115-4E8E-84B8-B87E3143F873}" dt="2020-01-08T00:12:06.138" v="172" actId="20577"/>
          <ac:spMkLst>
            <pc:docMk/>
            <pc:sldMk cId="996916884" sldId="399"/>
            <ac:spMk id="40" creationId="{00000000-0000-0000-0000-000000000000}"/>
          </ac:spMkLst>
        </pc:spChg>
      </pc:sldChg>
      <pc:sldChg chg="del">
        <pc:chgData name=" " userId="1decf387-3a62-48e1-8264-95221a86067c" providerId="ADAL" clId="{5D72F2B2-1115-4E8E-84B8-B87E3143F873}" dt="2020-01-08T00:10:09.368" v="56" actId="47"/>
        <pc:sldMkLst>
          <pc:docMk/>
          <pc:sldMk cId="1702367373" sldId="401"/>
        </pc:sldMkLst>
      </pc:sldChg>
      <pc:sldChg chg="del">
        <pc:chgData name=" " userId="1decf387-3a62-48e1-8264-95221a86067c" providerId="ADAL" clId="{5D72F2B2-1115-4E8E-84B8-B87E3143F873}" dt="2020-01-08T00:10:13.035" v="61" actId="47"/>
        <pc:sldMkLst>
          <pc:docMk/>
          <pc:sldMk cId="3334836506" sldId="405"/>
        </pc:sldMkLst>
      </pc:sldChg>
      <pc:sldChg chg="del">
        <pc:chgData name=" " userId="1decf387-3a62-48e1-8264-95221a86067c" providerId="ADAL" clId="{5D72F2B2-1115-4E8E-84B8-B87E3143F873}" dt="2020-01-08T00:10:09.852" v="57" actId="47"/>
        <pc:sldMkLst>
          <pc:docMk/>
          <pc:sldMk cId="4279660095" sldId="406"/>
        </pc:sldMkLst>
      </pc:sldChg>
      <pc:sldChg chg="del">
        <pc:chgData name=" " userId="1decf387-3a62-48e1-8264-95221a86067c" providerId="ADAL" clId="{5D72F2B2-1115-4E8E-84B8-B87E3143F873}" dt="2020-01-08T00:10:10.697" v="58" actId="47"/>
        <pc:sldMkLst>
          <pc:docMk/>
          <pc:sldMk cId="1419718628" sldId="407"/>
        </pc:sldMkLst>
      </pc:sldChg>
      <pc:sldChg chg="del">
        <pc:chgData name=" " userId="1decf387-3a62-48e1-8264-95221a86067c" providerId="ADAL" clId="{5D72F2B2-1115-4E8E-84B8-B87E3143F873}" dt="2020-01-08T00:10:11.689" v="59" actId="47"/>
        <pc:sldMkLst>
          <pc:docMk/>
          <pc:sldMk cId="103025041" sldId="408"/>
        </pc:sldMkLst>
      </pc:sldChg>
      <pc:sldChg chg="del">
        <pc:chgData name=" " userId="1decf387-3a62-48e1-8264-95221a86067c" providerId="ADAL" clId="{5D72F2B2-1115-4E8E-84B8-B87E3143F873}" dt="2020-01-08T00:10:12.413" v="60" actId="47"/>
        <pc:sldMkLst>
          <pc:docMk/>
          <pc:sldMk cId="103025041" sldId="409"/>
        </pc:sldMkLst>
      </pc:sldChg>
      <pc:sldChg chg="del">
        <pc:chgData name=" " userId="1decf387-3a62-48e1-8264-95221a86067c" providerId="ADAL" clId="{5D72F2B2-1115-4E8E-84B8-B87E3143F873}" dt="2020-01-08T00:10:14.149" v="63" actId="47"/>
        <pc:sldMkLst>
          <pc:docMk/>
          <pc:sldMk cId="855670583" sldId="410"/>
        </pc:sldMkLst>
      </pc:sldChg>
      <pc:sldChg chg="del">
        <pc:chgData name=" " userId="1decf387-3a62-48e1-8264-95221a86067c" providerId="ADAL" clId="{5D72F2B2-1115-4E8E-84B8-B87E3143F873}" dt="2020-01-08T00:10:13.582" v="62" actId="47"/>
        <pc:sldMkLst>
          <pc:docMk/>
          <pc:sldMk cId="274853964" sldId="411"/>
        </pc:sldMkLst>
      </pc:sldChg>
      <pc:sldChg chg="del">
        <pc:chgData name=" " userId="1decf387-3a62-48e1-8264-95221a86067c" providerId="ADAL" clId="{5D72F2B2-1115-4E8E-84B8-B87E3143F873}" dt="2020-01-08T00:10:14.753" v="64" actId="47"/>
        <pc:sldMkLst>
          <pc:docMk/>
          <pc:sldMk cId="457396585" sldId="412"/>
        </pc:sldMkLst>
      </pc:sldChg>
      <pc:sldMasterChg chg="delSldLayout">
        <pc:chgData name=" " userId="1decf387-3a62-48e1-8264-95221a86067c" providerId="ADAL" clId="{5D72F2B2-1115-4E8E-84B8-B87E3143F873}" dt="2020-01-08T00:09:47.510" v="46" actId="47"/>
        <pc:sldMasterMkLst>
          <pc:docMk/>
          <pc:sldMasterMk cId="2451792190" sldId="2147484296"/>
        </pc:sldMasterMkLst>
        <pc:sldLayoutChg chg="del">
          <pc:chgData name=" " userId="1decf387-3a62-48e1-8264-95221a86067c" providerId="ADAL" clId="{5D72F2B2-1115-4E8E-84B8-B87E3143F873}" dt="2020-01-08T00:09:47.510" v="46" actId="47"/>
          <pc:sldLayoutMkLst>
            <pc:docMk/>
            <pc:sldMasterMk cId="2451792190" sldId="2147484296"/>
            <pc:sldLayoutMk cId="1480075912" sldId="2147484308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자료구조및실습</a:t>
            </a:r>
            <a:endParaRPr lang="ko-KR" altLang="en-US">
              <a:ea typeface="+mj-ea"/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10945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자료구조와 알고리즘</a:t>
            </a:r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022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2020-01-08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005" y="3374073"/>
            <a:ext cx="8188606" cy="319776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022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43635"/>
            <a:ext cx="2255525" cy="1146050"/>
          </a:xfrm>
          <a:prstGeom prst="rect">
            <a:avLst/>
          </a:prstGeom>
        </p:spPr>
      </p:pic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5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Wednesday, January 8,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0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Wednesday, January 8,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3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Wednesday, January 8,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8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Wednesday, January 8,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5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Wednesday, January 8,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Wednesday, January 8, 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Wednesday, January 8, 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4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Wednesday, January 8, 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Wednesday, January 8, 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Wednesday, January 8,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8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Wednesday, January 8,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397425" y="6489340"/>
            <a:ext cx="5693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r>
              <a:rPr lang="en-US" altLang="ko-KR" sz="1050" dirty="0">
                <a:latin typeface="+mn-ea"/>
                <a:ea typeface="+mn-ea"/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45179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7772400" cy="1470025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ko-KR" altLang="en-US" dirty="0"/>
              <a:t>추정</a:t>
            </a:r>
            <a:r>
              <a:rPr lang="en-US" altLang="ko-KR" dirty="0"/>
              <a:t>(Estimation)</a:t>
            </a:r>
            <a:endParaRPr lang="ko-KR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6555" y="2438890"/>
            <a:ext cx="3330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5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07</a:t>
            </a:r>
            <a:endParaRPr lang="ko-KR" altLang="en-US" sz="15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968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10-9] </a:t>
            </a:r>
            <a:r>
              <a:rPr lang="ko-KR" altLang="en-US" sz="2000" dirty="0"/>
              <a:t>초콜릿 한 개의 무게는 정규분포를 따른다고 한다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랜덤하게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샘플링한</a:t>
            </a:r>
            <a:r>
              <a:rPr lang="ko-KR" altLang="en-US" sz="2000" dirty="0"/>
              <a:t> 초콜릿 </a:t>
            </a:r>
            <a:r>
              <a:rPr lang="en-US" altLang="ko-KR" sz="2000" dirty="0"/>
              <a:t>50</a:t>
            </a:r>
            <a:r>
              <a:rPr lang="ko-KR" altLang="en-US" sz="2000" dirty="0"/>
              <a:t>개 무게의 측정 데이터가 다음과 같을 때</a:t>
            </a:r>
            <a:r>
              <a:rPr lang="en-US" altLang="ko-KR" sz="2000" dirty="0"/>
              <a:t>, </a:t>
            </a:r>
            <a:r>
              <a:rPr lang="ko-KR" altLang="en-US" sz="2000" dirty="0"/>
              <a:t>모평균에 대한 </a:t>
            </a:r>
            <a:r>
              <a:rPr lang="en-US" altLang="ko-KR" sz="2000" dirty="0"/>
              <a:t>95% </a:t>
            </a:r>
            <a:r>
              <a:rPr lang="ko-KR" altLang="en-US" sz="2000" dirty="0"/>
              <a:t>신뢰구간을 구하시오</a:t>
            </a:r>
            <a:r>
              <a:rPr lang="en-US" altLang="ko-KR" sz="2000" dirty="0"/>
              <a:t>.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2.3 </a:t>
            </a:r>
            <a:r>
              <a:rPr lang="ko-KR" altLang="en-US" dirty="0" err="1"/>
              <a:t>모분산을</a:t>
            </a:r>
            <a:r>
              <a:rPr lang="ko-KR" altLang="en-US" dirty="0"/>
              <a:t> 모르는 경우의 추정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5626" y="2384884"/>
            <a:ext cx="648072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194   200   207   199   206   191   195   197   210   202</a:t>
            </a:r>
          </a:p>
          <a:p>
            <a:r>
              <a:rPr lang="en-US" altLang="ko-KR" b="1" dirty="0">
                <a:solidFill>
                  <a:srgbClr val="0000FF"/>
                </a:solidFill>
              </a:rPr>
              <a:t>206   198   196   213   196   196   200   198   188   202</a:t>
            </a:r>
          </a:p>
          <a:p>
            <a:r>
              <a:rPr lang="en-US" altLang="ko-KR" b="1" dirty="0">
                <a:solidFill>
                  <a:srgbClr val="0000FF"/>
                </a:solidFill>
              </a:rPr>
              <a:t>203   203   204   198   204   201   204   199   197   197</a:t>
            </a:r>
          </a:p>
          <a:p>
            <a:r>
              <a:rPr lang="en-US" altLang="ko-KR" b="1" dirty="0">
                <a:solidFill>
                  <a:srgbClr val="0000FF"/>
                </a:solidFill>
              </a:rPr>
              <a:t>209   194   197   203   202   198   197   201   194   193</a:t>
            </a:r>
          </a:p>
          <a:p>
            <a:r>
              <a:rPr lang="en-US" altLang="ko-KR" b="1" dirty="0">
                <a:solidFill>
                  <a:srgbClr val="0000FF"/>
                </a:solidFill>
              </a:rPr>
              <a:t>195   201   194   198   195   201   196   199   204   198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1570" y="3969060"/>
            <a:ext cx="7920880" cy="25202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6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961" y="4022365"/>
            <a:ext cx="6818567" cy="239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691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 </a:t>
            </a:r>
            <a:r>
              <a:rPr lang="ko-KR" altLang="en-US" dirty="0" err="1"/>
              <a:t>모비율에</a:t>
            </a:r>
            <a:r>
              <a:rPr lang="ko-KR" altLang="en-US" dirty="0"/>
              <a:t> 대한 추론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75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10-5] </a:t>
            </a:r>
            <a:r>
              <a:rPr lang="ko-KR" altLang="en-US" sz="2400" dirty="0" err="1"/>
              <a:t>모비율의</a:t>
            </a:r>
            <a:r>
              <a:rPr lang="ko-KR" altLang="en-US" sz="2400" dirty="0"/>
              <a:t> 근사적 신뢰구간</a:t>
            </a:r>
          </a:p>
          <a:p>
            <a:pPr marL="0" lvl="1" indent="0" fontAlgn="auto">
              <a:spcAft>
                <a:spcPts val="0"/>
              </a:spcAft>
              <a:buNone/>
            </a:pP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dirty="0"/>
              <a:t>표본크기 </a:t>
            </a:r>
            <a:r>
              <a:rPr lang="en-US" altLang="ko-KR" sz="2000" dirty="0"/>
              <a:t>n</a:t>
            </a:r>
            <a:r>
              <a:rPr lang="ko-KR" altLang="en-US" sz="2000" dirty="0"/>
              <a:t>이 클 때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모비율</a:t>
            </a:r>
            <a:r>
              <a:rPr lang="ko-KR" altLang="en-US" sz="2000" dirty="0"/>
              <a:t> </a:t>
            </a:r>
            <a:r>
              <a:rPr lang="en-US" altLang="ko-KR" sz="2000" dirty="0"/>
              <a:t>p</a:t>
            </a:r>
            <a:r>
              <a:rPr lang="ko-KR" altLang="en-US" sz="2000" dirty="0"/>
              <a:t>에 대한 </a:t>
            </a:r>
            <a:r>
              <a:rPr lang="en-US" altLang="ko-KR" sz="2000" dirty="0"/>
              <a:t>100(1-</a:t>
            </a:r>
            <a:r>
              <a:rPr lang="el-GR" altLang="ko-KR" sz="2000" dirty="0"/>
              <a:t>α</a:t>
            </a:r>
            <a:r>
              <a:rPr lang="en-US" altLang="ko-KR" sz="2000" dirty="0"/>
              <a:t>)% </a:t>
            </a:r>
            <a:r>
              <a:rPr lang="ko-KR" altLang="en-US" sz="2000" dirty="0"/>
              <a:t>근사 신뢰구간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2115235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6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130" y="2337791"/>
            <a:ext cx="3926085" cy="776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287" y="3697076"/>
            <a:ext cx="3378898" cy="63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146" y="4517932"/>
            <a:ext cx="6154214" cy="210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532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10-13] </a:t>
            </a:r>
            <a:r>
              <a:rPr lang="ko-KR" altLang="en-US" sz="2000" dirty="0"/>
              <a:t>공정에서 </a:t>
            </a:r>
            <a:r>
              <a:rPr lang="en-US" altLang="ko-KR" sz="2000" dirty="0"/>
              <a:t>200</a:t>
            </a:r>
            <a:r>
              <a:rPr lang="ko-KR" altLang="en-US" sz="2000" dirty="0"/>
              <a:t>개의 제품을 랜덤 </a:t>
            </a:r>
            <a:r>
              <a:rPr lang="ko-KR" altLang="en-US" sz="2000" dirty="0" err="1"/>
              <a:t>샘플링하여</a:t>
            </a:r>
            <a:r>
              <a:rPr lang="ko-KR" altLang="en-US" sz="2000" dirty="0"/>
              <a:t> 검사한 결과 </a:t>
            </a:r>
            <a:r>
              <a:rPr lang="en-US" altLang="ko-KR" sz="2000" dirty="0"/>
              <a:t>15</a:t>
            </a:r>
            <a:r>
              <a:rPr lang="ko-KR" altLang="en-US" sz="2000" dirty="0"/>
              <a:t>개의 불량품이 발견</a:t>
            </a:r>
            <a:r>
              <a:rPr lang="en-US" altLang="ko-KR" sz="2000" dirty="0"/>
              <a:t>. </a:t>
            </a:r>
            <a:r>
              <a:rPr lang="ko-KR" altLang="en-US" sz="2000" dirty="0"/>
              <a:t>공정 불량률에 대한 </a:t>
            </a:r>
            <a:r>
              <a:rPr lang="en-US" altLang="ko-KR" sz="2000" dirty="0"/>
              <a:t>95% </a:t>
            </a:r>
            <a:r>
              <a:rPr lang="ko-KR" altLang="en-US" sz="2000" dirty="0"/>
              <a:t>신뢰구간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3.1 </a:t>
            </a:r>
            <a:r>
              <a:rPr lang="ko-KR" altLang="en-US" dirty="0" err="1"/>
              <a:t>모비율의</a:t>
            </a:r>
            <a:r>
              <a:rPr lang="ko-KR" altLang="en-US" dirty="0"/>
              <a:t> 추정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1570" y="3421156"/>
            <a:ext cx="7920880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# </a:t>
            </a:r>
            <a:r>
              <a:rPr lang="ko-KR" altLang="en-US" sz="1600" dirty="0">
                <a:latin typeface="+mn-ea"/>
                <a:ea typeface="+mn-ea"/>
              </a:rPr>
              <a:t>정규근사 신뢰구간 함수 정의 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표본개수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성공회수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유의수준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pci1 &lt;- function(n, x, alp) 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	p &lt;- x/n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	err &lt;- 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qnorm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(1-alp/2)*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sqrt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(p*(1-p)/n)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	cat("[", p, "±", err, "] = [", p-err, ",", 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p+err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,"]\n")}</a:t>
            </a:r>
          </a:p>
          <a:p>
            <a:r>
              <a:rPr lang="en-US" altLang="ko-KR" sz="1600" dirty="0">
                <a:latin typeface="+mn-ea"/>
                <a:ea typeface="+mn-ea"/>
              </a:rPr>
              <a:t># </a:t>
            </a:r>
            <a:r>
              <a:rPr lang="ko-KR" altLang="en-US" sz="1600" dirty="0">
                <a:latin typeface="+mn-ea"/>
                <a:ea typeface="+mn-ea"/>
              </a:rPr>
              <a:t>함수 실행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pci1(200, 15, 0.05)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+mn-ea"/>
                <a:ea typeface="+mn-ea"/>
              </a:rPr>
              <a:t>[ 0.075 ± 0.03650351 ] = [ 0.03849649 , 0.1115035 ]</a:t>
            </a:r>
          </a:p>
          <a:p>
            <a:r>
              <a:rPr lang="en-US" altLang="ko-KR" sz="1600" dirty="0">
                <a:latin typeface="+mn-ea"/>
                <a:ea typeface="+mn-ea"/>
              </a:rPr>
              <a:t># </a:t>
            </a:r>
            <a:r>
              <a:rPr lang="ko-KR" altLang="en-US" sz="1600" dirty="0">
                <a:latin typeface="+mn-ea"/>
                <a:ea typeface="+mn-ea"/>
              </a:rPr>
              <a:t>이항분포를 이용한 정확한 신뢰구간 추정 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다소 차이 발생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</a:p>
          <a:p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binom.test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(15,200)$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conf</a:t>
            </a:r>
            <a:endParaRPr lang="en-US" altLang="ko-KR" sz="16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+mn-ea"/>
                <a:ea typeface="+mn-ea"/>
              </a:rPr>
              <a:t>[1] 0.0425828 0.1206842</a:t>
            </a:r>
          </a:p>
          <a:p>
            <a:r>
              <a:rPr lang="en-US" altLang="ko-KR" sz="1600" dirty="0" err="1">
                <a:solidFill>
                  <a:srgbClr val="0000FF"/>
                </a:solidFill>
                <a:latin typeface="+mn-ea"/>
                <a:ea typeface="+mn-ea"/>
              </a:rPr>
              <a:t>attr</a:t>
            </a:r>
            <a:r>
              <a:rPr lang="en-US" altLang="ko-KR" sz="1600" dirty="0">
                <a:solidFill>
                  <a:srgbClr val="0000FF"/>
                </a:solidFill>
                <a:latin typeface="+mn-ea"/>
                <a:ea typeface="+mn-ea"/>
              </a:rPr>
              <a:t>(,"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  <a:ea typeface="+mn-ea"/>
              </a:rPr>
              <a:t>conf.level</a:t>
            </a:r>
            <a:r>
              <a:rPr lang="en-US" altLang="ko-KR" sz="1600" dirty="0">
                <a:solidFill>
                  <a:srgbClr val="0000FF"/>
                </a:solidFill>
                <a:latin typeface="+mn-ea"/>
                <a:ea typeface="+mn-ea"/>
              </a:rPr>
              <a:t>")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+mn-ea"/>
                <a:ea typeface="+mn-ea"/>
              </a:rPr>
              <a:t>[1] 0.95</a:t>
            </a:r>
            <a:endParaRPr lang="ko-KR" altLang="en-US" sz="16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1570" y="2078849"/>
            <a:ext cx="7920880" cy="130514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685" y="2162651"/>
            <a:ext cx="5627477" cy="113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006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3248980"/>
            <a:ext cx="8415338" cy="2081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10-14]</a:t>
            </a:r>
            <a:r>
              <a:rPr lang="ko-KR" altLang="en-US" sz="2000" dirty="0"/>
              <a:t> 어떤 프로세스의 불량률은 과거의 경험을 통하여 </a:t>
            </a:r>
            <a:r>
              <a:rPr lang="en-US" altLang="ko-KR" sz="2000" dirty="0"/>
              <a:t>7.5% 95% </a:t>
            </a:r>
            <a:r>
              <a:rPr lang="ko-KR" altLang="en-US" sz="2000" dirty="0"/>
              <a:t>신뢰수준에서 </a:t>
            </a:r>
            <a:r>
              <a:rPr lang="ko-KR" altLang="en-US" sz="2000" dirty="0" err="1"/>
              <a:t>모비율에</a:t>
            </a:r>
            <a:r>
              <a:rPr lang="ko-KR" altLang="en-US" sz="2000" dirty="0"/>
              <a:t> 대한 신뢰구간의 오차가 </a:t>
            </a:r>
            <a:r>
              <a:rPr lang="en-US" altLang="ko-KR" sz="2000" dirty="0"/>
              <a:t>0.02 </a:t>
            </a:r>
            <a:r>
              <a:rPr lang="ko-KR" altLang="en-US" sz="2000" dirty="0"/>
              <a:t>이하가 되기 위해 필요한 표본의 크기를 구하시오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3.1 </a:t>
            </a:r>
            <a:r>
              <a:rPr lang="ko-KR" altLang="en-US" dirty="0" err="1"/>
              <a:t>모비율의</a:t>
            </a:r>
            <a:r>
              <a:rPr lang="ko-KR" altLang="en-US" dirty="0"/>
              <a:t> 추정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8306" y="1340768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atin typeface="+mn-ea"/>
                <a:ea typeface="+mn-ea"/>
              </a:rPr>
              <a:t>신뢰구간 오차를 일정 수준 이하로 유지하기 위해 필요한 표본의 개수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98306" y="1268760"/>
            <a:ext cx="7924144" cy="1800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7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15" y="1700809"/>
            <a:ext cx="6938677" cy="132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1570" y="5101407"/>
            <a:ext cx="691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  <a:defRPr sz="2000" b="1"/>
            </a:lvl1pPr>
          </a:lstStyle>
          <a:p>
            <a:r>
              <a:rPr lang="ko-KR" altLang="en-US" b="0" dirty="0" err="1">
                <a:latin typeface="+mn-ea"/>
                <a:ea typeface="+mn-ea"/>
              </a:rPr>
              <a:t>모비율</a:t>
            </a:r>
            <a:r>
              <a:rPr lang="ko-KR" altLang="en-US" b="0" dirty="0">
                <a:latin typeface="+mn-ea"/>
                <a:ea typeface="+mn-ea"/>
              </a:rPr>
              <a:t> </a:t>
            </a:r>
            <a:r>
              <a:rPr lang="en-US" altLang="ko-KR" b="0" dirty="0">
                <a:latin typeface="+mn-ea"/>
                <a:ea typeface="+mn-ea"/>
              </a:rPr>
              <a:t>p</a:t>
            </a:r>
            <a:r>
              <a:rPr lang="ko-KR" altLang="en-US" b="0" dirty="0">
                <a:latin typeface="+mn-ea"/>
                <a:ea typeface="+mn-ea"/>
              </a:rPr>
              <a:t>에 대한 정보가 전혀 없는 경우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01570" y="4373533"/>
            <a:ext cx="7920880" cy="19807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7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50" y="4433866"/>
            <a:ext cx="6809327" cy="702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51" y="5485410"/>
            <a:ext cx="4490276" cy="729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970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10-14] (</a:t>
            </a:r>
            <a:r>
              <a:rPr lang="ko-KR" altLang="en-US" sz="2000" dirty="0"/>
              <a:t>계속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3.1 </a:t>
            </a:r>
            <a:r>
              <a:rPr lang="ko-KR" altLang="en-US" dirty="0" err="1"/>
              <a:t>모비율의</a:t>
            </a:r>
            <a:r>
              <a:rPr lang="ko-KR" altLang="en-US" dirty="0"/>
              <a:t> 추정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201" y="1826818"/>
            <a:ext cx="7703224" cy="258532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# </a:t>
            </a:r>
            <a:r>
              <a:rPr lang="ko-KR" altLang="en-US" dirty="0">
                <a:latin typeface="+mn-ea"/>
                <a:ea typeface="+mn-ea"/>
              </a:rPr>
              <a:t>표본 개수를 구하는 함수 정의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오차한계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유의수준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비율추정치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nsample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 &lt;- function(err, alp=0.05, 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ph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=0.5) {</a:t>
            </a:r>
          </a:p>
          <a:p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	n &lt;- 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qnorm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(1-alp/2)^2 * 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ph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*(1-ph) /err^2</a:t>
            </a:r>
          </a:p>
          <a:p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	cat("n ≥", n, "⇒ n ≥", ceiling(n), "\n")}</a:t>
            </a:r>
          </a:p>
          <a:p>
            <a:r>
              <a:rPr lang="en-US" altLang="ko-KR" dirty="0">
                <a:latin typeface="+mn-ea"/>
                <a:ea typeface="+mn-ea"/>
              </a:rPr>
              <a:t># </a:t>
            </a:r>
            <a:r>
              <a:rPr lang="ko-KR" altLang="en-US" dirty="0">
                <a:latin typeface="+mn-ea"/>
                <a:ea typeface="+mn-ea"/>
              </a:rPr>
              <a:t>함수 실행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nsample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(0.02, 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ph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=15/200)</a:t>
            </a:r>
          </a:p>
          <a:p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n ≥ 666.253 ⇒ n ≥ 667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nsample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(0.02)</a:t>
            </a:r>
          </a:p>
          <a:p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n ≥ 2400.912 ⇒ n ≥ 2401</a:t>
            </a:r>
          </a:p>
        </p:txBody>
      </p:sp>
    </p:spTree>
    <p:extLst>
      <p:ext uri="{BB962C8B-B14F-4D97-AF65-F5344CB8AC3E}">
        <p14:creationId xmlns:p14="http://schemas.microsoft.com/office/powerpoint/2010/main" val="484006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956" y="484882"/>
            <a:ext cx="8352928" cy="181588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900000" indent="-900000">
              <a:spcBef>
                <a:spcPct val="20000"/>
              </a:spcBef>
              <a:buFont typeface="Arial" pitchFamily="34" charset="0"/>
              <a:buNone/>
              <a:defRPr sz="2000" b="1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b="0" dirty="0">
                <a:latin typeface="+mn-ea"/>
                <a:ea typeface="+mn-ea"/>
              </a:rPr>
              <a:t>[</a:t>
            </a:r>
            <a:r>
              <a:rPr lang="ko-KR" altLang="en-US" b="0" dirty="0">
                <a:latin typeface="+mn-ea"/>
                <a:ea typeface="+mn-ea"/>
              </a:rPr>
              <a:t>예 </a:t>
            </a:r>
            <a:r>
              <a:rPr lang="en-US" altLang="ko-KR" b="0" dirty="0">
                <a:latin typeface="+mn-ea"/>
                <a:ea typeface="+mn-ea"/>
              </a:rPr>
              <a:t>10-15] </a:t>
            </a:r>
            <a:r>
              <a:rPr lang="ko-KR" altLang="en-US" b="0" dirty="0">
                <a:latin typeface="+mn-ea"/>
                <a:ea typeface="+mn-ea"/>
              </a:rPr>
              <a:t>아래의 경우에 대해 </a:t>
            </a:r>
            <a:r>
              <a:rPr lang="ko-KR" altLang="en-US" b="0" dirty="0" err="1">
                <a:latin typeface="+mn-ea"/>
                <a:ea typeface="+mn-ea"/>
              </a:rPr>
              <a:t>모비율에</a:t>
            </a:r>
            <a:r>
              <a:rPr lang="ko-KR" altLang="en-US" b="0" dirty="0">
                <a:latin typeface="+mn-ea"/>
                <a:ea typeface="+mn-ea"/>
              </a:rPr>
              <a:t> 대한 신뢰구간의 오차한계를 유지하기 위해 필요한 표본크기의 그래프를 작성하시오</a:t>
            </a:r>
            <a:r>
              <a:rPr lang="en-US" altLang="ko-KR" b="0" dirty="0">
                <a:latin typeface="+mn-ea"/>
                <a:ea typeface="+mn-ea"/>
              </a:rPr>
              <a:t>.</a:t>
            </a:r>
          </a:p>
          <a:p>
            <a:r>
              <a:rPr lang="en-US" altLang="ko-KR" b="0" dirty="0">
                <a:latin typeface="+mn-ea"/>
                <a:ea typeface="+mn-ea"/>
              </a:rPr>
              <a:t>	(1) p=0.1, </a:t>
            </a:r>
            <a:r>
              <a:rPr lang="el-GR" altLang="ko-KR" b="0" dirty="0">
                <a:latin typeface="+mn-ea"/>
                <a:ea typeface="+mn-ea"/>
              </a:rPr>
              <a:t>α</a:t>
            </a:r>
            <a:r>
              <a:rPr lang="en-US" altLang="ko-KR" b="0" dirty="0">
                <a:latin typeface="+mn-ea"/>
                <a:ea typeface="+mn-ea"/>
              </a:rPr>
              <a:t>=0.05</a:t>
            </a:r>
            <a:r>
              <a:rPr lang="ko-KR" altLang="en-US" b="0" dirty="0">
                <a:latin typeface="+mn-ea"/>
                <a:ea typeface="+mn-ea"/>
              </a:rPr>
              <a:t>일 때</a:t>
            </a:r>
            <a:r>
              <a:rPr lang="en-US" altLang="ko-KR" b="0" dirty="0">
                <a:latin typeface="+mn-ea"/>
                <a:ea typeface="+mn-ea"/>
              </a:rPr>
              <a:t>, </a:t>
            </a:r>
            <a:r>
              <a:rPr lang="ko-KR" altLang="en-US" b="0" dirty="0">
                <a:latin typeface="+mn-ea"/>
                <a:ea typeface="+mn-ea"/>
              </a:rPr>
              <a:t>오차한계 </a:t>
            </a:r>
            <a:r>
              <a:rPr lang="el-GR" altLang="ko-KR" b="0" dirty="0">
                <a:latin typeface="+mn-ea"/>
                <a:ea typeface="+mn-ea"/>
              </a:rPr>
              <a:t>δ</a:t>
            </a:r>
            <a:r>
              <a:rPr lang="en-US" altLang="ko-KR" b="0" dirty="0">
                <a:latin typeface="+mn-ea"/>
                <a:ea typeface="+mn-ea"/>
              </a:rPr>
              <a:t>=0.02</a:t>
            </a:r>
            <a:r>
              <a:rPr lang="ko-KR" altLang="en-US" b="0" dirty="0">
                <a:latin typeface="+mn-ea"/>
                <a:ea typeface="+mn-ea"/>
              </a:rPr>
              <a:t>～</a:t>
            </a:r>
            <a:r>
              <a:rPr lang="en-US" altLang="ko-KR" b="0" dirty="0">
                <a:latin typeface="+mn-ea"/>
                <a:ea typeface="+mn-ea"/>
              </a:rPr>
              <a:t>0.2</a:t>
            </a:r>
            <a:r>
              <a:rPr lang="ko-KR" altLang="en-US" b="0" dirty="0">
                <a:latin typeface="+mn-ea"/>
                <a:ea typeface="+mn-ea"/>
              </a:rPr>
              <a:t>에서 변화</a:t>
            </a:r>
          </a:p>
          <a:p>
            <a:r>
              <a:rPr lang="ko-KR" altLang="en-US" b="0" dirty="0">
                <a:latin typeface="+mn-ea"/>
                <a:ea typeface="+mn-ea"/>
              </a:rPr>
              <a:t>	</a:t>
            </a:r>
            <a:r>
              <a:rPr lang="en-US" altLang="ko-KR" b="0" dirty="0">
                <a:latin typeface="+mn-ea"/>
                <a:ea typeface="+mn-ea"/>
              </a:rPr>
              <a:t>(2) p=0.1, </a:t>
            </a:r>
            <a:r>
              <a:rPr lang="el-GR" altLang="ko-KR" b="0" dirty="0">
                <a:latin typeface="+mn-ea"/>
                <a:ea typeface="+mn-ea"/>
              </a:rPr>
              <a:t>δ</a:t>
            </a:r>
            <a:r>
              <a:rPr lang="en-US" altLang="ko-KR" b="0" dirty="0">
                <a:latin typeface="+mn-ea"/>
                <a:ea typeface="+mn-ea"/>
              </a:rPr>
              <a:t>=0.02</a:t>
            </a:r>
            <a:r>
              <a:rPr lang="ko-KR" altLang="en-US" b="0" dirty="0">
                <a:latin typeface="+mn-ea"/>
                <a:ea typeface="+mn-ea"/>
              </a:rPr>
              <a:t>일 때</a:t>
            </a:r>
            <a:r>
              <a:rPr lang="en-US" altLang="ko-KR" b="0" dirty="0">
                <a:latin typeface="+mn-ea"/>
                <a:ea typeface="+mn-ea"/>
              </a:rPr>
              <a:t>, </a:t>
            </a:r>
            <a:r>
              <a:rPr lang="ko-KR" altLang="en-US" b="0" dirty="0">
                <a:latin typeface="+mn-ea"/>
                <a:ea typeface="+mn-ea"/>
              </a:rPr>
              <a:t>유의수준 </a:t>
            </a:r>
            <a:r>
              <a:rPr lang="el-GR" altLang="ko-KR" b="0" dirty="0">
                <a:latin typeface="+mn-ea"/>
                <a:ea typeface="+mn-ea"/>
              </a:rPr>
              <a:t>α</a:t>
            </a:r>
            <a:r>
              <a:rPr lang="en-US" altLang="ko-KR" b="0" dirty="0">
                <a:latin typeface="+mn-ea"/>
                <a:ea typeface="+mn-ea"/>
              </a:rPr>
              <a:t>=0.01</a:t>
            </a:r>
            <a:r>
              <a:rPr lang="ko-KR" altLang="en-US" b="0" dirty="0">
                <a:latin typeface="+mn-ea"/>
                <a:ea typeface="+mn-ea"/>
              </a:rPr>
              <a:t>～</a:t>
            </a:r>
            <a:r>
              <a:rPr lang="en-US" altLang="ko-KR" b="0" dirty="0">
                <a:latin typeface="+mn-ea"/>
                <a:ea typeface="+mn-ea"/>
              </a:rPr>
              <a:t>0.1</a:t>
            </a:r>
            <a:r>
              <a:rPr lang="ko-KR" altLang="en-US" b="0" dirty="0">
                <a:latin typeface="+mn-ea"/>
                <a:ea typeface="+mn-ea"/>
              </a:rPr>
              <a:t>에서 변화</a:t>
            </a:r>
          </a:p>
          <a:p>
            <a:r>
              <a:rPr lang="ko-KR" altLang="en-US" b="0" dirty="0">
                <a:latin typeface="+mn-ea"/>
                <a:ea typeface="+mn-ea"/>
              </a:rPr>
              <a:t>	</a:t>
            </a:r>
            <a:r>
              <a:rPr lang="en-US" altLang="ko-KR" b="0" dirty="0">
                <a:latin typeface="+mn-ea"/>
                <a:ea typeface="+mn-ea"/>
              </a:rPr>
              <a:t>(3) </a:t>
            </a:r>
            <a:r>
              <a:rPr lang="el-GR" altLang="ko-KR" b="0" dirty="0">
                <a:latin typeface="+mn-ea"/>
                <a:ea typeface="+mn-ea"/>
              </a:rPr>
              <a:t>α</a:t>
            </a:r>
            <a:r>
              <a:rPr lang="en-US" altLang="ko-KR" b="0" dirty="0">
                <a:latin typeface="+mn-ea"/>
                <a:ea typeface="+mn-ea"/>
              </a:rPr>
              <a:t>=0.05, </a:t>
            </a:r>
            <a:r>
              <a:rPr lang="el-GR" altLang="ko-KR" b="0" dirty="0">
                <a:latin typeface="+mn-ea"/>
                <a:ea typeface="+mn-ea"/>
              </a:rPr>
              <a:t>δ</a:t>
            </a:r>
            <a:r>
              <a:rPr lang="en-US" altLang="ko-KR" b="0" dirty="0">
                <a:latin typeface="+mn-ea"/>
                <a:ea typeface="+mn-ea"/>
              </a:rPr>
              <a:t>=0.02 </a:t>
            </a:r>
            <a:r>
              <a:rPr lang="ko-KR" altLang="en-US" b="0" dirty="0">
                <a:latin typeface="+mn-ea"/>
                <a:ea typeface="+mn-ea"/>
              </a:rPr>
              <a:t>일 때</a:t>
            </a:r>
            <a:r>
              <a:rPr lang="en-US" altLang="ko-KR" b="0" dirty="0">
                <a:latin typeface="+mn-ea"/>
                <a:ea typeface="+mn-ea"/>
              </a:rPr>
              <a:t>, </a:t>
            </a:r>
            <a:r>
              <a:rPr lang="ko-KR" altLang="en-US" b="0" dirty="0" err="1">
                <a:latin typeface="+mn-ea"/>
                <a:ea typeface="+mn-ea"/>
              </a:rPr>
              <a:t>모비율</a:t>
            </a:r>
            <a:r>
              <a:rPr lang="ko-KR" altLang="en-US" b="0" dirty="0">
                <a:latin typeface="+mn-ea"/>
                <a:ea typeface="+mn-ea"/>
              </a:rPr>
              <a:t> </a:t>
            </a:r>
            <a:r>
              <a:rPr lang="en-US" altLang="ko-KR" b="0" dirty="0">
                <a:latin typeface="+mn-ea"/>
                <a:ea typeface="+mn-ea"/>
              </a:rPr>
              <a:t>p=0.01</a:t>
            </a:r>
            <a:r>
              <a:rPr lang="ko-KR" altLang="en-US" b="0" dirty="0">
                <a:latin typeface="+mn-ea"/>
                <a:ea typeface="+mn-ea"/>
              </a:rPr>
              <a:t>～</a:t>
            </a:r>
            <a:r>
              <a:rPr lang="en-US" altLang="ko-KR" b="0" dirty="0">
                <a:latin typeface="+mn-ea"/>
                <a:ea typeface="+mn-ea"/>
              </a:rPr>
              <a:t>0.99</a:t>
            </a:r>
            <a:r>
              <a:rPr lang="ko-KR" altLang="en-US" b="0" dirty="0">
                <a:latin typeface="+mn-ea"/>
                <a:ea typeface="+mn-ea"/>
              </a:rPr>
              <a:t>에서 변화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93" y="2606714"/>
            <a:ext cx="8235072" cy="36576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5258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</a:t>
            </a:r>
            <a:r>
              <a:rPr lang="ko-KR" altLang="en-US" dirty="0" err="1"/>
              <a:t>모분산에</a:t>
            </a:r>
            <a:r>
              <a:rPr lang="ko-KR" altLang="en-US" dirty="0"/>
              <a:t> 대한 추론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75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10-8] </a:t>
            </a:r>
            <a:r>
              <a:rPr lang="ko-KR" altLang="en-US" sz="2400" dirty="0" err="1"/>
              <a:t>모분산에</a:t>
            </a:r>
            <a:r>
              <a:rPr lang="ko-KR" altLang="en-US" sz="2400" dirty="0"/>
              <a:t> 대한 신뢰구간</a:t>
            </a:r>
          </a:p>
          <a:p>
            <a:pPr marL="0" lvl="1" indent="0" fontAlgn="auto">
              <a:spcAft>
                <a:spcPts val="0"/>
              </a:spcAft>
              <a:buNone/>
            </a:pP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dirty="0"/>
              <a:t>정규 모집단의 </a:t>
            </a:r>
            <a:r>
              <a:rPr lang="ko-KR" altLang="en-US" sz="2000" dirty="0" err="1"/>
              <a:t>모분산</a:t>
            </a:r>
            <a:r>
              <a:rPr lang="ko-KR" altLang="en-US" sz="2000" dirty="0"/>
              <a:t> </a:t>
            </a:r>
            <a:r>
              <a:rPr lang="el-GR" altLang="ko-KR" sz="2000" dirty="0"/>
              <a:t>σ</a:t>
            </a:r>
            <a:r>
              <a:rPr lang="en-US" altLang="ko-KR" sz="2000" baseline="30000" dirty="0"/>
              <a:t>2</a:t>
            </a:r>
            <a:r>
              <a:rPr lang="ko-KR" altLang="en-US" sz="2000" dirty="0"/>
              <a:t>에 대한 </a:t>
            </a:r>
            <a:r>
              <a:rPr lang="en-US" altLang="ko-KR" sz="2000" dirty="0"/>
              <a:t>100(1-</a:t>
            </a:r>
            <a:r>
              <a:rPr lang="el-GR" altLang="ko-KR" sz="2000" dirty="0"/>
              <a:t>α</a:t>
            </a:r>
            <a:r>
              <a:rPr lang="en-US" altLang="ko-KR" sz="2000" dirty="0"/>
              <a:t>)% </a:t>
            </a:r>
            <a:r>
              <a:rPr lang="ko-KR" altLang="en-US" sz="2000" dirty="0"/>
              <a:t>신뢰구간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2115235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4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098" y="2258870"/>
            <a:ext cx="2744057" cy="97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7188" y="3564015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latin typeface="+mn-ea"/>
                <a:ea typeface="+mn-ea"/>
              </a:rPr>
              <a:t>카이제곱분포의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ko-KR" altLang="en-US" sz="2000" dirty="0" err="1">
                <a:latin typeface="+mn-ea"/>
                <a:ea typeface="+mn-ea"/>
              </a:rPr>
              <a:t>분위수</a:t>
            </a:r>
            <a:endParaRPr lang="ko-KR" altLang="en-US" sz="2000" dirty="0">
              <a:latin typeface="+mn-ea"/>
              <a:ea typeface="+mn-ea"/>
            </a:endParaRPr>
          </a:p>
        </p:txBody>
      </p:sp>
      <p:pic>
        <p:nvPicPr>
          <p:cNvPr id="8" name="Picture 4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866" y="4177280"/>
            <a:ext cx="1860170" cy="376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9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077" y="4194085"/>
            <a:ext cx="3632142" cy="38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9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4827807"/>
            <a:ext cx="4642407" cy="157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78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7168" y="461143"/>
            <a:ext cx="8352928" cy="101566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900000" indent="-900000">
              <a:spcBef>
                <a:spcPct val="20000"/>
              </a:spcBef>
              <a:buFont typeface="Arial" pitchFamily="34" charset="0"/>
              <a:buNone/>
              <a:defRPr sz="2000" b="1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b="0" dirty="0">
                <a:latin typeface="+mn-ea"/>
                <a:ea typeface="+mn-ea"/>
              </a:rPr>
              <a:t>[</a:t>
            </a:r>
            <a:r>
              <a:rPr lang="ko-KR" altLang="en-US" b="0" dirty="0">
                <a:latin typeface="+mn-ea"/>
                <a:ea typeface="+mn-ea"/>
              </a:rPr>
              <a:t>예 </a:t>
            </a:r>
            <a:r>
              <a:rPr lang="en-US" altLang="ko-KR" b="0" dirty="0">
                <a:latin typeface="+mn-ea"/>
                <a:ea typeface="+mn-ea"/>
              </a:rPr>
              <a:t>10-18] </a:t>
            </a:r>
            <a:r>
              <a:rPr lang="ko-KR" altLang="en-US" b="0" dirty="0">
                <a:latin typeface="+mn-ea"/>
                <a:ea typeface="+mn-ea"/>
              </a:rPr>
              <a:t>자유도 </a:t>
            </a:r>
            <a:r>
              <a:rPr lang="en-US" altLang="ko-KR" b="0" dirty="0">
                <a:latin typeface="+mn-ea"/>
                <a:ea typeface="+mn-ea"/>
              </a:rPr>
              <a:t>10</a:t>
            </a:r>
            <a:r>
              <a:rPr lang="ko-KR" altLang="en-US" b="0" dirty="0">
                <a:latin typeface="+mn-ea"/>
                <a:ea typeface="+mn-ea"/>
              </a:rPr>
              <a:t>인 </a:t>
            </a:r>
            <a:r>
              <a:rPr lang="ko-KR" altLang="en-US" b="0" dirty="0" err="1">
                <a:latin typeface="+mn-ea"/>
                <a:ea typeface="+mn-ea"/>
              </a:rPr>
              <a:t>카이제곱분포의</a:t>
            </a:r>
            <a:r>
              <a:rPr lang="ko-KR" altLang="en-US" b="0" dirty="0">
                <a:latin typeface="+mn-ea"/>
                <a:ea typeface="+mn-ea"/>
              </a:rPr>
              <a:t> 확률밀도함수를 그리고</a:t>
            </a:r>
            <a:r>
              <a:rPr lang="en-US" altLang="ko-KR" b="0" dirty="0">
                <a:latin typeface="+mn-ea"/>
                <a:ea typeface="+mn-ea"/>
              </a:rPr>
              <a:t>, </a:t>
            </a:r>
            <a:r>
              <a:rPr lang="ko-KR" altLang="en-US" b="0" dirty="0">
                <a:latin typeface="+mn-ea"/>
                <a:ea typeface="+mn-ea"/>
              </a:rPr>
              <a:t>누적확률 </a:t>
            </a:r>
            <a:r>
              <a:rPr lang="en-US" altLang="ko-KR" b="0" dirty="0">
                <a:latin typeface="+mn-ea"/>
                <a:ea typeface="+mn-ea"/>
              </a:rPr>
              <a:t>p=0.025, 0.05, 0.1, 0.5, 0.9, 0.95, 0.975</a:t>
            </a:r>
            <a:r>
              <a:rPr lang="ko-KR" altLang="en-US" b="0" dirty="0">
                <a:latin typeface="+mn-ea"/>
                <a:ea typeface="+mn-ea"/>
              </a:rPr>
              <a:t>에 대응하는 </a:t>
            </a:r>
            <a:r>
              <a:rPr lang="ko-KR" altLang="en-US" b="0" dirty="0" err="1">
                <a:latin typeface="+mn-ea"/>
                <a:ea typeface="+mn-ea"/>
              </a:rPr>
              <a:t>분위수를</a:t>
            </a:r>
            <a:r>
              <a:rPr lang="ko-KR" altLang="en-US" b="0" dirty="0">
                <a:latin typeface="+mn-ea"/>
                <a:ea typeface="+mn-ea"/>
              </a:rPr>
              <a:t> 표시하시오</a:t>
            </a:r>
            <a:r>
              <a:rPr lang="en-US" altLang="ko-KR" b="0" dirty="0">
                <a:latin typeface="+mn-ea"/>
                <a:ea typeface="+mn-ea"/>
              </a:rPr>
              <a:t>.</a:t>
            </a:r>
            <a:endParaRPr lang="ko-KR" altLang="en-US" b="0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10" y="1417211"/>
            <a:ext cx="7297254" cy="52071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699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10-19] </a:t>
            </a:r>
            <a:r>
              <a:rPr lang="ko-KR" altLang="en-US" sz="2000" dirty="0" err="1"/>
              <a:t>품질특성치가</a:t>
            </a:r>
            <a:r>
              <a:rPr lang="ko-KR" altLang="en-US" sz="2000" dirty="0"/>
              <a:t> 정규분포를 따르는 생산공정에서 품질특성에 대한 분산을 추정하기 위하여 </a:t>
            </a:r>
            <a:r>
              <a:rPr lang="en-US" altLang="ko-KR" sz="2000" dirty="0"/>
              <a:t>10</a:t>
            </a:r>
            <a:r>
              <a:rPr lang="ko-KR" altLang="en-US" sz="2000" dirty="0"/>
              <a:t>개 제품을 랜덤 </a:t>
            </a:r>
            <a:r>
              <a:rPr lang="ko-KR" altLang="en-US" sz="2000" dirty="0" err="1"/>
              <a:t>샘플링한</a:t>
            </a:r>
            <a:r>
              <a:rPr lang="ko-KR" altLang="en-US" sz="2000" dirty="0"/>
              <a:t> 결과 다음의 데이터를 구하였다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모분산의</a:t>
            </a:r>
            <a:r>
              <a:rPr lang="ko-KR" altLang="en-US" sz="2000" dirty="0"/>
              <a:t> </a:t>
            </a:r>
            <a:r>
              <a:rPr lang="en-US" altLang="ko-KR" sz="2000" dirty="0"/>
              <a:t>95% </a:t>
            </a:r>
            <a:r>
              <a:rPr lang="ko-KR" altLang="en-US" sz="2000" dirty="0"/>
              <a:t>신뢰구간을 구하시오</a:t>
            </a:r>
            <a:r>
              <a:rPr lang="en-US" altLang="ko-KR" sz="2000" dirty="0"/>
              <a:t>.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4.1  </a:t>
            </a:r>
            <a:r>
              <a:rPr lang="ko-KR" altLang="en-US" dirty="0" err="1"/>
              <a:t>모분산의</a:t>
            </a:r>
            <a:r>
              <a:rPr lang="ko-KR" altLang="en-US" dirty="0"/>
              <a:t> 추정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174457"/>
              </p:ext>
            </p:extLst>
          </p:nvPr>
        </p:nvGraphicFramePr>
        <p:xfrm>
          <a:off x="701570" y="2438890"/>
          <a:ext cx="7200800" cy="310134"/>
        </p:xfrm>
        <a:graphic>
          <a:graphicData uri="http://schemas.openxmlformats.org/drawingml/2006/table">
            <a:tbl>
              <a:tblPr/>
              <a:tblGrid>
                <a:gridCol w="720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514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20.0 21.5 20.9 19.8 22.5 20.3 23.6 18.0 23.3 17.8</a:t>
                      </a:r>
                      <a:endParaRPr lang="en-US" sz="1800" b="1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01570" y="2951947"/>
            <a:ext cx="7740860" cy="250227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35" y="3158970"/>
            <a:ext cx="48196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14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신뢰구간에 대한 오해</a:t>
            </a:r>
            <a:endParaRPr lang="en-US" altLang="ko-KR" sz="2000" b="1" dirty="0"/>
          </a:p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신뢰구간에 대한 바른 해석</a:t>
            </a:r>
          </a:p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ko-KR" altLang="en-US" sz="2000" b="1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5. </a:t>
            </a:r>
            <a:r>
              <a:rPr lang="ko-KR" altLang="en-US" dirty="0"/>
              <a:t>신뢰구간의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8583" y="3293985"/>
            <a:ext cx="7848872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랜덤한</a:t>
            </a:r>
            <a:r>
              <a:rPr lang="ko-KR" altLang="en-US" dirty="0">
                <a:latin typeface="+mn-ea"/>
                <a:ea typeface="+mn-ea"/>
              </a:rPr>
              <a:t> 신뢰구간 </a:t>
            </a:r>
            <a:r>
              <a:rPr lang="en-US" altLang="ko-KR" dirty="0">
                <a:latin typeface="+mn-ea"/>
                <a:ea typeface="+mn-ea"/>
              </a:rPr>
              <a:t>[L, U]</a:t>
            </a:r>
            <a:r>
              <a:rPr lang="ko-KR" altLang="en-US" dirty="0">
                <a:latin typeface="+mn-ea"/>
                <a:ea typeface="+mn-ea"/>
              </a:rPr>
              <a:t>가 </a:t>
            </a:r>
            <a:r>
              <a:rPr lang="ko-KR" altLang="en-US" dirty="0" err="1">
                <a:latin typeface="+mn-ea"/>
                <a:ea typeface="+mn-ea"/>
              </a:rPr>
              <a:t>모수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l-GR" altLang="ko-KR" dirty="0">
                <a:latin typeface="+mn-ea"/>
                <a:ea typeface="+mn-ea"/>
              </a:rPr>
              <a:t>θ</a:t>
            </a:r>
            <a:r>
              <a:rPr lang="ko-KR" altLang="en-US" dirty="0">
                <a:latin typeface="+mn-ea"/>
                <a:ea typeface="+mn-ea"/>
              </a:rPr>
              <a:t>의 참값을 포함할 확률은 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100(1-</a:t>
            </a:r>
            <a:r>
              <a:rPr lang="el-GR" altLang="ko-KR" dirty="0">
                <a:latin typeface="+mn-ea"/>
                <a:ea typeface="+mn-ea"/>
              </a:rPr>
              <a:t>α</a:t>
            </a:r>
            <a:r>
              <a:rPr lang="en-US" altLang="ko-KR" dirty="0">
                <a:latin typeface="+mn-ea"/>
                <a:ea typeface="+mn-ea"/>
              </a:rPr>
              <a:t>)%</a:t>
            </a:r>
            <a:r>
              <a:rPr lang="ko-KR" altLang="en-US" dirty="0">
                <a:latin typeface="+mn-ea"/>
                <a:ea typeface="+mn-ea"/>
              </a:rPr>
              <a:t>인데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그 신뢰구간 중 하나의 관측치가 </a:t>
            </a:r>
            <a:r>
              <a:rPr lang="en-US" altLang="ko-KR" dirty="0">
                <a:latin typeface="+mn-ea"/>
                <a:ea typeface="+mn-ea"/>
              </a:rPr>
              <a:t>[a, b]</a:t>
            </a:r>
            <a:r>
              <a:rPr lang="ko-KR" altLang="en-US" dirty="0">
                <a:latin typeface="+mn-ea"/>
                <a:ea typeface="+mn-ea"/>
              </a:rPr>
              <a:t>이다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8583" y="1853825"/>
            <a:ext cx="78488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모수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l-GR" altLang="ko-KR" dirty="0">
                <a:latin typeface="+mn-ea"/>
                <a:ea typeface="+mn-ea"/>
              </a:rPr>
              <a:t>θ</a:t>
            </a:r>
            <a:r>
              <a:rPr lang="ko-KR" altLang="en-US" dirty="0">
                <a:latin typeface="+mn-ea"/>
                <a:ea typeface="+mn-ea"/>
              </a:rPr>
              <a:t>가 신뢰구간 </a:t>
            </a:r>
            <a:r>
              <a:rPr lang="en-US" altLang="ko-KR" dirty="0">
                <a:latin typeface="+mn-ea"/>
                <a:ea typeface="+mn-ea"/>
              </a:rPr>
              <a:t>[a, b]</a:t>
            </a:r>
            <a:r>
              <a:rPr lang="ko-KR" altLang="en-US" dirty="0">
                <a:latin typeface="+mn-ea"/>
                <a:ea typeface="+mn-ea"/>
              </a:rPr>
              <a:t>에 포함될 확률은 </a:t>
            </a:r>
            <a:r>
              <a:rPr lang="en-US" altLang="ko-KR" dirty="0">
                <a:latin typeface="+mn-ea"/>
                <a:ea typeface="+mn-ea"/>
              </a:rPr>
              <a:t>100(1-</a:t>
            </a:r>
            <a:r>
              <a:rPr lang="el-GR" altLang="ko-KR" dirty="0">
                <a:latin typeface="+mn-ea"/>
                <a:ea typeface="+mn-ea"/>
              </a:rPr>
              <a:t>α</a:t>
            </a:r>
            <a:r>
              <a:rPr lang="en-US" altLang="ko-KR" dirty="0">
                <a:latin typeface="+mn-ea"/>
                <a:ea typeface="+mn-ea"/>
              </a:rPr>
              <a:t>)%</a:t>
            </a:r>
            <a:r>
              <a:rPr lang="ko-KR" altLang="en-US" dirty="0">
                <a:latin typeface="+mn-ea"/>
                <a:ea typeface="+mn-ea"/>
              </a:rPr>
              <a:t>이다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691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85800" y="642918"/>
            <a:ext cx="7772400" cy="147002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dirty="0"/>
              <a:t>제</a:t>
            </a:r>
            <a:r>
              <a:rPr kumimoji="0" lang="en-US" altLang="ko-KR" dirty="0"/>
              <a:t>7</a:t>
            </a:r>
            <a:r>
              <a:rPr kumimoji="0" lang="ko-KR" altLang="en-US" dirty="0"/>
              <a:t>장 추정</a:t>
            </a:r>
            <a:r>
              <a:rPr kumimoji="0" lang="en-US" altLang="ko-KR" dirty="0"/>
              <a:t>(Estimation)</a:t>
            </a:r>
            <a:endParaRPr kumimoji="0"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91680" y="2483895"/>
            <a:ext cx="6480720" cy="3098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2400" b="1" dirty="0">
                <a:latin typeface="+mn-ea"/>
                <a:ea typeface="+mn-ea"/>
              </a:rPr>
              <a:t>1.	</a:t>
            </a:r>
            <a:r>
              <a:rPr lang="ko-KR" altLang="en-US" sz="2400" b="1" dirty="0">
                <a:latin typeface="+mn-ea"/>
                <a:ea typeface="+mn-ea"/>
              </a:rPr>
              <a:t>통계적 추론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2400" b="1" dirty="0">
                <a:latin typeface="+mn-ea"/>
                <a:ea typeface="+mn-ea"/>
              </a:rPr>
              <a:t>2.	</a:t>
            </a:r>
            <a:r>
              <a:rPr lang="ko-KR" altLang="en-US" sz="2400" b="1" dirty="0">
                <a:latin typeface="+mn-ea"/>
                <a:ea typeface="+mn-ea"/>
              </a:rPr>
              <a:t>모평균에 대한 추론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2400" b="1" dirty="0">
                <a:latin typeface="+mn-ea"/>
                <a:ea typeface="+mn-ea"/>
              </a:rPr>
              <a:t>3.	</a:t>
            </a:r>
            <a:r>
              <a:rPr lang="ko-KR" altLang="en-US" sz="2400" b="1" dirty="0" err="1">
                <a:latin typeface="+mn-ea"/>
                <a:ea typeface="+mn-ea"/>
              </a:rPr>
              <a:t>모비율에</a:t>
            </a:r>
            <a:r>
              <a:rPr lang="ko-KR" altLang="en-US" sz="2400" b="1" dirty="0">
                <a:latin typeface="+mn-ea"/>
                <a:ea typeface="+mn-ea"/>
              </a:rPr>
              <a:t> 대한 추론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2400" b="1" dirty="0">
                <a:latin typeface="+mn-ea"/>
                <a:ea typeface="+mn-ea"/>
              </a:rPr>
              <a:t>4.	</a:t>
            </a:r>
            <a:r>
              <a:rPr lang="ko-KR" altLang="en-US" sz="2400" b="1" dirty="0" err="1">
                <a:latin typeface="+mn-ea"/>
                <a:ea typeface="+mn-ea"/>
              </a:rPr>
              <a:t>모분산에</a:t>
            </a:r>
            <a:r>
              <a:rPr lang="ko-KR" altLang="en-US" sz="2400" b="1" dirty="0">
                <a:latin typeface="+mn-ea"/>
                <a:ea typeface="+mn-ea"/>
              </a:rPr>
              <a:t> 대한 추론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2400" b="1" dirty="0">
                <a:latin typeface="+mn-ea"/>
                <a:ea typeface="+mn-ea"/>
              </a:rPr>
              <a:t>5.	</a:t>
            </a:r>
            <a:r>
              <a:rPr lang="ko-KR" altLang="en-US" sz="2400" b="1" dirty="0">
                <a:latin typeface="+mn-ea"/>
                <a:ea typeface="+mn-ea"/>
              </a:rPr>
              <a:t>신뢰구간의 이해</a:t>
            </a:r>
          </a:p>
        </p:txBody>
      </p:sp>
    </p:spTree>
    <p:extLst>
      <p:ext uri="{BB962C8B-B14F-4D97-AF65-F5344CB8AC3E}">
        <p14:creationId xmlns:p14="http://schemas.microsoft.com/office/powerpoint/2010/main" val="548207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90" y="1720551"/>
            <a:ext cx="8542895" cy="4876801"/>
          </a:xfrm>
          <a:prstGeom prst="rect">
            <a:avLst/>
          </a:prstGeom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86535" y="458670"/>
            <a:ext cx="8352928" cy="132343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900000" indent="-900000">
              <a:spcBef>
                <a:spcPct val="20000"/>
              </a:spcBef>
              <a:buFont typeface="Arial" pitchFamily="34" charset="0"/>
              <a:buNone/>
              <a:defRPr sz="2000" b="1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b="0" dirty="0">
                <a:latin typeface="+mn-ea"/>
                <a:ea typeface="+mn-ea"/>
              </a:rPr>
              <a:t>[</a:t>
            </a:r>
            <a:r>
              <a:rPr lang="ko-KR" altLang="en-US" b="0" dirty="0">
                <a:latin typeface="+mn-ea"/>
                <a:ea typeface="+mn-ea"/>
              </a:rPr>
              <a:t>예 </a:t>
            </a:r>
            <a:r>
              <a:rPr lang="en-US" altLang="ko-KR" b="0" dirty="0">
                <a:latin typeface="+mn-ea"/>
                <a:ea typeface="+mn-ea"/>
              </a:rPr>
              <a:t>10-22] </a:t>
            </a:r>
            <a:r>
              <a:rPr lang="ko-KR" altLang="en-US" b="0" dirty="0">
                <a:latin typeface="+mn-ea"/>
                <a:ea typeface="+mn-ea"/>
              </a:rPr>
              <a:t>평균 </a:t>
            </a:r>
            <a:r>
              <a:rPr lang="en-US" altLang="ko-KR" b="0" dirty="0">
                <a:latin typeface="+mn-ea"/>
                <a:ea typeface="+mn-ea"/>
              </a:rPr>
              <a:t>10, </a:t>
            </a:r>
            <a:r>
              <a:rPr lang="ko-KR" altLang="en-US" b="0" dirty="0">
                <a:latin typeface="+mn-ea"/>
                <a:ea typeface="+mn-ea"/>
              </a:rPr>
              <a:t>분산 </a:t>
            </a:r>
            <a:r>
              <a:rPr lang="en-US" altLang="ko-KR" b="0" dirty="0">
                <a:latin typeface="+mn-ea"/>
                <a:ea typeface="+mn-ea"/>
              </a:rPr>
              <a:t>4</a:t>
            </a:r>
            <a:r>
              <a:rPr lang="ko-KR" altLang="en-US" b="0" dirty="0">
                <a:latin typeface="+mn-ea"/>
                <a:ea typeface="+mn-ea"/>
              </a:rPr>
              <a:t>인 정규모집단에서 크기 </a:t>
            </a:r>
            <a:r>
              <a:rPr lang="en-US" altLang="ko-KR" b="0" dirty="0">
                <a:latin typeface="+mn-ea"/>
                <a:ea typeface="+mn-ea"/>
              </a:rPr>
              <a:t>16</a:t>
            </a:r>
            <a:r>
              <a:rPr lang="ko-KR" altLang="en-US" b="0" dirty="0">
                <a:latin typeface="+mn-ea"/>
                <a:ea typeface="+mn-ea"/>
              </a:rPr>
              <a:t>의 확률표본을 추출하여 모평균에 대한 </a:t>
            </a:r>
            <a:r>
              <a:rPr lang="en-US" altLang="ko-KR" b="0" dirty="0">
                <a:latin typeface="+mn-ea"/>
                <a:ea typeface="+mn-ea"/>
              </a:rPr>
              <a:t>95% </a:t>
            </a:r>
            <a:r>
              <a:rPr lang="ko-KR" altLang="en-US" b="0" dirty="0">
                <a:latin typeface="+mn-ea"/>
                <a:ea typeface="+mn-ea"/>
              </a:rPr>
              <a:t>신뢰구간을 구하여 그래프로 나타내고</a:t>
            </a:r>
            <a:r>
              <a:rPr lang="en-US" altLang="ko-KR" b="0" dirty="0">
                <a:latin typeface="+mn-ea"/>
                <a:ea typeface="+mn-ea"/>
              </a:rPr>
              <a:t>, </a:t>
            </a:r>
            <a:r>
              <a:rPr lang="ko-KR" altLang="en-US" b="0" dirty="0">
                <a:latin typeface="+mn-ea"/>
                <a:ea typeface="+mn-ea"/>
              </a:rPr>
              <a:t>이 과정을 </a:t>
            </a:r>
            <a:r>
              <a:rPr lang="en-US" altLang="ko-KR" b="0" dirty="0">
                <a:latin typeface="+mn-ea"/>
                <a:ea typeface="+mn-ea"/>
              </a:rPr>
              <a:t>100</a:t>
            </a:r>
            <a:r>
              <a:rPr lang="ko-KR" altLang="en-US" b="0" dirty="0">
                <a:latin typeface="+mn-ea"/>
                <a:ea typeface="+mn-ea"/>
              </a:rPr>
              <a:t>회 반복하여 모평균 </a:t>
            </a:r>
            <a:r>
              <a:rPr lang="en-US" altLang="ko-KR" b="0" dirty="0">
                <a:latin typeface="+mn-ea"/>
                <a:ea typeface="+mn-ea"/>
              </a:rPr>
              <a:t>10</a:t>
            </a:r>
            <a:r>
              <a:rPr lang="ko-KR" altLang="en-US" b="0" dirty="0">
                <a:latin typeface="+mn-ea"/>
                <a:ea typeface="+mn-ea"/>
              </a:rPr>
              <a:t>을 포함하지 않는 신뢰구간이 몇 회 나타나는지 확인하시오</a:t>
            </a:r>
            <a:r>
              <a:rPr lang="en-US" altLang="ko-KR" b="0" dirty="0">
                <a:latin typeface="+mn-ea"/>
                <a:ea typeface="+mn-ea"/>
              </a:rPr>
              <a:t>.</a:t>
            </a:r>
            <a:endParaRPr lang="ko-KR" altLang="en-US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9062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535" y="440376"/>
            <a:ext cx="8352928" cy="132343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900000" indent="-900000">
              <a:spcBef>
                <a:spcPct val="20000"/>
              </a:spcBef>
              <a:buFont typeface="Arial" pitchFamily="34" charset="0"/>
              <a:buNone/>
              <a:defRPr sz="2000" b="1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b="0" dirty="0">
                <a:latin typeface="+mn-ea"/>
                <a:ea typeface="+mn-ea"/>
              </a:rPr>
              <a:t>[</a:t>
            </a:r>
            <a:r>
              <a:rPr lang="ko-KR" altLang="en-US" b="0" dirty="0">
                <a:latin typeface="+mn-ea"/>
                <a:ea typeface="+mn-ea"/>
              </a:rPr>
              <a:t>예 </a:t>
            </a:r>
            <a:r>
              <a:rPr lang="en-US" altLang="ko-KR" b="0" dirty="0">
                <a:latin typeface="+mn-ea"/>
                <a:ea typeface="+mn-ea"/>
              </a:rPr>
              <a:t>10-23] </a:t>
            </a:r>
            <a:r>
              <a:rPr lang="ko-KR" altLang="en-US" b="0" dirty="0">
                <a:latin typeface="+mn-ea"/>
                <a:ea typeface="+mn-ea"/>
              </a:rPr>
              <a:t>평균 </a:t>
            </a:r>
            <a:r>
              <a:rPr lang="en-US" altLang="ko-KR" b="0" dirty="0">
                <a:latin typeface="+mn-ea"/>
                <a:ea typeface="+mn-ea"/>
              </a:rPr>
              <a:t>10, </a:t>
            </a:r>
            <a:r>
              <a:rPr lang="ko-KR" altLang="en-US" b="0" dirty="0">
                <a:latin typeface="+mn-ea"/>
                <a:ea typeface="+mn-ea"/>
              </a:rPr>
              <a:t>분산 </a:t>
            </a:r>
            <a:r>
              <a:rPr lang="en-US" altLang="ko-KR" b="0" dirty="0">
                <a:latin typeface="+mn-ea"/>
                <a:ea typeface="+mn-ea"/>
              </a:rPr>
              <a:t>4</a:t>
            </a:r>
            <a:r>
              <a:rPr lang="ko-KR" altLang="en-US" b="0" dirty="0">
                <a:latin typeface="+mn-ea"/>
                <a:ea typeface="+mn-ea"/>
              </a:rPr>
              <a:t>인 정규모집단에서 크기 </a:t>
            </a:r>
            <a:r>
              <a:rPr lang="en-US" altLang="ko-KR" b="0" dirty="0">
                <a:latin typeface="+mn-ea"/>
                <a:ea typeface="+mn-ea"/>
              </a:rPr>
              <a:t>16</a:t>
            </a:r>
            <a:r>
              <a:rPr lang="ko-KR" altLang="en-US" b="0" dirty="0">
                <a:latin typeface="+mn-ea"/>
                <a:ea typeface="+mn-ea"/>
              </a:rPr>
              <a:t>의 확률표본을 추출하여 </a:t>
            </a:r>
            <a:r>
              <a:rPr lang="ko-KR" altLang="en-US" b="0" dirty="0" err="1">
                <a:latin typeface="+mn-ea"/>
                <a:ea typeface="+mn-ea"/>
              </a:rPr>
              <a:t>모분산에</a:t>
            </a:r>
            <a:r>
              <a:rPr lang="ko-KR" altLang="en-US" b="0" dirty="0">
                <a:latin typeface="+mn-ea"/>
                <a:ea typeface="+mn-ea"/>
              </a:rPr>
              <a:t> 대한 </a:t>
            </a:r>
            <a:r>
              <a:rPr lang="en-US" altLang="ko-KR" b="0" dirty="0">
                <a:latin typeface="+mn-ea"/>
                <a:ea typeface="+mn-ea"/>
              </a:rPr>
              <a:t>95% </a:t>
            </a:r>
            <a:r>
              <a:rPr lang="ko-KR" altLang="en-US" b="0" dirty="0">
                <a:latin typeface="+mn-ea"/>
                <a:ea typeface="+mn-ea"/>
              </a:rPr>
              <a:t>신뢰구간을 구하여 그래프로 나타내고</a:t>
            </a:r>
            <a:r>
              <a:rPr lang="en-US" altLang="ko-KR" b="0" dirty="0">
                <a:latin typeface="+mn-ea"/>
                <a:ea typeface="+mn-ea"/>
              </a:rPr>
              <a:t>, </a:t>
            </a:r>
            <a:r>
              <a:rPr lang="ko-KR" altLang="en-US" b="0" dirty="0">
                <a:latin typeface="+mn-ea"/>
                <a:ea typeface="+mn-ea"/>
              </a:rPr>
              <a:t>이 과정을 </a:t>
            </a:r>
            <a:r>
              <a:rPr lang="en-US" altLang="ko-KR" b="0" dirty="0">
                <a:latin typeface="+mn-ea"/>
                <a:ea typeface="+mn-ea"/>
              </a:rPr>
              <a:t>100</a:t>
            </a:r>
            <a:r>
              <a:rPr lang="ko-KR" altLang="en-US" b="0" dirty="0">
                <a:latin typeface="+mn-ea"/>
                <a:ea typeface="+mn-ea"/>
              </a:rPr>
              <a:t>회 반복하여 </a:t>
            </a:r>
            <a:r>
              <a:rPr lang="ko-KR" altLang="en-US" b="0" dirty="0" err="1">
                <a:latin typeface="+mn-ea"/>
                <a:ea typeface="+mn-ea"/>
              </a:rPr>
              <a:t>모분산</a:t>
            </a:r>
            <a:r>
              <a:rPr lang="ko-KR" altLang="en-US" b="0" dirty="0">
                <a:latin typeface="+mn-ea"/>
                <a:ea typeface="+mn-ea"/>
              </a:rPr>
              <a:t> </a:t>
            </a:r>
            <a:r>
              <a:rPr lang="en-US" altLang="ko-KR" b="0" dirty="0">
                <a:latin typeface="+mn-ea"/>
                <a:ea typeface="+mn-ea"/>
              </a:rPr>
              <a:t>4</a:t>
            </a:r>
            <a:r>
              <a:rPr lang="ko-KR" altLang="en-US" b="0" dirty="0">
                <a:latin typeface="+mn-ea"/>
                <a:ea typeface="+mn-ea"/>
              </a:rPr>
              <a:t>를 포함하지 않는 신뢰구간이 몇 회 나타나는지 확인하시오</a:t>
            </a:r>
            <a:r>
              <a:rPr lang="en-US" altLang="ko-KR" b="0" dirty="0">
                <a:latin typeface="+mn-ea"/>
                <a:ea typeface="+mn-ea"/>
              </a:rPr>
              <a:t>.</a:t>
            </a:r>
            <a:endParaRPr lang="ko-KR" altLang="en-US" b="0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90" y="1673805"/>
            <a:ext cx="8542895" cy="48768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2907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535" y="440376"/>
            <a:ext cx="8352928" cy="132343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900000" indent="-900000">
              <a:spcBef>
                <a:spcPct val="20000"/>
              </a:spcBef>
              <a:buFont typeface="Arial" pitchFamily="34" charset="0"/>
              <a:buNone/>
              <a:defRPr sz="2000" b="1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b="0" dirty="0">
                <a:latin typeface="+mn-ea"/>
                <a:ea typeface="+mn-ea"/>
              </a:rPr>
              <a:t>[</a:t>
            </a:r>
            <a:r>
              <a:rPr lang="ko-KR" altLang="en-US" b="0" dirty="0">
                <a:latin typeface="+mn-ea"/>
                <a:ea typeface="+mn-ea"/>
              </a:rPr>
              <a:t>예 </a:t>
            </a:r>
            <a:r>
              <a:rPr lang="en-US" altLang="ko-KR" b="0" dirty="0">
                <a:latin typeface="+mn-ea"/>
                <a:ea typeface="+mn-ea"/>
              </a:rPr>
              <a:t>10-24] </a:t>
            </a:r>
            <a:r>
              <a:rPr lang="ko-KR" altLang="en-US" b="0" dirty="0" err="1">
                <a:latin typeface="+mn-ea"/>
                <a:ea typeface="+mn-ea"/>
              </a:rPr>
              <a:t>모비율</a:t>
            </a:r>
            <a:r>
              <a:rPr lang="ko-KR" altLang="en-US" b="0" dirty="0">
                <a:latin typeface="+mn-ea"/>
                <a:ea typeface="+mn-ea"/>
              </a:rPr>
              <a:t> </a:t>
            </a:r>
            <a:r>
              <a:rPr lang="en-US" altLang="ko-KR" b="0" dirty="0">
                <a:latin typeface="+mn-ea"/>
                <a:ea typeface="+mn-ea"/>
              </a:rPr>
              <a:t>0.6</a:t>
            </a:r>
            <a:r>
              <a:rPr lang="ko-KR" altLang="en-US" b="0" dirty="0">
                <a:latin typeface="+mn-ea"/>
                <a:ea typeface="+mn-ea"/>
              </a:rPr>
              <a:t>인 모집단에서 크기 </a:t>
            </a:r>
            <a:r>
              <a:rPr lang="en-US" altLang="ko-KR" b="0" dirty="0">
                <a:latin typeface="+mn-ea"/>
                <a:ea typeface="+mn-ea"/>
              </a:rPr>
              <a:t>16</a:t>
            </a:r>
            <a:r>
              <a:rPr lang="ko-KR" altLang="en-US" b="0" dirty="0">
                <a:latin typeface="+mn-ea"/>
                <a:ea typeface="+mn-ea"/>
              </a:rPr>
              <a:t>의 확률표본을 추출하여 </a:t>
            </a:r>
            <a:r>
              <a:rPr lang="ko-KR" altLang="en-US" b="0" dirty="0" err="1">
                <a:latin typeface="+mn-ea"/>
                <a:ea typeface="+mn-ea"/>
              </a:rPr>
              <a:t>모비율에</a:t>
            </a:r>
            <a:r>
              <a:rPr lang="ko-KR" altLang="en-US" b="0" dirty="0">
                <a:latin typeface="+mn-ea"/>
                <a:ea typeface="+mn-ea"/>
              </a:rPr>
              <a:t> 대한 </a:t>
            </a:r>
            <a:r>
              <a:rPr lang="en-US" altLang="ko-KR" b="0" dirty="0">
                <a:latin typeface="+mn-ea"/>
                <a:ea typeface="+mn-ea"/>
              </a:rPr>
              <a:t>95% </a:t>
            </a:r>
            <a:r>
              <a:rPr lang="ko-KR" altLang="en-US" b="0" dirty="0">
                <a:latin typeface="+mn-ea"/>
                <a:ea typeface="+mn-ea"/>
              </a:rPr>
              <a:t>신뢰구간을 구하여 그래프로 나타내고</a:t>
            </a:r>
            <a:r>
              <a:rPr lang="en-US" altLang="ko-KR" b="0" dirty="0">
                <a:latin typeface="+mn-ea"/>
                <a:ea typeface="+mn-ea"/>
              </a:rPr>
              <a:t>, </a:t>
            </a:r>
            <a:r>
              <a:rPr lang="ko-KR" altLang="en-US" b="0" dirty="0">
                <a:latin typeface="+mn-ea"/>
                <a:ea typeface="+mn-ea"/>
              </a:rPr>
              <a:t>이 과정을 </a:t>
            </a:r>
            <a:r>
              <a:rPr lang="en-US" altLang="ko-KR" b="0" dirty="0">
                <a:latin typeface="+mn-ea"/>
                <a:ea typeface="+mn-ea"/>
              </a:rPr>
              <a:t>100</a:t>
            </a:r>
            <a:r>
              <a:rPr lang="ko-KR" altLang="en-US" b="0" dirty="0">
                <a:latin typeface="+mn-ea"/>
                <a:ea typeface="+mn-ea"/>
              </a:rPr>
              <a:t>회 반복하여 </a:t>
            </a:r>
            <a:r>
              <a:rPr lang="ko-KR" altLang="en-US" b="0" dirty="0" err="1">
                <a:latin typeface="+mn-ea"/>
                <a:ea typeface="+mn-ea"/>
              </a:rPr>
              <a:t>모비율</a:t>
            </a:r>
            <a:r>
              <a:rPr lang="ko-KR" altLang="en-US" b="0" dirty="0">
                <a:latin typeface="+mn-ea"/>
                <a:ea typeface="+mn-ea"/>
              </a:rPr>
              <a:t> </a:t>
            </a:r>
            <a:r>
              <a:rPr lang="en-US" altLang="ko-KR" b="0" dirty="0">
                <a:latin typeface="+mn-ea"/>
                <a:ea typeface="+mn-ea"/>
              </a:rPr>
              <a:t>0.6</a:t>
            </a:r>
            <a:r>
              <a:rPr lang="ko-KR" altLang="en-US" b="0" dirty="0">
                <a:latin typeface="+mn-ea"/>
                <a:ea typeface="+mn-ea"/>
              </a:rPr>
              <a:t>을 포함하지 않는 신뢰구간이 몇 회 나타나는지 확인하시오</a:t>
            </a:r>
            <a:r>
              <a:rPr lang="en-US" altLang="ko-KR" b="0" dirty="0">
                <a:latin typeface="+mn-ea"/>
                <a:ea typeface="+mn-ea"/>
              </a:rPr>
              <a:t>.</a:t>
            </a:r>
            <a:endParaRPr lang="ko-KR" altLang="en-US" b="0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95" y="1700808"/>
            <a:ext cx="8542895" cy="48768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750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통계적 추론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478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/>
              <a:t>[</a:t>
            </a:r>
            <a:r>
              <a:rPr lang="ko-KR" altLang="en-US" sz="2400" b="1" dirty="0"/>
              <a:t>정의 </a:t>
            </a:r>
            <a:r>
              <a:rPr lang="en-US" altLang="ko-KR" sz="2400" b="1" dirty="0"/>
              <a:t>10-1] </a:t>
            </a:r>
            <a:r>
              <a:rPr lang="ko-KR" altLang="en-US" sz="2400" b="1" dirty="0" err="1"/>
              <a:t>점추정</a:t>
            </a:r>
            <a:r>
              <a:rPr lang="en-US" altLang="ko-KR" sz="2400" b="1" dirty="0"/>
              <a:t>(point estimation)</a:t>
            </a:r>
          </a:p>
          <a:p>
            <a:pPr marL="0" lvl="1" indent="0" fontAlgn="auto">
              <a:spcAft>
                <a:spcPts val="0"/>
              </a:spcAft>
              <a:buNone/>
            </a:pP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추정량의</a:t>
            </a:r>
            <a:r>
              <a:rPr lang="ko-KR" altLang="en-US" sz="2000" dirty="0"/>
              <a:t> 관측된 값을 통해 </a:t>
            </a:r>
            <a:r>
              <a:rPr lang="ko-KR" altLang="en-US" sz="2000" dirty="0" err="1"/>
              <a:t>모수의</a:t>
            </a:r>
            <a:r>
              <a:rPr lang="ko-KR" altLang="en-US" sz="2000" dirty="0"/>
              <a:t> 참값을 추정하는 절차</a:t>
            </a:r>
            <a:endParaRPr lang="en-US" altLang="ko-KR" sz="20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1215135"/>
          </a:xfrm>
          <a:prstGeom prst="roundRect">
            <a:avLst>
              <a:gd name="adj" fmla="val 13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7188" y="2623845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latin typeface="+mn-ea"/>
                <a:ea typeface="+mn-ea"/>
              </a:rPr>
              <a:t>불편성</a:t>
            </a:r>
            <a:r>
              <a:rPr lang="en-US" altLang="ko-KR" sz="2000" dirty="0">
                <a:latin typeface="+mn-ea"/>
                <a:ea typeface="+mn-ea"/>
              </a:rPr>
              <a:t>(unbiasedness)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7811" y="3256529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0000" indent="-900000"/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예 </a:t>
            </a:r>
            <a:r>
              <a:rPr lang="en-US" altLang="ko-KR" dirty="0">
                <a:latin typeface="+mn-ea"/>
                <a:ea typeface="+mn-ea"/>
              </a:rPr>
              <a:t>10-1] </a:t>
            </a:r>
            <a:r>
              <a:rPr lang="ko-KR" altLang="en-US" dirty="0">
                <a:latin typeface="+mn-ea"/>
                <a:ea typeface="+mn-ea"/>
              </a:rPr>
              <a:t>평균이 </a:t>
            </a:r>
            <a:r>
              <a:rPr lang="el-GR" altLang="ko-KR" dirty="0">
                <a:latin typeface="+mn-ea"/>
                <a:ea typeface="+mn-ea"/>
              </a:rPr>
              <a:t>μ</a:t>
            </a:r>
            <a:r>
              <a:rPr lang="ko-KR" altLang="en-US" dirty="0">
                <a:latin typeface="+mn-ea"/>
                <a:ea typeface="+mn-ea"/>
              </a:rPr>
              <a:t>인 모집단으로부터 </a:t>
            </a:r>
            <a:r>
              <a:rPr lang="en-US" altLang="ko-KR" dirty="0">
                <a:latin typeface="+mn-ea"/>
                <a:ea typeface="+mn-ea"/>
              </a:rPr>
              <a:t>n</a:t>
            </a:r>
            <a:r>
              <a:rPr lang="ko-KR" altLang="en-US" dirty="0">
                <a:latin typeface="+mn-ea"/>
                <a:ea typeface="+mn-ea"/>
              </a:rPr>
              <a:t>개의 표본을 추출하여 표본평균을 구했을 때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표본평균은 </a:t>
            </a:r>
            <a:r>
              <a:rPr lang="el-GR" altLang="ko-KR" dirty="0">
                <a:latin typeface="+mn-ea"/>
                <a:ea typeface="+mn-ea"/>
              </a:rPr>
              <a:t>μ</a:t>
            </a:r>
            <a:r>
              <a:rPr lang="ko-KR" altLang="en-US" dirty="0">
                <a:latin typeface="+mn-ea"/>
                <a:ea typeface="+mn-ea"/>
              </a:rPr>
              <a:t>에 대한 </a:t>
            </a:r>
            <a:r>
              <a:rPr lang="ko-KR" altLang="en-US" dirty="0" err="1">
                <a:latin typeface="+mn-ea"/>
                <a:ea typeface="+mn-ea"/>
              </a:rPr>
              <a:t>불편추정량임을</a:t>
            </a:r>
            <a:r>
              <a:rPr lang="ko-KR" altLang="en-US" dirty="0">
                <a:latin typeface="+mn-ea"/>
                <a:ea typeface="+mn-ea"/>
              </a:rPr>
              <a:t> 보이시오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7811" y="4852899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900000" indent="-900000">
              <a:defRPr sz="2000" b="1"/>
            </a:lvl1pPr>
          </a:lstStyle>
          <a:p>
            <a:r>
              <a:rPr lang="en-US" altLang="ko-KR" sz="1800" b="0" dirty="0">
                <a:latin typeface="+mn-ea"/>
                <a:ea typeface="+mn-ea"/>
              </a:rPr>
              <a:t>[</a:t>
            </a:r>
            <a:r>
              <a:rPr lang="ko-KR" altLang="en-US" sz="1800" b="0" dirty="0">
                <a:latin typeface="+mn-ea"/>
                <a:ea typeface="+mn-ea"/>
              </a:rPr>
              <a:t>예 </a:t>
            </a:r>
            <a:r>
              <a:rPr lang="en-US" altLang="ko-KR" sz="1800" b="0" dirty="0">
                <a:latin typeface="+mn-ea"/>
                <a:ea typeface="+mn-ea"/>
              </a:rPr>
              <a:t>10-2] </a:t>
            </a:r>
            <a:r>
              <a:rPr lang="ko-KR" altLang="en-US" sz="1800" b="0" dirty="0" err="1">
                <a:latin typeface="+mn-ea"/>
                <a:ea typeface="+mn-ea"/>
              </a:rPr>
              <a:t>모분산이</a:t>
            </a:r>
            <a:r>
              <a:rPr lang="ko-KR" altLang="en-US" sz="1800" b="0" dirty="0">
                <a:latin typeface="+mn-ea"/>
                <a:ea typeface="+mn-ea"/>
              </a:rPr>
              <a:t> </a:t>
            </a:r>
            <a:r>
              <a:rPr lang="el-GR" altLang="ko-KR" sz="1800" b="0" dirty="0">
                <a:latin typeface="+mn-ea"/>
                <a:ea typeface="+mn-ea"/>
              </a:rPr>
              <a:t>σ</a:t>
            </a:r>
            <a:r>
              <a:rPr lang="en-US" altLang="ko-KR" sz="1800" b="0" baseline="30000" dirty="0">
                <a:latin typeface="+mn-ea"/>
                <a:ea typeface="+mn-ea"/>
              </a:rPr>
              <a:t>2</a:t>
            </a:r>
            <a:r>
              <a:rPr lang="ko-KR" altLang="en-US" sz="1800" b="0" dirty="0">
                <a:latin typeface="+mn-ea"/>
                <a:ea typeface="+mn-ea"/>
              </a:rPr>
              <a:t>인 모집단으로부터 </a:t>
            </a:r>
            <a:r>
              <a:rPr lang="en-US" altLang="ko-KR" sz="1800" b="0" dirty="0">
                <a:latin typeface="+mn-ea"/>
                <a:ea typeface="+mn-ea"/>
              </a:rPr>
              <a:t>n</a:t>
            </a:r>
            <a:r>
              <a:rPr lang="ko-KR" altLang="en-US" sz="1800" b="0" dirty="0">
                <a:latin typeface="+mn-ea"/>
                <a:ea typeface="+mn-ea"/>
              </a:rPr>
              <a:t>개의 표본을 추출하였을 때</a:t>
            </a:r>
            <a:r>
              <a:rPr lang="en-US" altLang="ko-KR" sz="1800" b="0" dirty="0">
                <a:latin typeface="+mn-ea"/>
                <a:ea typeface="+mn-ea"/>
              </a:rPr>
              <a:t>, </a:t>
            </a:r>
            <a:r>
              <a:rPr lang="ko-KR" altLang="en-US" sz="1800" b="0" dirty="0">
                <a:latin typeface="+mn-ea"/>
                <a:ea typeface="+mn-ea"/>
              </a:rPr>
              <a:t>표본분산 </a:t>
            </a:r>
            <a:r>
              <a:rPr lang="en-US" altLang="ko-KR" sz="1800" b="0" dirty="0">
                <a:latin typeface="+mn-ea"/>
                <a:ea typeface="+mn-ea"/>
              </a:rPr>
              <a:t>S</a:t>
            </a:r>
            <a:r>
              <a:rPr lang="en-US" altLang="ko-KR" sz="1800" b="0" baseline="30000" dirty="0">
                <a:latin typeface="+mn-ea"/>
                <a:ea typeface="+mn-ea"/>
              </a:rPr>
              <a:t>2</a:t>
            </a:r>
            <a:r>
              <a:rPr lang="ko-KR" altLang="en-US" sz="1800" b="0" dirty="0">
                <a:latin typeface="+mn-ea"/>
                <a:ea typeface="+mn-ea"/>
              </a:rPr>
              <a:t>이 </a:t>
            </a:r>
            <a:r>
              <a:rPr lang="ko-KR" altLang="en-US" sz="1800" b="0" dirty="0" err="1">
                <a:latin typeface="+mn-ea"/>
                <a:ea typeface="+mn-ea"/>
              </a:rPr>
              <a:t>모분산</a:t>
            </a:r>
            <a:r>
              <a:rPr lang="ko-KR" altLang="en-US" sz="1800" b="0" dirty="0">
                <a:latin typeface="+mn-ea"/>
                <a:ea typeface="+mn-ea"/>
              </a:rPr>
              <a:t> </a:t>
            </a:r>
            <a:r>
              <a:rPr lang="el-GR" altLang="ko-KR" sz="1800" b="0" dirty="0">
                <a:latin typeface="+mn-ea"/>
                <a:ea typeface="+mn-ea"/>
              </a:rPr>
              <a:t>σ</a:t>
            </a:r>
            <a:r>
              <a:rPr lang="en-US" altLang="ko-KR" sz="1800" b="0" baseline="30000" dirty="0">
                <a:latin typeface="+mn-ea"/>
                <a:ea typeface="+mn-ea"/>
              </a:rPr>
              <a:t>2</a:t>
            </a:r>
            <a:r>
              <a:rPr lang="ko-KR" altLang="en-US" sz="1800" b="0" dirty="0">
                <a:latin typeface="+mn-ea"/>
                <a:ea typeface="+mn-ea"/>
              </a:rPr>
              <a:t>의 </a:t>
            </a:r>
            <a:r>
              <a:rPr lang="ko-KR" altLang="en-US" sz="1800" b="0" dirty="0" err="1">
                <a:latin typeface="+mn-ea"/>
                <a:ea typeface="+mn-ea"/>
              </a:rPr>
              <a:t>불편추정량임을</a:t>
            </a:r>
            <a:r>
              <a:rPr lang="ko-KR" altLang="en-US" sz="1800" b="0" dirty="0">
                <a:latin typeface="+mn-ea"/>
                <a:ea typeface="+mn-ea"/>
              </a:rPr>
              <a:t> 보이시오</a:t>
            </a:r>
            <a:r>
              <a:rPr lang="en-US" altLang="ko-KR" sz="1800" b="0" dirty="0">
                <a:latin typeface="+mn-ea"/>
                <a:ea typeface="+mn-ea"/>
              </a:rPr>
              <a:t>.</a:t>
            </a:r>
            <a:endParaRPr lang="ko-KR" altLang="en-US" sz="1800" b="0" dirty="0">
              <a:latin typeface="+mn-ea"/>
              <a:ea typeface="+mn-ea"/>
            </a:endParaRPr>
          </a:p>
        </p:txBody>
      </p:sp>
      <p:pic>
        <p:nvPicPr>
          <p:cNvPr id="9" name="Picture 8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895" y="2556679"/>
            <a:ext cx="43719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75" y="4013913"/>
            <a:ext cx="45815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3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75" y="5599230"/>
            <a:ext cx="66008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67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10-3] </a:t>
            </a:r>
            <a:r>
              <a:rPr lang="ko-KR" altLang="en-US" sz="2000" dirty="0"/>
              <a:t>평균이 </a:t>
            </a:r>
            <a:r>
              <a:rPr lang="el-GR" altLang="ko-KR" sz="2000" dirty="0"/>
              <a:t>μ</a:t>
            </a:r>
            <a:r>
              <a:rPr lang="en-US" altLang="ko-KR" sz="2000" dirty="0"/>
              <a:t>, </a:t>
            </a:r>
            <a:r>
              <a:rPr lang="ko-KR" altLang="en-US" sz="2000" dirty="0"/>
              <a:t>분산이 </a:t>
            </a:r>
            <a:r>
              <a:rPr lang="el-GR" altLang="ko-KR" sz="2000" dirty="0"/>
              <a:t>σ</a:t>
            </a:r>
            <a:r>
              <a:rPr lang="en-US" altLang="ko-KR" sz="2000" baseline="30000" dirty="0"/>
              <a:t>2</a:t>
            </a:r>
            <a:r>
              <a:rPr lang="ko-KR" altLang="en-US" sz="2000" dirty="0"/>
              <a:t>인 모집단으로부터 개의 표본을 추출하여 표본평균 </a:t>
            </a:r>
            <a:r>
              <a:rPr lang="en-US" altLang="ko-KR" sz="2000" dirty="0"/>
              <a:t>X-bar</a:t>
            </a:r>
            <a:r>
              <a:rPr lang="ko-KR" altLang="en-US" sz="2000" dirty="0"/>
              <a:t>와 또 다른 </a:t>
            </a:r>
            <a:r>
              <a:rPr lang="ko-KR" altLang="en-US" sz="2000" dirty="0" err="1"/>
              <a:t>추정량</a:t>
            </a:r>
            <a:r>
              <a:rPr lang="ko-KR" altLang="en-US" sz="2000" dirty="0"/>
              <a:t> </a:t>
            </a:r>
            <a:r>
              <a:rPr lang="en-US" altLang="ko-KR" sz="2000" dirty="0"/>
              <a:t>Y=(X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+X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)/2</a:t>
            </a:r>
            <a:r>
              <a:rPr lang="ko-KR" altLang="en-US" sz="2000" dirty="0"/>
              <a:t>를 구했을 때</a:t>
            </a:r>
            <a:r>
              <a:rPr lang="en-US" altLang="ko-KR" sz="2000" dirty="0"/>
              <a:t>, </a:t>
            </a:r>
            <a:r>
              <a:rPr lang="ko-KR" altLang="en-US" sz="2000" dirty="0"/>
              <a:t>두 </a:t>
            </a:r>
            <a:r>
              <a:rPr lang="ko-KR" altLang="en-US" sz="2000" dirty="0" err="1"/>
              <a:t>추정량의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불편성을</a:t>
            </a:r>
            <a:r>
              <a:rPr lang="ko-KR" altLang="en-US" sz="2000" dirty="0"/>
              <a:t> 검토하고</a:t>
            </a:r>
            <a:r>
              <a:rPr lang="en-US" altLang="ko-KR" sz="2000" dirty="0"/>
              <a:t>, </a:t>
            </a:r>
            <a:r>
              <a:rPr lang="ko-KR" altLang="en-US" sz="2000" dirty="0"/>
              <a:t>분산을 비교하시오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1.1 </a:t>
            </a:r>
            <a:r>
              <a:rPr lang="ko-KR" altLang="en-US" dirty="0" err="1"/>
              <a:t>점추정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01570" y="2483895"/>
            <a:ext cx="7740860" cy="38884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5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29" y="2669241"/>
            <a:ext cx="6101761" cy="1887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4927757"/>
            <a:ext cx="4785370" cy="129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1.2  </a:t>
            </a:r>
            <a:r>
              <a:rPr lang="ko-KR" altLang="en-US" dirty="0"/>
              <a:t>구간추정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145905" cy="478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10-2] </a:t>
            </a:r>
            <a:r>
              <a:rPr lang="ko-KR" altLang="en-US" sz="2400" dirty="0"/>
              <a:t>구간추정</a:t>
            </a:r>
            <a:r>
              <a:rPr lang="en-US" altLang="ko-KR" sz="2400" dirty="0"/>
              <a:t>(interval estimation)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모수의</a:t>
            </a:r>
            <a:r>
              <a:rPr lang="ko-KR" altLang="en-US" sz="2000" dirty="0"/>
              <a:t> 참값을 포함할 확률이 신뢰수준 </a:t>
            </a:r>
            <a:r>
              <a:rPr lang="en-US" altLang="ko-KR" sz="2000" dirty="0"/>
              <a:t>1-</a:t>
            </a:r>
            <a:r>
              <a:rPr lang="el-GR" altLang="ko-KR" sz="2000" dirty="0"/>
              <a:t>α</a:t>
            </a:r>
            <a:r>
              <a:rPr lang="ko-KR" altLang="en-US" sz="2000" dirty="0"/>
              <a:t>가 되는 신뢰구간을 결정하는 절차</a:t>
            </a:r>
            <a:endParaRPr lang="en-US" altLang="ko-KR" sz="20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1215135"/>
          </a:xfrm>
          <a:prstGeom prst="roundRect">
            <a:avLst>
              <a:gd name="adj" fmla="val 13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82084" y="2570014"/>
            <a:ext cx="498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신뢰구간</a:t>
            </a:r>
            <a:r>
              <a:rPr lang="en-US" altLang="ko-KR" dirty="0">
                <a:latin typeface="+mn-ea"/>
                <a:ea typeface="+mn-ea"/>
              </a:rPr>
              <a:t>(confidence interval)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2084" y="3578126"/>
            <a:ext cx="534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신뢰수준</a:t>
            </a:r>
            <a:r>
              <a:rPr lang="en-US" altLang="ko-KR" dirty="0">
                <a:latin typeface="+mn-ea"/>
                <a:ea typeface="+mn-ea"/>
              </a:rPr>
              <a:t>(confidence level)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2083" y="5052451"/>
            <a:ext cx="565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유의수준</a:t>
            </a:r>
            <a:r>
              <a:rPr lang="en-US" altLang="ko-KR" dirty="0">
                <a:latin typeface="+mn-ea"/>
                <a:ea typeface="+mn-ea"/>
              </a:rPr>
              <a:t>(significance level)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489297"/>
              </p:ext>
            </p:extLst>
          </p:nvPr>
        </p:nvGraphicFramePr>
        <p:xfrm>
          <a:off x="4031940" y="2541355"/>
          <a:ext cx="927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927000" imgH="482400" progId="Equation.DSMT4">
                  <p:embed/>
                </p:oleObj>
              </mc:Choice>
              <mc:Fallback>
                <p:oleObj name="Equation" r:id="rId3" imgW="927000" imgH="482400" progId="Equation.DSMT4">
                  <p:embed/>
                  <p:pic>
                    <p:nvPicPr>
                      <p:cNvPr id="16" name="개체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1940" y="2541355"/>
                        <a:ext cx="9271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106615" y="300206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모수의</a:t>
            </a:r>
            <a:r>
              <a:rPr lang="ko-KR" altLang="en-US" dirty="0">
                <a:latin typeface="+mn-ea"/>
                <a:ea typeface="+mn-ea"/>
              </a:rPr>
              <a:t> 참값을 포함할 확률이 신뢰수준 </a:t>
            </a:r>
            <a:r>
              <a:rPr lang="en-US" altLang="ko-KR" dirty="0">
                <a:latin typeface="+mn-ea"/>
                <a:ea typeface="+mn-ea"/>
              </a:rPr>
              <a:t>1-</a:t>
            </a:r>
            <a:r>
              <a:rPr lang="el-GR" altLang="ko-KR" dirty="0">
                <a:latin typeface="+mn-ea"/>
                <a:ea typeface="+mn-ea"/>
              </a:rPr>
              <a:t>α</a:t>
            </a:r>
            <a:r>
              <a:rPr lang="ko-KR" altLang="en-US" dirty="0">
                <a:latin typeface="+mn-ea"/>
                <a:ea typeface="+mn-ea"/>
              </a:rPr>
              <a:t>가 되는 구간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9612" y="3979693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신뢰구간이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모수의</a:t>
            </a:r>
            <a:r>
              <a:rPr lang="ko-KR" altLang="en-US" dirty="0">
                <a:latin typeface="+mn-ea"/>
                <a:ea typeface="+mn-ea"/>
              </a:rPr>
              <a:t> 참값을 포함할 확률 </a:t>
            </a:r>
            <a:r>
              <a:rPr lang="en-US" altLang="ko-KR" dirty="0">
                <a:latin typeface="+mn-ea"/>
                <a:ea typeface="+mn-ea"/>
              </a:rPr>
              <a:t>(1-</a:t>
            </a:r>
            <a:r>
              <a:rPr lang="el-GR" altLang="ko-KR" dirty="0">
                <a:latin typeface="+mn-ea"/>
                <a:ea typeface="+mn-ea"/>
              </a:rPr>
              <a:t>α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1610" y="5472305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신뢰구간이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모수의</a:t>
            </a:r>
            <a:r>
              <a:rPr lang="ko-KR" altLang="en-US" dirty="0">
                <a:latin typeface="+mn-ea"/>
                <a:ea typeface="+mn-ea"/>
              </a:rPr>
              <a:t> 참값을 포함하지 못할 확률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el-GR" altLang="ko-KR" dirty="0">
                <a:latin typeface="+mn-ea"/>
                <a:ea typeface="+mn-ea"/>
              </a:rPr>
              <a:t>α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20" name="Picture 34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15" y="4394030"/>
            <a:ext cx="2514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4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15" y="5901410"/>
            <a:ext cx="24574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47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모평균에 대한 추론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75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10-1] </a:t>
            </a:r>
            <a:r>
              <a:rPr lang="ko-KR" altLang="en-US" sz="2400" dirty="0"/>
              <a:t>모평균의 신뢰구간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모분산을</a:t>
            </a:r>
            <a:r>
              <a:rPr lang="ko-KR" altLang="en-US" sz="2400" dirty="0"/>
              <a:t> 아는 경우</a:t>
            </a:r>
            <a:r>
              <a:rPr lang="en-US" altLang="ko-KR" sz="2400" dirty="0"/>
              <a:t>)</a:t>
            </a:r>
          </a:p>
          <a:p>
            <a:pPr marL="180000" lvl="1" indent="0" fontAlgn="auto">
              <a:spcAft>
                <a:spcPts val="0"/>
              </a:spcAft>
              <a:buNone/>
            </a:pPr>
            <a:r>
              <a:rPr lang="en-US" altLang="ko-KR" sz="2000" dirty="0"/>
              <a:t>: </a:t>
            </a:r>
            <a:r>
              <a:rPr lang="ko-KR" altLang="en-US" sz="2000" dirty="0"/>
              <a:t>정규 모집단의 모평균 </a:t>
            </a:r>
            <a:r>
              <a:rPr lang="el-GR" altLang="ko-KR" sz="2000" dirty="0"/>
              <a:t>μ</a:t>
            </a:r>
            <a:r>
              <a:rPr lang="ko-KR" altLang="en-US" sz="2000" dirty="0"/>
              <a:t>에 대한 신뢰수준  </a:t>
            </a:r>
            <a:r>
              <a:rPr lang="en-US" altLang="ko-KR" sz="2000" dirty="0"/>
              <a:t>(1-</a:t>
            </a:r>
            <a:r>
              <a:rPr lang="el-GR" altLang="ko-KR" sz="2000" dirty="0"/>
              <a:t>α</a:t>
            </a:r>
            <a:r>
              <a:rPr lang="en-US" altLang="ko-KR" sz="2000" dirty="0"/>
              <a:t>) </a:t>
            </a:r>
            <a:r>
              <a:rPr lang="ko-KR" altLang="en-US" sz="2000" dirty="0"/>
              <a:t>신뢰구간</a:t>
            </a:r>
            <a:r>
              <a:rPr lang="en-US" altLang="ko-KR" sz="2000" dirty="0"/>
              <a:t>(confidence interval), 100(1-</a:t>
            </a:r>
            <a:r>
              <a:rPr lang="el-GR" altLang="ko-KR" sz="2000" dirty="0"/>
              <a:t>α</a:t>
            </a:r>
            <a:r>
              <a:rPr lang="en-US" altLang="ko-KR" sz="2000" dirty="0"/>
              <a:t>)% </a:t>
            </a:r>
            <a:r>
              <a:rPr lang="ko-KR" altLang="en-US" sz="2000" dirty="0"/>
              <a:t>신뢰구간</a:t>
            </a:r>
            <a:endParaRPr lang="en-US" altLang="ko-KR" sz="20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2430270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7821" y="3946662"/>
            <a:ext cx="11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증명</a:t>
            </a:r>
            <a:r>
              <a:rPr lang="en-US" altLang="ko-KR" dirty="0">
                <a:latin typeface="+mn-ea"/>
                <a:ea typeface="+mn-ea"/>
              </a:rPr>
              <a:t>]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" name="Picture 5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690" y="2587767"/>
            <a:ext cx="5599280" cy="79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320505"/>
            <a:ext cx="65151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43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2.1  </a:t>
            </a:r>
            <a:r>
              <a:rPr lang="ko-KR" altLang="en-US" dirty="0" err="1"/>
              <a:t>모분산을</a:t>
            </a:r>
            <a:r>
              <a:rPr lang="ko-KR" altLang="en-US" dirty="0"/>
              <a:t> 아는 경우의 추정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472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0000" indent="-900000">
              <a:buNone/>
            </a:pP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>
                <a:latin typeface="+mn-ea"/>
              </a:rPr>
              <a:t>예 </a:t>
            </a:r>
            <a:r>
              <a:rPr lang="en-US" altLang="ko-KR" sz="1800" dirty="0">
                <a:latin typeface="+mn-ea"/>
              </a:rPr>
              <a:t>10-4] </a:t>
            </a:r>
            <a:r>
              <a:rPr lang="ko-KR" altLang="en-US" sz="1800" dirty="0">
                <a:latin typeface="+mn-ea"/>
              </a:rPr>
              <a:t>초콜릿 한 개의 무게는 </a:t>
            </a:r>
            <a:r>
              <a:rPr lang="ko-KR" altLang="en-US" sz="1800" dirty="0" err="1">
                <a:latin typeface="+mn-ea"/>
              </a:rPr>
              <a:t>모표준편차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5(g)</a:t>
            </a:r>
            <a:r>
              <a:rPr lang="ko-KR" altLang="en-US" sz="1800" dirty="0">
                <a:latin typeface="+mn-ea"/>
              </a:rPr>
              <a:t>인 정규분포를 따른다고 한다</a:t>
            </a:r>
            <a:r>
              <a:rPr lang="en-US" altLang="ko-KR" sz="1800" dirty="0">
                <a:latin typeface="+mn-ea"/>
              </a:rPr>
              <a:t>. </a:t>
            </a:r>
            <a:r>
              <a:rPr lang="ko-KR" altLang="en-US" sz="1800" dirty="0" err="1">
                <a:latin typeface="+mn-ea"/>
              </a:rPr>
              <a:t>랜덤하게</a:t>
            </a: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err="1">
                <a:latin typeface="+mn-ea"/>
              </a:rPr>
              <a:t>샘플링한</a:t>
            </a:r>
            <a:r>
              <a:rPr lang="ko-KR" altLang="en-US" sz="1800" dirty="0">
                <a:latin typeface="+mn-ea"/>
              </a:rPr>
              <a:t> 초콜릿 </a:t>
            </a:r>
            <a:r>
              <a:rPr lang="en-US" altLang="ko-KR" sz="1800" dirty="0">
                <a:latin typeface="+mn-ea"/>
              </a:rPr>
              <a:t>50</a:t>
            </a:r>
            <a:r>
              <a:rPr lang="ko-KR" altLang="en-US" sz="1800" dirty="0">
                <a:latin typeface="+mn-ea"/>
              </a:rPr>
              <a:t>개 무게의 표본평균이 </a:t>
            </a:r>
            <a:r>
              <a:rPr lang="en-US" altLang="ko-KR" sz="1800" dirty="0">
                <a:latin typeface="+mn-ea"/>
              </a:rPr>
              <a:t>199.5(g)</a:t>
            </a:r>
            <a:r>
              <a:rPr lang="ko-KR" altLang="en-US" sz="1800" dirty="0">
                <a:latin typeface="+mn-ea"/>
              </a:rPr>
              <a:t>였을 때</a:t>
            </a:r>
            <a:r>
              <a:rPr lang="en-US" altLang="ko-KR" sz="1800" dirty="0">
                <a:latin typeface="+mn-ea"/>
              </a:rPr>
              <a:t>,  95% </a:t>
            </a:r>
            <a:r>
              <a:rPr lang="ko-KR" altLang="en-US" sz="1800" dirty="0">
                <a:latin typeface="+mn-ea"/>
              </a:rPr>
              <a:t>신뢰구간을 구하시오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1800" dirty="0">
              <a:latin typeface="+mn-ea"/>
            </a:endParaRP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1800" dirty="0">
              <a:latin typeface="+mn-ea"/>
            </a:endParaRP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1800" dirty="0">
              <a:latin typeface="+mn-ea"/>
            </a:endParaRP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1800" dirty="0">
              <a:latin typeface="+mn-ea"/>
            </a:endParaRP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1800" dirty="0">
              <a:latin typeface="+mn-ea"/>
            </a:endParaRP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1800" dirty="0">
              <a:latin typeface="+mn-ea"/>
            </a:endParaRP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1800" dirty="0">
              <a:latin typeface="+mn-ea"/>
            </a:endParaRP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1800" dirty="0">
              <a:latin typeface="+mn-ea"/>
            </a:endParaRP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1800" dirty="0">
              <a:latin typeface="+mn-ea"/>
            </a:endParaRP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>
              <a:latin typeface="+mn-ea"/>
            </a:endParaRPr>
          </a:p>
          <a:p>
            <a:pPr marL="0" lvl="1" indent="0" fontAlgn="auto"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>
                <a:latin typeface="+mn-ea"/>
              </a:rPr>
              <a:t>예 </a:t>
            </a:r>
            <a:r>
              <a:rPr lang="en-US" altLang="ko-KR" sz="1800" dirty="0">
                <a:latin typeface="+mn-ea"/>
              </a:rPr>
              <a:t>10-5] </a:t>
            </a:r>
            <a:r>
              <a:rPr lang="ko-KR" altLang="en-US" sz="1800" dirty="0">
                <a:latin typeface="+mn-ea"/>
              </a:rPr>
              <a:t>앞의 </a:t>
            </a: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>
                <a:latin typeface="+mn-ea"/>
              </a:rPr>
              <a:t>예 </a:t>
            </a:r>
            <a:r>
              <a:rPr lang="en-US" altLang="ko-KR" sz="1800" dirty="0">
                <a:latin typeface="+mn-ea"/>
              </a:rPr>
              <a:t>10-4]</a:t>
            </a:r>
            <a:r>
              <a:rPr lang="ko-KR" altLang="en-US" sz="1800" dirty="0">
                <a:latin typeface="+mn-ea"/>
              </a:rPr>
              <a:t>에서 </a:t>
            </a:r>
            <a:r>
              <a:rPr lang="en-US" altLang="ko-KR" sz="1800" dirty="0">
                <a:latin typeface="+mn-ea"/>
              </a:rPr>
              <a:t>95% </a:t>
            </a:r>
            <a:r>
              <a:rPr lang="ko-KR" altLang="en-US" sz="1800" dirty="0">
                <a:latin typeface="+mn-ea"/>
              </a:rPr>
              <a:t>신뢰수준에서 신뢰구간의 오차를 </a:t>
            </a:r>
            <a:r>
              <a:rPr lang="en-US" altLang="ko-KR" sz="1800" dirty="0">
                <a:latin typeface="+mn-ea"/>
              </a:rPr>
              <a:t>1.2 </a:t>
            </a:r>
            <a:r>
              <a:rPr lang="ko-KR" altLang="en-US" sz="1800" dirty="0">
                <a:latin typeface="+mn-ea"/>
              </a:rPr>
              <a:t>이하로 유지하기 위한 표본의 크기를 구하시오</a:t>
            </a:r>
            <a:r>
              <a:rPr lang="en-US" altLang="ko-KR" sz="1800" dirty="0">
                <a:latin typeface="+mn-ea"/>
              </a:rPr>
              <a:t>.</a:t>
            </a:r>
            <a:endParaRPr lang="ko-KR" altLang="en-US" sz="1800" dirty="0">
              <a:latin typeface="+mn-ea"/>
            </a:endParaRP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18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0294" y="3661933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신뢰구간의 오차</a:t>
            </a:r>
            <a:r>
              <a:rPr lang="en-US" altLang="ko-KR" dirty="0">
                <a:latin typeface="+mn-ea"/>
                <a:ea typeface="+mn-ea"/>
              </a:rPr>
              <a:t>(error)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294" y="4159713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오차를 일정수준  이하로 유지하는데 필요한 표본의 개수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90937" y="2274398"/>
            <a:ext cx="7796498" cy="12525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6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784" y="2361246"/>
            <a:ext cx="6008370" cy="106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237" y="3608762"/>
            <a:ext cx="946028" cy="574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546622"/>
            <a:ext cx="3333200" cy="67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720" y="5872040"/>
            <a:ext cx="3492345" cy="707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807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2.3 </a:t>
            </a:r>
            <a:r>
              <a:rPr lang="ko-KR" altLang="en-US" dirty="0" err="1"/>
              <a:t>모분산을</a:t>
            </a:r>
            <a:r>
              <a:rPr lang="ko-KR" altLang="en-US" dirty="0"/>
              <a:t> 모르는 경우의 추정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75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Aft>
                <a:spcPts val="0"/>
              </a:spcAft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10-3] </a:t>
            </a:r>
            <a:r>
              <a:rPr lang="ko-KR" altLang="en-US" sz="2400" dirty="0"/>
              <a:t>모평균에 대한 신뢰구간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모분산을</a:t>
            </a:r>
            <a:r>
              <a:rPr lang="ko-KR" altLang="en-US" sz="2400" dirty="0"/>
              <a:t> 모르는 경우</a:t>
            </a:r>
            <a:r>
              <a:rPr lang="en-US" altLang="ko-KR" sz="2400" dirty="0"/>
              <a:t>)</a:t>
            </a:r>
          </a:p>
          <a:p>
            <a:pPr marL="180000" lvl="1" indent="0" fontAlgn="auto">
              <a:spcAft>
                <a:spcPts val="0"/>
              </a:spcAft>
              <a:buNone/>
            </a:pPr>
            <a:r>
              <a:rPr lang="en-US" altLang="ko-KR" sz="2000" dirty="0"/>
              <a:t>: </a:t>
            </a:r>
            <a:r>
              <a:rPr lang="ko-KR" altLang="en-US" sz="2000" dirty="0" err="1"/>
              <a:t>모분산을</a:t>
            </a:r>
            <a:r>
              <a:rPr lang="ko-KR" altLang="en-US" sz="2000" dirty="0"/>
              <a:t> 모르는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정규 모집단의 모평균에 대한 </a:t>
            </a:r>
            <a:r>
              <a:rPr lang="en-US" altLang="ko-KR" sz="2000" dirty="0"/>
              <a:t>100(1-</a:t>
            </a:r>
            <a:r>
              <a:rPr lang="el-GR" altLang="ko-KR" sz="2000" dirty="0"/>
              <a:t>α</a:t>
            </a:r>
            <a:r>
              <a:rPr lang="en-US" altLang="ko-KR" sz="2000" dirty="0"/>
              <a:t>)% </a:t>
            </a:r>
            <a:r>
              <a:rPr lang="ko-KR" altLang="en-US" sz="2000" dirty="0"/>
              <a:t>신뢰구간</a:t>
            </a:r>
            <a:r>
              <a:rPr lang="en-US" altLang="ko-KR" sz="2000" dirty="0"/>
              <a:t>(confidence interval)</a:t>
            </a:r>
          </a:p>
          <a:p>
            <a:pPr marL="0" lvl="1" indent="0" fontAlgn="auto">
              <a:spcAft>
                <a:spcPts val="0"/>
              </a:spcAft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289630" cy="2115235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4557" y="349937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증명</a:t>
            </a:r>
            <a:r>
              <a:rPr lang="en-US" altLang="ko-KR" dirty="0">
                <a:latin typeface="+mn-ea"/>
                <a:ea typeface="+mn-ea"/>
              </a:rPr>
              <a:t>]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" name="Picture 5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285" y="2483895"/>
            <a:ext cx="6612085" cy="807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05" y="3948785"/>
            <a:ext cx="7128792" cy="2272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046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10-8] </a:t>
            </a:r>
            <a:r>
              <a:rPr lang="ko-KR" altLang="en-US" sz="2000" dirty="0">
                <a:latin typeface="+mn-ea"/>
              </a:rPr>
              <a:t>초콜릿 한 개의 무게는 정규분포를 따른다고 한다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 err="1">
                <a:latin typeface="+mn-ea"/>
              </a:rPr>
              <a:t>랜덤하게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샘플링한</a:t>
            </a:r>
            <a:r>
              <a:rPr lang="ko-KR" altLang="en-US" sz="2000" dirty="0">
                <a:latin typeface="+mn-ea"/>
              </a:rPr>
              <a:t> 초콜릿 </a:t>
            </a:r>
            <a:r>
              <a:rPr lang="en-US" altLang="ko-KR" sz="2000" dirty="0">
                <a:latin typeface="+mn-ea"/>
              </a:rPr>
              <a:t>16</a:t>
            </a:r>
            <a:r>
              <a:rPr lang="ko-KR" altLang="en-US" sz="2000" dirty="0">
                <a:latin typeface="+mn-ea"/>
              </a:rPr>
              <a:t>개 무게의 표본평균이 </a:t>
            </a:r>
            <a:r>
              <a:rPr lang="en-US" altLang="ko-KR" sz="2000" dirty="0">
                <a:latin typeface="+mn-ea"/>
              </a:rPr>
              <a:t>199.5(g), </a:t>
            </a:r>
            <a:r>
              <a:rPr lang="ko-KR" altLang="en-US" sz="2000" dirty="0">
                <a:latin typeface="+mn-ea"/>
              </a:rPr>
              <a:t>표본분산이 </a:t>
            </a:r>
            <a:r>
              <a:rPr lang="en-US" altLang="ko-KR" sz="2000" dirty="0">
                <a:latin typeface="+mn-ea"/>
              </a:rPr>
              <a:t>25.0</a:t>
            </a:r>
            <a:r>
              <a:rPr lang="ko-KR" altLang="en-US" sz="2000" dirty="0">
                <a:latin typeface="+mn-ea"/>
              </a:rPr>
              <a:t>이었을 때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모평균에 대한 </a:t>
            </a:r>
            <a:r>
              <a:rPr lang="en-US" altLang="ko-KR" sz="2000" dirty="0">
                <a:latin typeface="+mn-ea"/>
              </a:rPr>
              <a:t>95% </a:t>
            </a:r>
            <a:r>
              <a:rPr lang="ko-KR" altLang="en-US" sz="2000" dirty="0">
                <a:latin typeface="+mn-ea"/>
              </a:rPr>
              <a:t>신뢰구간을 구하시오</a:t>
            </a:r>
            <a:r>
              <a:rPr lang="en-US" altLang="ko-KR" sz="2000" dirty="0">
                <a:latin typeface="+mn-ea"/>
              </a:rPr>
              <a:t>.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2.3 </a:t>
            </a:r>
            <a:r>
              <a:rPr lang="ko-KR" altLang="en-US" dirty="0" err="1"/>
              <a:t>모분산을</a:t>
            </a:r>
            <a:r>
              <a:rPr lang="ko-KR" altLang="en-US" dirty="0"/>
              <a:t> 모르는 경우의 추정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1570" y="3927536"/>
            <a:ext cx="7695855" cy="203132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54000" indent="-254000" algn="just" fontAlgn="base"/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# 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함수 정의 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표본개수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표본평균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표본표준편차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유의수준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ko-KR" altLang="en-US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indent="-254000" algn="just" fontAlgn="base"/>
            <a:r>
              <a:rPr lang="en-US" altLang="ko-KR" kern="0" dirty="0">
                <a:solidFill>
                  <a:srgbClr val="FF0000"/>
                </a:solidFill>
                <a:latin typeface="+mn-ea"/>
                <a:ea typeface="+mn-ea"/>
              </a:rPr>
              <a:t>tci1 &lt;- function(n, </a:t>
            </a:r>
            <a:r>
              <a:rPr lang="en-US" altLang="ko-KR" kern="0" dirty="0" err="1">
                <a:solidFill>
                  <a:srgbClr val="FF0000"/>
                </a:solidFill>
                <a:latin typeface="+mn-ea"/>
                <a:ea typeface="+mn-ea"/>
              </a:rPr>
              <a:t>xb</a:t>
            </a:r>
            <a:r>
              <a:rPr lang="en-US" altLang="ko-KR" kern="0" dirty="0">
                <a:solidFill>
                  <a:srgbClr val="FF0000"/>
                </a:solidFill>
                <a:latin typeface="+mn-ea"/>
                <a:ea typeface="+mn-ea"/>
              </a:rPr>
              <a:t>, s, alp) {</a:t>
            </a:r>
            <a:endParaRPr lang="en-US" altLang="ko-KR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indent="-254000" algn="just" fontAlgn="base"/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	</a:t>
            </a:r>
            <a:r>
              <a:rPr lang="en-US" altLang="ko-KR" kern="0" dirty="0">
                <a:solidFill>
                  <a:srgbClr val="FF0000"/>
                </a:solidFill>
                <a:latin typeface="+mn-ea"/>
                <a:ea typeface="+mn-ea"/>
              </a:rPr>
              <a:t>err &lt;- </a:t>
            </a:r>
            <a:r>
              <a:rPr lang="en-US" altLang="ko-KR" kern="0" dirty="0" err="1">
                <a:solidFill>
                  <a:srgbClr val="FF0000"/>
                </a:solidFill>
                <a:latin typeface="+mn-ea"/>
                <a:ea typeface="+mn-ea"/>
              </a:rPr>
              <a:t>qt</a:t>
            </a:r>
            <a:r>
              <a:rPr lang="en-US" altLang="ko-KR" kern="0" dirty="0">
                <a:solidFill>
                  <a:srgbClr val="FF0000"/>
                </a:solidFill>
                <a:latin typeface="+mn-ea"/>
                <a:ea typeface="+mn-ea"/>
              </a:rPr>
              <a:t>(1-alp/2, n-1)*s/</a:t>
            </a:r>
            <a:r>
              <a:rPr lang="en-US" altLang="ko-KR" kern="0" dirty="0" err="1">
                <a:solidFill>
                  <a:srgbClr val="FF0000"/>
                </a:solidFill>
                <a:latin typeface="+mn-ea"/>
                <a:ea typeface="+mn-ea"/>
              </a:rPr>
              <a:t>sqrt</a:t>
            </a:r>
            <a:r>
              <a:rPr lang="en-US" altLang="ko-KR" kern="0" dirty="0">
                <a:solidFill>
                  <a:srgbClr val="FF0000"/>
                </a:solidFill>
                <a:latin typeface="+mn-ea"/>
                <a:ea typeface="+mn-ea"/>
              </a:rPr>
              <a:t>(n)</a:t>
            </a:r>
            <a:endParaRPr lang="en-US" altLang="ko-KR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indent="-254000" algn="just" fontAlgn="base"/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	</a:t>
            </a:r>
            <a:r>
              <a:rPr lang="en-US" altLang="ko-KR" kern="0" dirty="0">
                <a:solidFill>
                  <a:srgbClr val="FF0000"/>
                </a:solidFill>
                <a:latin typeface="+mn-ea"/>
                <a:ea typeface="+mn-ea"/>
              </a:rPr>
              <a:t>cat("[", </a:t>
            </a:r>
            <a:r>
              <a:rPr lang="en-US" altLang="ko-KR" kern="0" dirty="0" err="1">
                <a:solidFill>
                  <a:srgbClr val="FF0000"/>
                </a:solidFill>
                <a:latin typeface="+mn-ea"/>
                <a:ea typeface="+mn-ea"/>
              </a:rPr>
              <a:t>xb</a:t>
            </a:r>
            <a:r>
              <a:rPr lang="en-US" altLang="ko-KR" kern="0" dirty="0">
                <a:solidFill>
                  <a:srgbClr val="FF0000"/>
                </a:solidFill>
                <a:latin typeface="+mn-ea"/>
                <a:ea typeface="+mn-ea"/>
              </a:rPr>
              <a:t>-err, ",", </a:t>
            </a:r>
            <a:r>
              <a:rPr lang="en-US" altLang="ko-KR" kern="0" dirty="0" err="1">
                <a:solidFill>
                  <a:srgbClr val="FF0000"/>
                </a:solidFill>
                <a:latin typeface="+mn-ea"/>
                <a:ea typeface="+mn-ea"/>
              </a:rPr>
              <a:t>xb+err</a:t>
            </a:r>
            <a:r>
              <a:rPr lang="en-US" altLang="ko-KR" kern="0" dirty="0">
                <a:solidFill>
                  <a:srgbClr val="FF0000"/>
                </a:solidFill>
                <a:latin typeface="+mn-ea"/>
                <a:ea typeface="+mn-ea"/>
              </a:rPr>
              <a:t>,"]\n")}</a:t>
            </a:r>
            <a:endParaRPr lang="en-US" altLang="ko-KR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254000" indent="-254000" algn="just" fontAlgn="base"/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# 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함수 실행</a:t>
            </a:r>
          </a:p>
          <a:p>
            <a:pPr indent="-254000" algn="just" fontAlgn="base"/>
            <a:r>
              <a:rPr lang="en-US" altLang="ko-KR" kern="0" dirty="0">
                <a:solidFill>
                  <a:srgbClr val="FF0000"/>
                </a:solidFill>
                <a:latin typeface="+mn-ea"/>
                <a:ea typeface="+mn-ea"/>
              </a:rPr>
              <a:t>tci1(16, 199.5, 5, 0.05)</a:t>
            </a:r>
            <a:endParaRPr lang="en-US" altLang="ko-KR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indent="-254000" algn="just" fontAlgn="base"/>
            <a:r>
              <a:rPr lang="en-US" altLang="ko-KR" kern="0" dirty="0">
                <a:solidFill>
                  <a:srgbClr val="0000FF"/>
                </a:solidFill>
                <a:latin typeface="+mn-ea"/>
                <a:ea typeface="+mn-ea"/>
              </a:rPr>
              <a:t>[ 196.8357 , 202.1643 ]</a:t>
            </a:r>
            <a:endParaRPr lang="en-US" altLang="ko-KR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1570" y="2487376"/>
            <a:ext cx="7695855" cy="12961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714" y="2538119"/>
            <a:ext cx="6107144" cy="119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30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15241</TotalTime>
  <Words>1270</Words>
  <Application>Microsoft Office PowerPoint</Application>
  <PresentationFormat>화면 슬라이드 쇼(4:3)</PresentationFormat>
  <Paragraphs>122</Paragraphs>
  <Slides>22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한양해서</vt:lpstr>
      <vt:lpstr>Arial</vt:lpstr>
      <vt:lpstr>Wingdings</vt:lpstr>
      <vt:lpstr>Office 테마</vt:lpstr>
      <vt:lpstr>Equation</vt:lpstr>
      <vt:lpstr>추정(Estimation)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최영규</Manager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01장.자료구조와 알고리즘</dc:title>
  <dc:creator>최영규</dc:creator>
  <cp:lastModifiedBy>Kim Dae Ho</cp:lastModifiedBy>
  <cp:revision>254</cp:revision>
  <cp:lastPrinted>2016-03-01T13:56:08Z</cp:lastPrinted>
  <dcterms:created xsi:type="dcterms:W3CDTF">2004-02-19T02:52:38Z</dcterms:created>
  <dcterms:modified xsi:type="dcterms:W3CDTF">2020-01-08T00:12:16Z</dcterms:modified>
</cp:coreProperties>
</file>