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43"/>
  </p:notesMasterIdLst>
  <p:handoutMasterIdLst>
    <p:handoutMasterId r:id="rId44"/>
  </p:handoutMasterIdLst>
  <p:sldIdLst>
    <p:sldId id="345" r:id="rId2"/>
    <p:sldId id="344" r:id="rId3"/>
    <p:sldId id="354" r:id="rId4"/>
    <p:sldId id="358" r:id="rId5"/>
    <p:sldId id="355" r:id="rId6"/>
    <p:sldId id="357" r:id="rId7"/>
    <p:sldId id="361" r:id="rId8"/>
    <p:sldId id="359" r:id="rId9"/>
    <p:sldId id="363" r:id="rId10"/>
    <p:sldId id="364" r:id="rId11"/>
    <p:sldId id="367" r:id="rId12"/>
    <p:sldId id="368" r:id="rId13"/>
    <p:sldId id="370" r:id="rId14"/>
    <p:sldId id="366" r:id="rId15"/>
    <p:sldId id="372" r:id="rId16"/>
    <p:sldId id="376" r:id="rId17"/>
    <p:sldId id="374" r:id="rId18"/>
    <p:sldId id="373" r:id="rId19"/>
    <p:sldId id="378" r:id="rId20"/>
    <p:sldId id="413" r:id="rId21"/>
    <p:sldId id="380" r:id="rId22"/>
    <p:sldId id="385" r:id="rId23"/>
    <p:sldId id="389" r:id="rId24"/>
    <p:sldId id="386" r:id="rId25"/>
    <p:sldId id="387" r:id="rId26"/>
    <p:sldId id="384" r:id="rId27"/>
    <p:sldId id="395" r:id="rId28"/>
    <p:sldId id="396" r:id="rId29"/>
    <p:sldId id="394" r:id="rId30"/>
    <p:sldId id="397" r:id="rId31"/>
    <p:sldId id="398" r:id="rId32"/>
    <p:sldId id="393" r:id="rId33"/>
    <p:sldId id="401" r:id="rId34"/>
    <p:sldId id="406" r:id="rId35"/>
    <p:sldId id="407" r:id="rId36"/>
    <p:sldId id="408" r:id="rId37"/>
    <p:sldId id="409" r:id="rId38"/>
    <p:sldId id="405" r:id="rId39"/>
    <p:sldId id="411" r:id="rId40"/>
    <p:sldId id="410" r:id="rId41"/>
    <p:sldId id="412" r:id="rId42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4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AD24E-4C12-44CE-BAF8-6A155F6C3C31}" v="21" dt="2020-01-08T00:21:36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 autoAdjust="0"/>
    <p:restoredTop sz="95775" autoAdjust="0"/>
  </p:normalViewPr>
  <p:slideViewPr>
    <p:cSldViewPr>
      <p:cViewPr varScale="1">
        <p:scale>
          <a:sx n="89" d="100"/>
          <a:sy n="89" d="100"/>
        </p:scale>
        <p:origin x="2006" y="55"/>
      </p:cViewPr>
      <p:guideLst>
        <p:guide orient="horz" pos="2160"/>
        <p:guide pos="2880"/>
        <p:guide orient="horz" pos="828"/>
        <p:guide pos="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3DB8765D-2F66-43B1-A825-AA719A9583CF}"/>
    <pc:docChg chg="undo custSel addSld delSld modSld">
      <pc:chgData name=" " userId="1decf387-3a62-48e1-8264-95221a86067c" providerId="ADAL" clId="{3DB8765D-2F66-43B1-A825-AA719A9583CF}" dt="2020-01-08T00:23:01.186" v="321" actId="20577"/>
      <pc:docMkLst>
        <pc:docMk/>
      </pc:docMkLst>
      <pc:sldChg chg="del">
        <pc:chgData name=" " userId="1decf387-3a62-48e1-8264-95221a86067c" providerId="ADAL" clId="{3DB8765D-2F66-43B1-A825-AA719A9583CF}" dt="2020-01-08T00:14:50.918" v="38" actId="47"/>
        <pc:sldMkLst>
          <pc:docMk/>
          <pc:sldMk cId="0" sldId="330"/>
        </pc:sldMkLst>
      </pc:sldChg>
      <pc:sldChg chg="modSp">
        <pc:chgData name=" " userId="1decf387-3a62-48e1-8264-95221a86067c" providerId="ADAL" clId="{3DB8765D-2F66-43B1-A825-AA719A9583CF}" dt="2020-01-08T00:15:18.662" v="80"/>
        <pc:sldMkLst>
          <pc:docMk/>
          <pc:sldMk cId="548207019" sldId="344"/>
        </pc:sldMkLst>
        <pc:spChg chg="mod">
          <ac:chgData name=" " userId="1decf387-3a62-48e1-8264-95221a86067c" providerId="ADAL" clId="{3DB8765D-2F66-43B1-A825-AA719A9583CF}" dt="2020-01-08T00:15:18.662" v="80"/>
          <ac:spMkLst>
            <pc:docMk/>
            <pc:sldMk cId="548207019" sldId="344"/>
            <ac:spMk id="3" creationId="{00000000-0000-0000-0000-000000000000}"/>
          </ac:spMkLst>
        </pc:spChg>
        <pc:spChg chg="mod">
          <ac:chgData name=" " userId="1decf387-3a62-48e1-8264-95221a86067c" providerId="ADAL" clId="{3DB8765D-2F66-43B1-A825-AA719A9583CF}" dt="2020-01-08T00:15:15.896" v="75"/>
          <ac:spMkLst>
            <pc:docMk/>
            <pc:sldMk cId="548207019" sldId="344"/>
            <ac:spMk id="1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5:22.818" v="85"/>
        <pc:sldMkLst>
          <pc:docMk/>
          <pc:sldMk cId="3079682105" sldId="345"/>
        </pc:sldMkLst>
        <pc:spChg chg="mod">
          <ac:chgData name=" " userId="1decf387-3a62-48e1-8264-95221a86067c" providerId="ADAL" clId="{3DB8765D-2F66-43B1-A825-AA719A9583CF}" dt="2020-01-08T00:14:29.683" v="3" actId="20577"/>
          <ac:spMkLst>
            <pc:docMk/>
            <pc:sldMk cId="3079682105" sldId="345"/>
            <ac:spMk id="4" creationId="{00000000-0000-0000-0000-000000000000}"/>
          </ac:spMkLst>
        </pc:spChg>
        <pc:spChg chg="mod">
          <ac:chgData name=" " userId="1decf387-3a62-48e1-8264-95221a86067c" providerId="ADAL" clId="{3DB8765D-2F66-43B1-A825-AA719A9583CF}" dt="2020-01-08T00:15:22.818" v="85"/>
          <ac:spMkLst>
            <pc:docMk/>
            <pc:sldMk cId="3079682105" sldId="345"/>
            <ac:spMk id="4098" creationId="{00000000-0000-0000-0000-000000000000}"/>
          </ac:spMkLst>
        </pc:spChg>
      </pc:sldChg>
      <pc:sldChg chg="modSp del">
        <pc:chgData name=" " userId="1decf387-3a62-48e1-8264-95221a86067c" providerId="ADAL" clId="{3DB8765D-2F66-43B1-A825-AA719A9583CF}" dt="2020-01-08T00:17:58.555" v="156" actId="47"/>
        <pc:sldMkLst>
          <pc:docMk/>
          <pc:sldMk cId="458691677" sldId="346"/>
        </pc:sldMkLst>
        <pc:spChg chg="mod">
          <ac:chgData name=" " userId="1decf387-3a62-48e1-8264-95221a86067c" providerId="ADAL" clId="{3DB8765D-2F66-43B1-A825-AA719A9583CF}" dt="2020-01-08T00:17:40.106" v="155" actId="20577"/>
          <ac:spMkLst>
            <pc:docMk/>
            <pc:sldMk cId="458691677" sldId="346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4:50.918" v="38" actId="47"/>
        <pc:sldMkLst>
          <pc:docMk/>
          <pc:sldMk cId="706679794" sldId="352"/>
        </pc:sldMkLst>
      </pc:sldChg>
      <pc:sldChg chg="modSp">
        <pc:chgData name=" " userId="1decf387-3a62-48e1-8264-95221a86067c" providerId="ADAL" clId="{3DB8765D-2F66-43B1-A825-AA719A9583CF}" dt="2020-01-08T00:14:57.994" v="42" actId="6549"/>
        <pc:sldMkLst>
          <pc:docMk/>
          <pc:sldMk cId="4264429921" sldId="354"/>
        </pc:sldMkLst>
        <pc:spChg chg="mod">
          <ac:chgData name=" " userId="1decf387-3a62-48e1-8264-95221a86067c" providerId="ADAL" clId="{3DB8765D-2F66-43B1-A825-AA719A9583CF}" dt="2020-01-08T00:14:57.994" v="42" actId="6549"/>
          <ac:spMkLst>
            <pc:docMk/>
            <pc:sldMk cId="4264429921" sldId="354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5:37.723" v="93" actId="6549"/>
        <pc:sldMkLst>
          <pc:docMk/>
          <pc:sldMk cId="786037708" sldId="355"/>
        </pc:sldMkLst>
        <pc:spChg chg="mod">
          <ac:chgData name=" " userId="1decf387-3a62-48e1-8264-95221a86067c" providerId="ADAL" clId="{3DB8765D-2F66-43B1-A825-AA719A9583CF}" dt="2020-01-08T00:15:37.723" v="93" actId="6549"/>
          <ac:spMkLst>
            <pc:docMk/>
            <pc:sldMk cId="786037708" sldId="355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4:50.918" v="38" actId="47"/>
        <pc:sldMkLst>
          <pc:docMk/>
          <pc:sldMk cId="2922476019" sldId="356"/>
        </pc:sldMkLst>
      </pc:sldChg>
      <pc:sldChg chg="delSp modSp">
        <pc:chgData name=" " userId="1decf387-3a62-48e1-8264-95221a86067c" providerId="ADAL" clId="{3DB8765D-2F66-43B1-A825-AA719A9583CF}" dt="2020-01-08T00:17:05.946" v="127" actId="20577"/>
        <pc:sldMkLst>
          <pc:docMk/>
          <pc:sldMk cId="1812432547" sldId="357"/>
        </pc:sldMkLst>
        <pc:spChg chg="del">
          <ac:chgData name=" " userId="1decf387-3a62-48e1-8264-95221a86067c" providerId="ADAL" clId="{3DB8765D-2F66-43B1-A825-AA719A9583CF}" dt="2020-01-08T00:16:50.763" v="120" actId="478"/>
          <ac:spMkLst>
            <pc:docMk/>
            <pc:sldMk cId="1812432547" sldId="357"/>
            <ac:spMk id="4" creationId="{00000000-0000-0000-0000-000000000000}"/>
          </ac:spMkLst>
        </pc:spChg>
        <pc:spChg chg="del">
          <ac:chgData name=" " userId="1decf387-3a62-48e1-8264-95221a86067c" providerId="ADAL" clId="{3DB8765D-2F66-43B1-A825-AA719A9583CF}" dt="2020-01-08T00:16:57.243" v="122" actId="478"/>
          <ac:spMkLst>
            <pc:docMk/>
            <pc:sldMk cId="1812432547" sldId="357"/>
            <ac:spMk id="5" creationId="{00000000-0000-0000-0000-000000000000}"/>
          </ac:spMkLst>
        </pc:spChg>
        <pc:spChg chg="del">
          <ac:chgData name=" " userId="1decf387-3a62-48e1-8264-95221a86067c" providerId="ADAL" clId="{3DB8765D-2F66-43B1-A825-AA719A9583CF}" dt="2020-01-08T00:16:47.771" v="119" actId="478"/>
          <ac:spMkLst>
            <pc:docMk/>
            <pc:sldMk cId="1812432547" sldId="357"/>
            <ac:spMk id="7" creationId="{00000000-0000-0000-0000-000000000000}"/>
          </ac:spMkLst>
        </pc:spChg>
        <pc:spChg chg="mod">
          <ac:chgData name=" " userId="1decf387-3a62-48e1-8264-95221a86067c" providerId="ADAL" clId="{3DB8765D-2F66-43B1-A825-AA719A9583CF}" dt="2020-01-08T00:17:05.946" v="127" actId="20577"/>
          <ac:spMkLst>
            <pc:docMk/>
            <pc:sldMk cId="1812432547" sldId="357"/>
            <ac:spMk id="40" creationId="{00000000-0000-0000-0000-000000000000}"/>
          </ac:spMkLst>
        </pc:spChg>
        <pc:picChg chg="del">
          <ac:chgData name=" " userId="1decf387-3a62-48e1-8264-95221a86067c" providerId="ADAL" clId="{3DB8765D-2F66-43B1-A825-AA719A9583CF}" dt="2020-01-08T00:16:53.369" v="121" actId="478"/>
          <ac:picMkLst>
            <pc:docMk/>
            <pc:sldMk cId="1812432547" sldId="357"/>
            <ac:picMk id="6" creationId="{00000000-0000-0000-0000-000000000000}"/>
          </ac:picMkLst>
        </pc:picChg>
        <pc:picChg chg="del">
          <ac:chgData name=" " userId="1decf387-3a62-48e1-8264-95221a86067c" providerId="ADAL" clId="{3DB8765D-2F66-43B1-A825-AA719A9583CF}" dt="2020-01-08T00:16:59.657" v="123" actId="478"/>
          <ac:picMkLst>
            <pc:docMk/>
            <pc:sldMk cId="1812432547" sldId="357"/>
            <ac:picMk id="8" creationId="{00000000-0000-0000-0000-000000000000}"/>
          </ac:picMkLst>
        </pc:picChg>
      </pc:sldChg>
      <pc:sldChg chg="modSp">
        <pc:chgData name=" " userId="1decf387-3a62-48e1-8264-95221a86067c" providerId="ADAL" clId="{3DB8765D-2F66-43B1-A825-AA719A9583CF}" dt="2020-01-08T00:15:31.875" v="89" actId="6549"/>
        <pc:sldMkLst>
          <pc:docMk/>
          <pc:sldMk cId="2596886290" sldId="358"/>
        </pc:sldMkLst>
        <pc:spChg chg="mod">
          <ac:chgData name=" " userId="1decf387-3a62-48e1-8264-95221a86067c" providerId="ADAL" clId="{3DB8765D-2F66-43B1-A825-AA719A9583CF}" dt="2020-01-08T00:15:31.875" v="89" actId="6549"/>
          <ac:spMkLst>
            <pc:docMk/>
            <pc:sldMk cId="2596886290" sldId="358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7:17.748" v="135" actId="20577"/>
        <pc:sldMkLst>
          <pc:docMk/>
          <pc:sldMk cId="22411423" sldId="359"/>
        </pc:sldMkLst>
        <pc:spChg chg="mod">
          <ac:chgData name=" " userId="1decf387-3a62-48e1-8264-95221a86067c" providerId="ADAL" clId="{3DB8765D-2F66-43B1-A825-AA719A9583CF}" dt="2020-01-08T00:17:17.748" v="135" actId="20577"/>
          <ac:spMkLst>
            <pc:docMk/>
            <pc:sldMk cId="22411423" sldId="359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6:09.646" v="94" actId="47"/>
        <pc:sldMkLst>
          <pc:docMk/>
          <pc:sldMk cId="1688072550" sldId="360"/>
        </pc:sldMkLst>
      </pc:sldChg>
      <pc:sldChg chg="modSp">
        <pc:chgData name=" " userId="1decf387-3a62-48e1-8264-95221a86067c" providerId="ADAL" clId="{3DB8765D-2F66-43B1-A825-AA719A9583CF}" dt="2020-01-08T00:17:11.754" v="132" actId="20577"/>
        <pc:sldMkLst>
          <pc:docMk/>
          <pc:sldMk cId="2876652495" sldId="361"/>
        </pc:sldMkLst>
        <pc:spChg chg="mod">
          <ac:chgData name=" " userId="1decf387-3a62-48e1-8264-95221a86067c" providerId="ADAL" clId="{3DB8765D-2F66-43B1-A825-AA719A9583CF}" dt="2020-01-08T00:17:11.754" v="132" actId="20577"/>
          <ac:spMkLst>
            <pc:docMk/>
            <pc:sldMk cId="2876652495" sldId="361"/>
            <ac:spMk id="40" creationId="{00000000-0000-0000-0000-000000000000}"/>
          </ac:spMkLst>
        </pc:spChg>
      </pc:sldChg>
      <pc:sldChg chg="modSp del">
        <pc:chgData name=" " userId="1decf387-3a62-48e1-8264-95221a86067c" providerId="ADAL" clId="{3DB8765D-2F66-43B1-A825-AA719A9583CF}" dt="2020-01-08T00:17:58.555" v="156" actId="47"/>
        <pc:sldMkLst>
          <pc:docMk/>
          <pc:sldMk cId="849046511" sldId="362"/>
        </pc:sldMkLst>
        <pc:spChg chg="mod">
          <ac:chgData name=" " userId="1decf387-3a62-48e1-8264-95221a86067c" providerId="ADAL" clId="{3DB8765D-2F66-43B1-A825-AA719A9583CF}" dt="2020-01-08T00:17:29.491" v="145" actId="20577"/>
          <ac:spMkLst>
            <pc:docMk/>
            <pc:sldMk cId="849046511" sldId="362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7:24.587" v="140" actId="20577"/>
        <pc:sldMkLst>
          <pc:docMk/>
          <pc:sldMk cId="3057835239" sldId="364"/>
        </pc:sldMkLst>
        <pc:spChg chg="mod">
          <ac:chgData name=" " userId="1decf387-3a62-48e1-8264-95221a86067c" providerId="ADAL" clId="{3DB8765D-2F66-43B1-A825-AA719A9583CF}" dt="2020-01-08T00:17:24.587" v="140" actId="20577"/>
          <ac:spMkLst>
            <pc:docMk/>
            <pc:sldMk cId="3057835239" sldId="364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8:07.547" v="161" actId="20577"/>
        <pc:sldMkLst>
          <pc:docMk/>
          <pc:sldMk cId="3506550836" sldId="368"/>
        </pc:sldMkLst>
        <pc:spChg chg="mod">
          <ac:chgData name=" " userId="1decf387-3a62-48e1-8264-95221a86067c" providerId="ADAL" clId="{3DB8765D-2F66-43B1-A825-AA719A9583CF}" dt="2020-01-08T00:18:07.547" v="161" actId="20577"/>
          <ac:spMkLst>
            <pc:docMk/>
            <pc:sldMk cId="3506550836" sldId="368"/>
            <ac:spMk id="40" creationId="{00000000-0000-0000-0000-000000000000}"/>
          </ac:spMkLst>
        </pc:spChg>
      </pc:sldChg>
      <pc:sldChg chg="modSp del">
        <pc:chgData name=" " userId="1decf387-3a62-48e1-8264-95221a86067c" providerId="ADAL" clId="{3DB8765D-2F66-43B1-A825-AA719A9583CF}" dt="2020-01-08T00:17:58.555" v="156" actId="47"/>
        <pc:sldMkLst>
          <pc:docMk/>
          <pc:sldMk cId="213307480" sldId="369"/>
        </pc:sldMkLst>
        <pc:spChg chg="mod">
          <ac:chgData name=" " userId="1decf387-3a62-48e1-8264-95221a86067c" providerId="ADAL" clId="{3DB8765D-2F66-43B1-A825-AA719A9583CF}" dt="2020-01-08T00:17:35.777" v="150" actId="20577"/>
          <ac:spMkLst>
            <pc:docMk/>
            <pc:sldMk cId="213307480" sldId="369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8:13.050" v="166" actId="20577"/>
        <pc:sldMkLst>
          <pc:docMk/>
          <pc:sldMk cId="4066936459" sldId="370"/>
        </pc:sldMkLst>
        <pc:spChg chg="mod">
          <ac:chgData name=" " userId="1decf387-3a62-48e1-8264-95221a86067c" providerId="ADAL" clId="{3DB8765D-2F66-43B1-A825-AA719A9583CF}" dt="2020-01-08T00:18:13.050" v="166" actId="20577"/>
          <ac:spMkLst>
            <pc:docMk/>
            <pc:sldMk cId="4066936459" sldId="370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8:50.992" v="178" actId="47"/>
        <pc:sldMkLst>
          <pc:docMk/>
          <pc:sldMk cId="93532484" sldId="371"/>
        </pc:sldMkLst>
      </pc:sldChg>
      <pc:sldChg chg="modSp">
        <pc:chgData name=" " userId="1decf387-3a62-48e1-8264-95221a86067c" providerId="ADAL" clId="{3DB8765D-2F66-43B1-A825-AA719A9583CF}" dt="2020-01-08T00:18:18.818" v="171" actId="20577"/>
        <pc:sldMkLst>
          <pc:docMk/>
          <pc:sldMk cId="575070224" sldId="372"/>
        </pc:sldMkLst>
        <pc:spChg chg="mod">
          <ac:chgData name=" " userId="1decf387-3a62-48e1-8264-95221a86067c" providerId="ADAL" clId="{3DB8765D-2F66-43B1-A825-AA719A9583CF}" dt="2020-01-08T00:18:18.818" v="171" actId="20577"/>
          <ac:spMkLst>
            <pc:docMk/>
            <pc:sldMk cId="575070224" sldId="372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18:24.746" v="176" actId="20577"/>
        <pc:sldMkLst>
          <pc:docMk/>
          <pc:sldMk cId="1402989950" sldId="374"/>
        </pc:sldMkLst>
        <pc:spChg chg="mod">
          <ac:chgData name=" " userId="1decf387-3a62-48e1-8264-95221a86067c" providerId="ADAL" clId="{3DB8765D-2F66-43B1-A825-AA719A9583CF}" dt="2020-01-08T00:18:24.746" v="176" actId="20577"/>
          <ac:spMkLst>
            <pc:docMk/>
            <pc:sldMk cId="1402989950" sldId="374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8:43.990" v="177" actId="47"/>
        <pc:sldMkLst>
          <pc:docMk/>
          <pc:sldMk cId="3345970303" sldId="377"/>
        </pc:sldMkLst>
      </pc:sldChg>
      <pc:sldChg chg="del">
        <pc:chgData name=" " userId="1decf387-3a62-48e1-8264-95221a86067c" providerId="ADAL" clId="{3DB8765D-2F66-43B1-A825-AA719A9583CF}" dt="2020-01-08T00:18:43.990" v="177" actId="47"/>
        <pc:sldMkLst>
          <pc:docMk/>
          <pc:sldMk cId="1365258584" sldId="379"/>
        </pc:sldMkLst>
      </pc:sldChg>
      <pc:sldChg chg="modSp">
        <pc:chgData name=" " userId="1decf387-3a62-48e1-8264-95221a86067c" providerId="ADAL" clId="{3DB8765D-2F66-43B1-A825-AA719A9583CF}" dt="2020-01-08T00:20:23.002" v="243" actId="113"/>
        <pc:sldMkLst>
          <pc:docMk/>
          <pc:sldMk cId="3475745891" sldId="380"/>
        </pc:sldMkLst>
        <pc:spChg chg="mod">
          <ac:chgData name=" " userId="1decf387-3a62-48e1-8264-95221a86067c" providerId="ADAL" clId="{3DB8765D-2F66-43B1-A825-AA719A9583CF}" dt="2020-01-08T00:20:23.002" v="243" actId="113"/>
          <ac:spMkLst>
            <pc:docMk/>
            <pc:sldMk cId="3475745891" sldId="380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18:43.990" v="177" actId="47"/>
        <pc:sldMkLst>
          <pc:docMk/>
          <pc:sldMk cId="2692006320" sldId="381"/>
        </pc:sldMkLst>
      </pc:sldChg>
      <pc:sldChg chg="del">
        <pc:chgData name=" " userId="1decf387-3a62-48e1-8264-95221a86067c" providerId="ADAL" clId="{3DB8765D-2F66-43B1-A825-AA719A9583CF}" dt="2020-01-08T00:18:43.990" v="177" actId="47"/>
        <pc:sldMkLst>
          <pc:docMk/>
          <pc:sldMk cId="484006784" sldId="382"/>
        </pc:sldMkLst>
      </pc:sldChg>
      <pc:sldChg chg="modSp">
        <pc:chgData name=" " userId="1decf387-3a62-48e1-8264-95221a86067c" providerId="ADAL" clId="{3DB8765D-2F66-43B1-A825-AA719A9583CF}" dt="2020-01-08T00:21:03.408" v="250" actId="27636"/>
        <pc:sldMkLst>
          <pc:docMk/>
          <pc:sldMk cId="2736483298" sldId="385"/>
        </pc:sldMkLst>
        <pc:spChg chg="mod">
          <ac:chgData name=" " userId="1decf387-3a62-48e1-8264-95221a86067c" providerId="ADAL" clId="{3DB8765D-2F66-43B1-A825-AA719A9583CF}" dt="2020-01-08T00:21:03.408" v="250" actId="27636"/>
          <ac:spMkLst>
            <pc:docMk/>
            <pc:sldMk cId="2736483298" sldId="38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1:27.925" v="278" actId="255"/>
        <pc:sldMkLst>
          <pc:docMk/>
          <pc:sldMk cId="1674715216" sldId="386"/>
        </pc:sldMkLst>
        <pc:spChg chg="mod">
          <ac:chgData name=" " userId="1decf387-3a62-48e1-8264-95221a86067c" providerId="ADAL" clId="{3DB8765D-2F66-43B1-A825-AA719A9583CF}" dt="2020-01-08T00:21:27.925" v="278" actId="255"/>
          <ac:spMkLst>
            <pc:docMk/>
            <pc:sldMk cId="1674715216" sldId="38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1:42.783" v="284" actId="255"/>
        <pc:sldMkLst>
          <pc:docMk/>
          <pc:sldMk cId="3098883534" sldId="387"/>
        </pc:sldMkLst>
        <pc:spChg chg="mod">
          <ac:chgData name=" " userId="1decf387-3a62-48e1-8264-95221a86067c" providerId="ADAL" clId="{3DB8765D-2F66-43B1-A825-AA719A9583CF}" dt="2020-01-08T00:21:42.783" v="284" actId="255"/>
          <ac:spMkLst>
            <pc:docMk/>
            <pc:sldMk cId="3098883534" sldId="387"/>
            <ac:spMk id="40" creationId="{00000000-0000-0000-0000-000000000000}"/>
          </ac:spMkLst>
        </pc:spChg>
      </pc:sldChg>
      <pc:sldChg chg="del">
        <pc:chgData name=" " userId="1decf387-3a62-48e1-8264-95221a86067c" providerId="ADAL" clId="{3DB8765D-2F66-43B1-A825-AA719A9583CF}" dt="2020-01-08T00:21:57.478" v="286" actId="47"/>
        <pc:sldMkLst>
          <pc:docMk/>
          <pc:sldMk cId="237814976" sldId="390"/>
        </pc:sldMkLst>
      </pc:sldChg>
      <pc:sldChg chg="del">
        <pc:chgData name=" " userId="1decf387-3a62-48e1-8264-95221a86067c" providerId="ADAL" clId="{3DB8765D-2F66-43B1-A825-AA719A9583CF}" dt="2020-01-08T00:21:53.662" v="285" actId="47"/>
        <pc:sldMkLst>
          <pc:docMk/>
          <pc:sldMk cId="184078451" sldId="391"/>
        </pc:sldMkLst>
      </pc:sldChg>
      <pc:sldChg chg="del">
        <pc:chgData name=" " userId="1decf387-3a62-48e1-8264-95221a86067c" providerId="ADAL" clId="{3DB8765D-2F66-43B1-A825-AA719A9583CF}" dt="2020-01-08T00:21:53.662" v="285" actId="47"/>
        <pc:sldMkLst>
          <pc:docMk/>
          <pc:sldMk cId="1475699384" sldId="392"/>
        </pc:sldMkLst>
      </pc:sldChg>
      <pc:sldChg chg="modSp">
        <pc:chgData name=" " userId="1decf387-3a62-48e1-8264-95221a86067c" providerId="ADAL" clId="{3DB8765D-2F66-43B1-A825-AA719A9583CF}" dt="2020-01-08T00:22:38.393" v="305" actId="20577"/>
        <pc:sldMkLst>
          <pc:docMk/>
          <pc:sldMk cId="362765814" sldId="393"/>
        </pc:sldMkLst>
        <pc:spChg chg="mod">
          <ac:chgData name=" " userId="1decf387-3a62-48e1-8264-95221a86067c" providerId="ADAL" clId="{3DB8765D-2F66-43B1-A825-AA719A9583CF}" dt="2020-01-08T00:22:38.393" v="305" actId="20577"/>
          <ac:spMkLst>
            <pc:docMk/>
            <pc:sldMk cId="362765814" sldId="393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2:03.250" v="290" actId="6549"/>
        <pc:sldMkLst>
          <pc:docMk/>
          <pc:sldMk cId="3294235105" sldId="395"/>
        </pc:sldMkLst>
        <pc:spChg chg="mod">
          <ac:chgData name=" " userId="1decf387-3a62-48e1-8264-95221a86067c" providerId="ADAL" clId="{3DB8765D-2F66-43B1-A825-AA719A9583CF}" dt="2020-01-08T00:22:03.250" v="290" actId="6549"/>
          <ac:spMkLst>
            <pc:docMk/>
            <pc:sldMk cId="3294235105" sldId="39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2:09.738" v="294" actId="6549"/>
        <pc:sldMkLst>
          <pc:docMk/>
          <pc:sldMk cId="1700690341" sldId="396"/>
        </pc:sldMkLst>
        <pc:spChg chg="mod">
          <ac:chgData name=" " userId="1decf387-3a62-48e1-8264-95221a86067c" providerId="ADAL" clId="{3DB8765D-2F66-43B1-A825-AA719A9583CF}" dt="2020-01-08T00:22:09.738" v="294" actId="6549"/>
          <ac:spMkLst>
            <pc:docMk/>
            <pc:sldMk cId="1700690341" sldId="39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2:15.426" v="298" actId="6549"/>
        <pc:sldMkLst>
          <pc:docMk/>
          <pc:sldMk cId="905475265" sldId="397"/>
        </pc:sldMkLst>
        <pc:spChg chg="mod">
          <ac:chgData name=" " userId="1decf387-3a62-48e1-8264-95221a86067c" providerId="ADAL" clId="{3DB8765D-2F66-43B1-A825-AA719A9583CF}" dt="2020-01-08T00:22:15.426" v="298" actId="6549"/>
          <ac:spMkLst>
            <pc:docMk/>
            <pc:sldMk cId="905475265" sldId="397"/>
            <ac:spMk id="40" creationId="{00000000-0000-0000-0000-000000000000}"/>
          </ac:spMkLst>
        </pc:spChg>
      </pc:sldChg>
      <pc:sldChg chg="add del">
        <pc:chgData name=" " userId="1decf387-3a62-48e1-8264-95221a86067c" providerId="ADAL" clId="{3DB8765D-2F66-43B1-A825-AA719A9583CF}" dt="2020-01-08T00:22:24.742" v="300" actId="47"/>
        <pc:sldMkLst>
          <pc:docMk/>
          <pc:sldMk cId="1464516745" sldId="398"/>
        </pc:sldMkLst>
      </pc:sldChg>
      <pc:sldChg chg="add del">
        <pc:chgData name=" " userId="1decf387-3a62-48e1-8264-95221a86067c" providerId="ADAL" clId="{3DB8765D-2F66-43B1-A825-AA719A9583CF}" dt="2020-01-08T00:22:30.533" v="301" actId="47"/>
        <pc:sldMkLst>
          <pc:docMk/>
          <pc:sldMk cId="996916884" sldId="399"/>
        </pc:sldMkLst>
      </pc:sldChg>
      <pc:sldChg chg="add del">
        <pc:chgData name=" " userId="1decf387-3a62-48e1-8264-95221a86067c" providerId="ADAL" clId="{3DB8765D-2F66-43B1-A825-AA719A9583CF}" dt="2020-01-08T00:22:30.533" v="301" actId="47"/>
        <pc:sldMkLst>
          <pc:docMk/>
          <pc:sldMk cId="1649062748" sldId="400"/>
        </pc:sldMkLst>
      </pc:sldChg>
      <pc:sldChg chg="add del">
        <pc:chgData name=" " userId="1decf387-3a62-48e1-8264-95221a86067c" providerId="ADAL" clId="{3DB8765D-2F66-43B1-A825-AA719A9583CF}" dt="2020-01-08T00:22:30.533" v="301" actId="47"/>
        <pc:sldMkLst>
          <pc:docMk/>
          <pc:sldMk cId="2572907180" sldId="403"/>
        </pc:sldMkLst>
      </pc:sldChg>
      <pc:sldChg chg="add del">
        <pc:chgData name=" " userId="1decf387-3a62-48e1-8264-95221a86067c" providerId="ADAL" clId="{3DB8765D-2F66-43B1-A825-AA719A9583CF}" dt="2020-01-08T00:22:30.533" v="301" actId="47"/>
        <pc:sldMkLst>
          <pc:docMk/>
          <pc:sldMk cId="2647509442" sldId="404"/>
        </pc:sldMkLst>
      </pc:sldChg>
      <pc:sldChg chg="modSp">
        <pc:chgData name=" " userId="1decf387-3a62-48e1-8264-95221a86067c" providerId="ADAL" clId="{3DB8765D-2F66-43B1-A825-AA719A9583CF}" dt="2020-01-08T00:22:56.009" v="317" actId="20577"/>
        <pc:sldMkLst>
          <pc:docMk/>
          <pc:sldMk cId="3334836506" sldId="405"/>
        </pc:sldMkLst>
        <pc:spChg chg="mod">
          <ac:chgData name=" " userId="1decf387-3a62-48e1-8264-95221a86067c" providerId="ADAL" clId="{3DB8765D-2F66-43B1-A825-AA719A9583CF}" dt="2020-01-08T00:22:56.009" v="317" actId="20577"/>
          <ac:spMkLst>
            <pc:docMk/>
            <pc:sldMk cId="3334836506" sldId="40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2:44.594" v="309" actId="20577"/>
        <pc:sldMkLst>
          <pc:docMk/>
          <pc:sldMk cId="4279660095" sldId="406"/>
        </pc:sldMkLst>
        <pc:spChg chg="mod">
          <ac:chgData name=" " userId="1decf387-3a62-48e1-8264-95221a86067c" providerId="ADAL" clId="{3DB8765D-2F66-43B1-A825-AA719A9583CF}" dt="2020-01-08T00:22:44.594" v="309" actId="20577"/>
          <ac:spMkLst>
            <pc:docMk/>
            <pc:sldMk cId="4279660095" sldId="40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2:50.361" v="313" actId="20577"/>
        <pc:sldMkLst>
          <pc:docMk/>
          <pc:sldMk cId="103025041" sldId="408"/>
        </pc:sldMkLst>
        <pc:spChg chg="mod">
          <ac:chgData name=" " userId="1decf387-3a62-48e1-8264-95221a86067c" providerId="ADAL" clId="{3DB8765D-2F66-43B1-A825-AA719A9583CF}" dt="2020-01-08T00:22:50.361" v="313" actId="20577"/>
          <ac:spMkLst>
            <pc:docMk/>
            <pc:sldMk cId="103025041" sldId="408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3DB8765D-2F66-43B1-A825-AA719A9583CF}" dt="2020-01-08T00:23:01.186" v="321" actId="20577"/>
        <pc:sldMkLst>
          <pc:docMk/>
          <pc:sldMk cId="855670583" sldId="410"/>
        </pc:sldMkLst>
        <pc:spChg chg="mod">
          <ac:chgData name=" " userId="1decf387-3a62-48e1-8264-95221a86067c" providerId="ADAL" clId="{3DB8765D-2F66-43B1-A825-AA719A9583CF}" dt="2020-01-08T00:23:01.186" v="321" actId="20577"/>
          <ac:spMkLst>
            <pc:docMk/>
            <pc:sldMk cId="855670583" sldId="410"/>
            <ac:spMk id="40" creationId="{00000000-0000-0000-0000-000000000000}"/>
          </ac:spMkLst>
        </pc:spChg>
      </pc:sldChg>
      <pc:sldChg chg="delSp add">
        <pc:chgData name=" " userId="1decf387-3a62-48e1-8264-95221a86067c" providerId="ADAL" clId="{3DB8765D-2F66-43B1-A825-AA719A9583CF}" dt="2020-01-08T00:19:53.545" v="194" actId="478"/>
        <pc:sldMkLst>
          <pc:docMk/>
          <pc:sldMk cId="4180674621" sldId="413"/>
        </pc:sldMkLst>
        <pc:spChg chg="del">
          <ac:chgData name=" " userId="1decf387-3a62-48e1-8264-95221a86067c" providerId="ADAL" clId="{3DB8765D-2F66-43B1-A825-AA719A9583CF}" dt="2020-01-08T00:19:51.387" v="193" actId="478"/>
          <ac:spMkLst>
            <pc:docMk/>
            <pc:sldMk cId="4180674621" sldId="413"/>
            <ac:spMk id="5" creationId="{00000000-0000-0000-0000-000000000000}"/>
          </ac:spMkLst>
        </pc:spChg>
        <pc:spChg chg="del">
          <ac:chgData name=" " userId="1decf387-3a62-48e1-8264-95221a86067c" providerId="ADAL" clId="{3DB8765D-2F66-43B1-A825-AA719A9583CF}" dt="2020-01-08T00:19:45.514" v="191" actId="478"/>
          <ac:spMkLst>
            <pc:docMk/>
            <pc:sldMk cId="4180674621" sldId="413"/>
            <ac:spMk id="6" creationId="{00000000-0000-0000-0000-000000000000}"/>
          </ac:spMkLst>
        </pc:spChg>
        <pc:picChg chg="del">
          <ac:chgData name=" " userId="1decf387-3a62-48e1-8264-95221a86067c" providerId="ADAL" clId="{3DB8765D-2F66-43B1-A825-AA719A9583CF}" dt="2020-01-08T00:19:53.545" v="194" actId="478"/>
          <ac:picMkLst>
            <pc:docMk/>
            <pc:sldMk cId="4180674621" sldId="413"/>
            <ac:picMk id="9" creationId="{00000000-0000-0000-0000-000000000000}"/>
          </ac:picMkLst>
        </pc:picChg>
        <pc:picChg chg="del">
          <ac:chgData name=" " userId="1decf387-3a62-48e1-8264-95221a86067c" providerId="ADAL" clId="{3DB8765D-2F66-43B1-A825-AA719A9583CF}" dt="2020-01-08T00:19:48.538" v="192" actId="478"/>
          <ac:picMkLst>
            <pc:docMk/>
            <pc:sldMk cId="4180674621" sldId="413"/>
            <ac:picMk id="10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2A7F-A327-4EE8-B104-E975F89B161A}" type="datetime1">
              <a:rPr lang="ko-KR" altLang="en-US" smtClean="0"/>
              <a:pPr/>
              <a:t>2020-01-12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7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1012" y="6489340"/>
            <a:ext cx="5758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b="1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b="1" dirty="0" smtClean="0">
                <a:latin typeface="+mn-ea"/>
                <a:ea typeface="+mn-ea"/>
              </a:rPr>
              <a:t>/41</a:t>
            </a:r>
            <a:endParaRPr lang="en-US" altLang="ko-KR" sz="105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  <p:sldLayoutId id="2147484308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가설검정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08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10-7] </a:t>
            </a:r>
            <a:r>
              <a:rPr lang="ko-KR" altLang="en-US" sz="2000" dirty="0">
                <a:latin typeface="+mn-ea"/>
              </a:rPr>
              <a:t>초콜릿 한 개의 무게는 평균 </a:t>
            </a:r>
            <a:r>
              <a:rPr lang="en-US" altLang="ko-KR" sz="2000" dirty="0">
                <a:latin typeface="+mn-ea"/>
              </a:rPr>
              <a:t>200(g), </a:t>
            </a:r>
            <a:r>
              <a:rPr lang="ko-KR" altLang="en-US" sz="2000" dirty="0">
                <a:latin typeface="+mn-ea"/>
              </a:rPr>
              <a:t>표준편차 </a:t>
            </a:r>
            <a:r>
              <a:rPr lang="en-US" altLang="ko-KR" sz="2000" dirty="0">
                <a:latin typeface="+mn-ea"/>
              </a:rPr>
              <a:t>1.8(g)</a:t>
            </a:r>
            <a:r>
              <a:rPr lang="ko-KR" altLang="en-US" sz="2000" dirty="0">
                <a:latin typeface="+mn-ea"/>
              </a:rPr>
              <a:t>인 정규분포를 따른다고 한다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최근에 생산된 초콜릿 </a:t>
            </a:r>
            <a:r>
              <a:rPr lang="en-US" altLang="ko-KR" sz="2000" dirty="0">
                <a:latin typeface="+mn-ea"/>
              </a:rPr>
              <a:t>50</a:t>
            </a:r>
            <a:r>
              <a:rPr lang="ko-KR" altLang="en-US" sz="2000" dirty="0">
                <a:latin typeface="+mn-ea"/>
              </a:rPr>
              <a:t>개 무게의 표본평균이 </a:t>
            </a:r>
            <a:r>
              <a:rPr lang="en-US" altLang="ko-KR" sz="2000" dirty="0">
                <a:latin typeface="+mn-ea"/>
              </a:rPr>
              <a:t>199.5(g)</a:t>
            </a:r>
            <a:r>
              <a:rPr lang="ko-KR" altLang="en-US" sz="2000" dirty="0">
                <a:latin typeface="+mn-ea"/>
              </a:rPr>
              <a:t>였을 때</a:t>
            </a:r>
            <a:r>
              <a:rPr lang="en-US" altLang="ko-KR" sz="2000" dirty="0">
                <a:latin typeface="+mn-ea"/>
              </a:rPr>
              <a:t>,  </a:t>
            </a:r>
            <a:r>
              <a:rPr lang="ko-KR" altLang="en-US" sz="2000" dirty="0">
                <a:latin typeface="+mn-ea"/>
              </a:rPr>
              <a:t>평균 무게가 변하였는지 유의수준 </a:t>
            </a:r>
            <a:r>
              <a:rPr lang="en-US" altLang="ko-KR" sz="2000" dirty="0">
                <a:latin typeface="+mn-ea"/>
              </a:rPr>
              <a:t>5%</a:t>
            </a:r>
            <a:r>
              <a:rPr lang="ko-KR" altLang="en-US" sz="2000" dirty="0">
                <a:latin typeface="+mn-ea"/>
              </a:rPr>
              <a:t>에서 검정하시오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 </a:t>
            </a:r>
            <a:r>
              <a:rPr lang="ko-KR" altLang="en-US" dirty="0" err="1"/>
              <a:t>모분산을</a:t>
            </a:r>
            <a:r>
              <a:rPr lang="ko-KR" altLang="en-US" dirty="0"/>
              <a:t> 아는 경우의 검정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2654914"/>
            <a:ext cx="4991100" cy="3143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8" y="3158970"/>
            <a:ext cx="32956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1610" y="474314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기각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610" y="524720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평균 무게가 변하였다는 증거가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1570" y="2529186"/>
            <a:ext cx="7695855" cy="31500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693114"/>
            <a:ext cx="4438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83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2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29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2.2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검정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10-4] </a:t>
            </a:r>
            <a:r>
              <a:rPr lang="ko-KR" altLang="en-US" sz="2400" dirty="0"/>
              <a:t>모평균의 검정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모분산을</a:t>
            </a:r>
            <a:r>
              <a:rPr lang="ko-KR" altLang="en-US" sz="2400" dirty="0"/>
              <a:t> 모르는 경우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83531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2762926"/>
            <a:ext cx="57816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1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850146"/>
            <a:ext cx="5534311" cy="84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4293479"/>
            <a:ext cx="7733252" cy="236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55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10-10] A</a:t>
            </a:r>
            <a:r>
              <a:rPr lang="ko-KR" altLang="en-US" sz="2000" dirty="0"/>
              <a:t>사 </a:t>
            </a:r>
            <a:r>
              <a:rPr lang="en-US" altLang="ko-KR" sz="2000" dirty="0"/>
              <a:t>K</a:t>
            </a:r>
            <a:r>
              <a:rPr lang="ko-KR" altLang="en-US" sz="2000" dirty="0"/>
              <a:t>모델 자동차의 연비는 평균 </a:t>
            </a:r>
            <a:r>
              <a:rPr lang="en-US" altLang="ko-KR" sz="2000" dirty="0"/>
              <a:t>12.5(km/l)</a:t>
            </a:r>
            <a:r>
              <a:rPr lang="ko-KR" altLang="en-US" sz="2000" dirty="0"/>
              <a:t>로 알려져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새로 개발된 엔진을 장착한 </a:t>
            </a:r>
            <a:r>
              <a:rPr lang="en-US" altLang="ko-KR" sz="2000" dirty="0"/>
              <a:t>40</a:t>
            </a:r>
            <a:r>
              <a:rPr lang="ko-KR" altLang="en-US" sz="2000" dirty="0"/>
              <a:t>대의 자동차 연비를 측정한 결과 표본평균 </a:t>
            </a:r>
            <a:r>
              <a:rPr lang="en-US" altLang="ko-KR" sz="2000" dirty="0"/>
              <a:t>12.65(km/l), </a:t>
            </a:r>
            <a:r>
              <a:rPr lang="ko-KR" altLang="en-US" sz="2000" dirty="0"/>
              <a:t>표본표준편차 </a:t>
            </a:r>
            <a:r>
              <a:rPr lang="en-US" altLang="ko-KR" sz="2000" dirty="0"/>
              <a:t>0.57(km/l)</a:t>
            </a:r>
            <a:r>
              <a:rPr lang="ko-KR" altLang="en-US" sz="2000" dirty="0"/>
              <a:t>로 나왔다</a:t>
            </a:r>
            <a:r>
              <a:rPr lang="en-US" altLang="ko-KR" sz="2000" dirty="0"/>
              <a:t>. </a:t>
            </a:r>
            <a:r>
              <a:rPr lang="ko-KR" altLang="en-US" sz="2000" dirty="0"/>
              <a:t>연비가 개선되었는지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2.2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검정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2942946"/>
            <a:ext cx="5019675" cy="3429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463001"/>
            <a:ext cx="323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1610" y="481515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채택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610" y="524720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연비가 개선되었다는 충분한 증거가 없다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1570" y="2791379"/>
            <a:ext cx="7785865" cy="28878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975813"/>
            <a:ext cx="44005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93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2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244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10-11] </a:t>
            </a:r>
            <a:r>
              <a:rPr lang="ko-KR" altLang="en-US" sz="2000" dirty="0">
                <a:latin typeface="+mn-ea"/>
              </a:rPr>
              <a:t>초콜릿 한 개의 무게는 평균 </a:t>
            </a:r>
            <a:r>
              <a:rPr lang="en-US" altLang="ko-KR" sz="2000" dirty="0">
                <a:latin typeface="+mn-ea"/>
              </a:rPr>
              <a:t>200(g)</a:t>
            </a:r>
            <a:r>
              <a:rPr lang="ko-KR" altLang="en-US" sz="2000" dirty="0">
                <a:latin typeface="+mn-ea"/>
              </a:rPr>
              <a:t>인 정규분포를 따른다고 한다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최근에 생산된 초콜릿 </a:t>
            </a:r>
            <a:r>
              <a:rPr lang="en-US" altLang="ko-KR" sz="2000" dirty="0">
                <a:latin typeface="+mn-ea"/>
              </a:rPr>
              <a:t>50</a:t>
            </a:r>
            <a:r>
              <a:rPr lang="ko-KR" altLang="en-US" sz="2000" dirty="0">
                <a:latin typeface="+mn-ea"/>
              </a:rPr>
              <a:t>개 무게의 표본평균이 </a:t>
            </a:r>
            <a:r>
              <a:rPr lang="en-US" altLang="ko-KR" sz="2000" dirty="0">
                <a:latin typeface="+mn-ea"/>
              </a:rPr>
              <a:t>199.5(g), </a:t>
            </a:r>
            <a:r>
              <a:rPr lang="ko-KR" altLang="en-US" sz="2000" dirty="0">
                <a:latin typeface="+mn-ea"/>
              </a:rPr>
              <a:t>표본표준편차가 </a:t>
            </a:r>
            <a:r>
              <a:rPr lang="en-US" altLang="ko-KR" sz="2000" dirty="0">
                <a:latin typeface="+mn-ea"/>
              </a:rPr>
              <a:t>1.8(g)</a:t>
            </a:r>
            <a:r>
              <a:rPr lang="ko-KR" altLang="en-US" sz="2000" dirty="0">
                <a:latin typeface="+mn-ea"/>
              </a:rPr>
              <a:t>이었을 때</a:t>
            </a:r>
            <a:r>
              <a:rPr lang="en-US" altLang="ko-KR" sz="2000" dirty="0">
                <a:latin typeface="+mn-ea"/>
              </a:rPr>
              <a:t>,  </a:t>
            </a:r>
            <a:r>
              <a:rPr lang="ko-KR" altLang="en-US" sz="2000" dirty="0">
                <a:latin typeface="+mn-ea"/>
              </a:rPr>
              <a:t>평균 무게가 변하였는지 유의수준 </a:t>
            </a:r>
            <a:r>
              <a:rPr lang="en-US" altLang="ko-KR" sz="2000" dirty="0">
                <a:latin typeface="+mn-ea"/>
              </a:rPr>
              <a:t>5%</a:t>
            </a:r>
            <a:r>
              <a:rPr lang="ko-KR" altLang="en-US" sz="2000" dirty="0">
                <a:latin typeface="+mn-ea"/>
              </a:rPr>
              <a:t>에서 검정하시오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2.2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검정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2906651"/>
            <a:ext cx="5000625" cy="381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1610" y="485086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채택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1610" y="5354923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평균 무게가 변하였다는 충분한 증거가 없다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570" y="2790067"/>
            <a:ext cx="7740860" cy="31142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939518"/>
            <a:ext cx="3895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474902"/>
            <a:ext cx="35337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07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2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80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10-12] </a:t>
            </a:r>
            <a:r>
              <a:rPr lang="ko-KR" altLang="en-US" sz="1800" dirty="0">
                <a:latin typeface="+mn-ea"/>
              </a:rPr>
              <a:t>초콜릿 무게는 정규분포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 err="1">
                <a:latin typeface="+mn-ea"/>
              </a:rPr>
              <a:t>랜덤하게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샘플링한</a:t>
            </a:r>
            <a:r>
              <a:rPr lang="ko-KR" altLang="en-US" sz="1800" dirty="0">
                <a:latin typeface="+mn-ea"/>
              </a:rPr>
              <a:t> 초콜릿 </a:t>
            </a:r>
            <a:r>
              <a:rPr lang="en-US" altLang="ko-KR" sz="1800" dirty="0">
                <a:latin typeface="+mn-ea"/>
              </a:rPr>
              <a:t>50</a:t>
            </a:r>
            <a:r>
              <a:rPr lang="ko-KR" altLang="en-US" sz="1800" dirty="0">
                <a:latin typeface="+mn-ea"/>
              </a:rPr>
              <a:t>개 무게의 측정 데이터가 다음과 같을 때</a:t>
            </a:r>
            <a:r>
              <a:rPr lang="en-US" altLang="ko-KR" sz="1800" dirty="0">
                <a:latin typeface="+mn-ea"/>
              </a:rPr>
              <a:t>([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10-9]),  </a:t>
            </a:r>
            <a:r>
              <a:rPr lang="ko-KR" altLang="en-US" sz="1800" dirty="0">
                <a:latin typeface="+mn-ea"/>
              </a:rPr>
              <a:t>모평균이 </a:t>
            </a:r>
            <a:r>
              <a:rPr lang="en-US" altLang="ko-KR" sz="1800" dirty="0">
                <a:latin typeface="+mn-ea"/>
              </a:rPr>
              <a:t>200</a:t>
            </a:r>
            <a:r>
              <a:rPr lang="ko-KR" altLang="en-US" sz="1800" dirty="0">
                <a:latin typeface="+mn-ea"/>
              </a:rPr>
              <a:t>과 다르다고 할 수 있는지 유의수준 </a:t>
            </a:r>
            <a:r>
              <a:rPr lang="en-US" altLang="ko-KR" sz="1800" dirty="0">
                <a:latin typeface="+mn-ea"/>
              </a:rPr>
              <a:t>5%</a:t>
            </a:r>
            <a:r>
              <a:rPr lang="ko-KR" altLang="en-US" sz="1800" dirty="0">
                <a:latin typeface="+mn-ea"/>
              </a:rPr>
              <a:t>에서 검정하시오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2.2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검정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688" y="2261842"/>
            <a:ext cx="590964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</a:rPr>
              <a:t>194   200   207   199   206   191   195   197   210   202</a:t>
            </a:r>
          </a:p>
          <a:p>
            <a:r>
              <a:rPr lang="en-US" altLang="ko-KR" sz="1600" b="1" dirty="0">
                <a:solidFill>
                  <a:srgbClr val="0000FF"/>
                </a:solidFill>
              </a:rPr>
              <a:t>206   198   196   213   196   196   200   198   188   202</a:t>
            </a:r>
          </a:p>
          <a:p>
            <a:r>
              <a:rPr lang="en-US" altLang="ko-KR" sz="1600" b="1" dirty="0">
                <a:solidFill>
                  <a:srgbClr val="0000FF"/>
                </a:solidFill>
              </a:rPr>
              <a:t>203   203   204   198   204   201   204   199   197   197</a:t>
            </a:r>
          </a:p>
          <a:p>
            <a:r>
              <a:rPr lang="en-US" altLang="ko-KR" sz="1600" b="1" dirty="0">
                <a:solidFill>
                  <a:srgbClr val="0000FF"/>
                </a:solidFill>
              </a:rPr>
              <a:t>209   194   197   203   202   198   197   201   194   193</a:t>
            </a:r>
          </a:p>
          <a:p>
            <a:r>
              <a:rPr lang="en-US" altLang="ko-KR" sz="1600" b="1" dirty="0">
                <a:solidFill>
                  <a:srgbClr val="0000FF"/>
                </a:solidFill>
              </a:rPr>
              <a:t>195   201   194   198   195   201   196   199   204   198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04" y="3711660"/>
            <a:ext cx="4991100" cy="3524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92" y="4181808"/>
            <a:ext cx="3657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84" y="4143708"/>
            <a:ext cx="238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37871" y="523856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채택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7871" y="559860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평균 무게가 변하였다는 충분한 증거가 없다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8464" y="3632102"/>
            <a:ext cx="7798971" cy="301104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6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54" y="4581462"/>
            <a:ext cx="5688580" cy="6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16" y="5954828"/>
            <a:ext cx="5986663" cy="63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98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2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46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69946"/>
            <a:ext cx="835292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54000"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#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그래프 검토 ⇒ 신뢰구간이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200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을 포함함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3" y="1072479"/>
            <a:ext cx="6834316" cy="4876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12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08</a:t>
            </a:r>
            <a:r>
              <a:rPr kumimoji="0" lang="ko-KR" altLang="en-US" dirty="0"/>
              <a:t>장</a:t>
            </a:r>
            <a:r>
              <a:rPr kumimoji="0" lang="en-US" altLang="ko-KR" dirty="0"/>
              <a:t/>
            </a:r>
            <a:br>
              <a:rPr kumimoji="0" lang="en-US" altLang="ko-KR" dirty="0"/>
            </a:br>
            <a:r>
              <a:rPr kumimoji="0" lang="ko-KR" altLang="en-US" dirty="0"/>
              <a:t>가설검정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1680" y="2483895"/>
            <a:ext cx="6480720" cy="372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sz="2400" b="1" dirty="0">
                <a:latin typeface="+mn-ea"/>
                <a:ea typeface="+mn-ea"/>
              </a:rPr>
              <a:t>가설검정</a:t>
            </a:r>
            <a:endParaRPr lang="en-US" altLang="ko-KR" sz="24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sz="2400" b="1" dirty="0">
                <a:latin typeface="+mn-ea"/>
                <a:ea typeface="+mn-ea"/>
              </a:rPr>
              <a:t>모평균에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10.3	</a:t>
            </a:r>
            <a:r>
              <a:rPr lang="ko-KR" altLang="en-US" sz="2400" b="1" dirty="0" err="1">
                <a:latin typeface="+mn-ea"/>
                <a:ea typeface="+mn-ea"/>
              </a:rPr>
              <a:t>모비율에</a:t>
            </a:r>
            <a:r>
              <a:rPr lang="ko-KR" altLang="en-US" sz="2400" b="1" dirty="0">
                <a:latin typeface="+mn-ea"/>
                <a:ea typeface="+mn-ea"/>
              </a:rPr>
              <a:t>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10.4	</a:t>
            </a:r>
            <a:r>
              <a:rPr lang="ko-KR" altLang="en-US" sz="2400" b="1" dirty="0" err="1">
                <a:latin typeface="+mn-ea"/>
                <a:ea typeface="+mn-ea"/>
              </a:rPr>
              <a:t>모분산에</a:t>
            </a:r>
            <a:r>
              <a:rPr lang="ko-KR" altLang="en-US" sz="2400" b="1" dirty="0">
                <a:latin typeface="+mn-ea"/>
                <a:ea typeface="+mn-ea"/>
              </a:rPr>
              <a:t>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10.5	</a:t>
            </a:r>
            <a:r>
              <a:rPr lang="ko-KR" altLang="en-US" sz="2400" b="1" dirty="0">
                <a:latin typeface="+mn-ea"/>
                <a:ea typeface="+mn-ea"/>
              </a:rPr>
              <a:t>신뢰구간의 이해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10.6	</a:t>
            </a:r>
            <a:r>
              <a:rPr lang="ko-KR" altLang="en-US" sz="2400" b="1" dirty="0">
                <a:latin typeface="+mn-ea"/>
                <a:ea typeface="+mn-ea"/>
              </a:rPr>
              <a:t>검사특성곡선</a:t>
            </a:r>
            <a:r>
              <a:rPr lang="en-US" altLang="ko-KR" sz="2400" b="1" dirty="0">
                <a:latin typeface="+mn-ea"/>
                <a:ea typeface="+mn-ea"/>
              </a:rPr>
              <a:t>*</a:t>
            </a:r>
            <a:endParaRPr lang="ko-KR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 </a:t>
            </a:r>
            <a:r>
              <a:rPr lang="ko-KR" altLang="en-US" dirty="0" err="1"/>
              <a:t>모비율의</a:t>
            </a:r>
            <a:r>
              <a:rPr lang="ko-KR" altLang="en-US" dirty="0"/>
              <a:t> 검정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2754609"/>
            <a:ext cx="8145905" cy="11244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10-6] p-</a:t>
            </a:r>
            <a:r>
              <a:rPr lang="ko-KR" altLang="en-US" sz="2400" dirty="0"/>
              <a:t>값</a:t>
            </a:r>
            <a:r>
              <a:rPr lang="en-US" altLang="ko-KR" sz="2400" dirty="0"/>
              <a:t>(p-value)</a:t>
            </a:r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검정통계량의 관측치를 근거로 </a:t>
            </a:r>
            <a:r>
              <a:rPr lang="ko-KR" altLang="en-US" sz="2000" dirty="0" err="1"/>
              <a:t>귀무가설을</a:t>
            </a:r>
            <a:r>
              <a:rPr lang="ko-KR" altLang="en-US" sz="2000" dirty="0"/>
              <a:t> 기각했을 때 틀릴 확률 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참인데도 우연히 그런 관측치가 나올 확률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2708920"/>
            <a:ext cx="8145905" cy="1170130"/>
          </a:xfrm>
          <a:prstGeom prst="roundRect">
            <a:avLst>
              <a:gd name="adj" fmla="val 12405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8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358770"/>
            <a:ext cx="3049786" cy="11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67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3.1  </a:t>
            </a:r>
            <a:r>
              <a:rPr lang="ko-KR" altLang="en-US" dirty="0"/>
              <a:t>모비율의 검정 </a:t>
            </a:r>
            <a:r>
              <a:rPr lang="en-US" altLang="ko-KR" sz="2800" b="0" dirty="0"/>
              <a:t>(</a:t>
            </a:r>
            <a:r>
              <a:rPr lang="ko-KR" altLang="en-US" sz="2800" b="0" dirty="0"/>
              <a:t>표본이 크지 않은 경우</a:t>
            </a:r>
            <a:r>
              <a:rPr lang="en-US" altLang="ko-KR" sz="2800" b="0" dirty="0"/>
              <a:t>)</a:t>
            </a:r>
            <a:endParaRPr lang="ko-KR" altLang="en-US" b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2754609"/>
            <a:ext cx="8145905" cy="11244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10-6] p-</a:t>
            </a:r>
            <a:r>
              <a:rPr lang="ko-KR" altLang="en-US" sz="2400" dirty="0"/>
              <a:t>값</a:t>
            </a:r>
            <a:r>
              <a:rPr lang="en-US" altLang="ko-KR" sz="2400" dirty="0"/>
              <a:t>(p-value)</a:t>
            </a:r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검정통계량의 관측치를 근거로 </a:t>
            </a:r>
            <a:r>
              <a:rPr lang="ko-KR" altLang="en-US" sz="2000" dirty="0" err="1"/>
              <a:t>귀무가설을</a:t>
            </a:r>
            <a:r>
              <a:rPr lang="ko-KR" altLang="en-US" sz="2000" dirty="0"/>
              <a:t> 기각했을 때 틀릴 확률 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참인데도 우연히 그런 관측치가 나올 확률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2708920"/>
            <a:ext cx="8145905" cy="1170130"/>
          </a:xfrm>
          <a:prstGeom prst="roundRect">
            <a:avLst>
              <a:gd name="adj" fmla="val 12405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6545" y="4059755"/>
            <a:ext cx="8415338" cy="674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10-6] </a:t>
            </a:r>
            <a:r>
              <a:rPr lang="ko-KR" altLang="en-US" sz="2400" dirty="0" err="1"/>
              <a:t>모비율의</a:t>
            </a:r>
            <a:r>
              <a:rPr lang="ko-KR" altLang="en-US" sz="2400" dirty="0"/>
              <a:t> 검정 </a:t>
            </a:r>
            <a:r>
              <a:rPr lang="en-US" altLang="ko-KR" sz="2400" dirty="0"/>
              <a:t>(</a:t>
            </a:r>
            <a:r>
              <a:rPr lang="ko-KR" altLang="en-US" sz="2400" dirty="0"/>
              <a:t>표본이 크지 않은 경우</a:t>
            </a:r>
            <a:r>
              <a:rPr lang="en-US" altLang="ko-KR" sz="2400" dirty="0"/>
              <a:t>)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545" y="4014065"/>
            <a:ext cx="8145905" cy="247527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358770"/>
            <a:ext cx="3049786" cy="11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93" y="4622371"/>
            <a:ext cx="3924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19" y="5159973"/>
            <a:ext cx="7515225" cy="12287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74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10-16] </a:t>
            </a:r>
            <a:r>
              <a:rPr lang="ko-KR" altLang="en-US" sz="2000" dirty="0">
                <a:latin typeface="+mn-ea"/>
              </a:rPr>
              <a:t>프로세스에서 </a:t>
            </a:r>
            <a:r>
              <a:rPr lang="en-US" altLang="ko-KR" sz="2000" dirty="0">
                <a:latin typeface="+mn-ea"/>
              </a:rPr>
              <a:t>10</a:t>
            </a:r>
            <a:r>
              <a:rPr lang="ko-KR" altLang="en-US" sz="2000" dirty="0">
                <a:latin typeface="+mn-ea"/>
              </a:rPr>
              <a:t>개의 제품을 랜덤 </a:t>
            </a:r>
            <a:r>
              <a:rPr lang="ko-KR" altLang="en-US" sz="2000" dirty="0" err="1">
                <a:latin typeface="+mn-ea"/>
              </a:rPr>
              <a:t>샘플링하여</a:t>
            </a:r>
            <a:r>
              <a:rPr lang="ko-KR" altLang="en-US" sz="2000" dirty="0">
                <a:latin typeface="+mn-ea"/>
              </a:rPr>
              <a:t> 검사한 결과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개의 불량품이 발견되었다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공정 불량률이 </a:t>
            </a:r>
            <a:r>
              <a:rPr lang="en-US" altLang="ko-KR" sz="2000" dirty="0">
                <a:latin typeface="+mn-ea"/>
              </a:rPr>
              <a:t>0.1</a:t>
            </a:r>
            <a:r>
              <a:rPr lang="ko-KR" altLang="en-US" sz="2000" dirty="0">
                <a:latin typeface="+mn-ea"/>
              </a:rPr>
              <a:t>보다 크다고 할 수 있는지 유의수준 </a:t>
            </a:r>
            <a:r>
              <a:rPr lang="en-US" altLang="ko-KR" sz="2000" dirty="0">
                <a:latin typeface="+mn-ea"/>
              </a:rPr>
              <a:t>10%</a:t>
            </a:r>
            <a:r>
              <a:rPr lang="ko-KR" altLang="en-US" sz="2000" dirty="0">
                <a:latin typeface="+mn-ea"/>
              </a:rPr>
              <a:t>에서 검정하시오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3.1 </a:t>
            </a:r>
            <a:r>
              <a:rPr lang="ko-KR" altLang="en-US" dirty="0"/>
              <a:t>모비율의 검정 </a:t>
            </a:r>
            <a:r>
              <a:rPr lang="en-US" altLang="ko-KR" sz="3000" b="0" dirty="0"/>
              <a:t>(</a:t>
            </a:r>
            <a:r>
              <a:rPr lang="ko-KR" altLang="en-US" sz="3000" b="0" dirty="0"/>
              <a:t>표본이 크지 않은 경우</a:t>
            </a:r>
            <a:r>
              <a:rPr lang="en-US" altLang="ko-KR" sz="3000" b="0" dirty="0"/>
              <a:t>)</a:t>
            </a:r>
            <a:endParaRPr lang="ko-KR" altLang="en-US" sz="3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09" y="2475080"/>
            <a:ext cx="4724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8593" y="3663026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sz="1600" dirty="0">
                <a:latin typeface="+mn-ea"/>
                <a:ea typeface="+mn-ea"/>
                <a:sym typeface="Wingdings" panose="05000000000000000000" pitchFamily="2" charset="2"/>
              </a:rPr>
              <a:t> 채택</a:t>
            </a:r>
            <a:r>
              <a:rPr lang="en-US" altLang="ko-KR" sz="1600" dirty="0">
                <a:latin typeface="+mn-ea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공정 불량률이 </a:t>
            </a:r>
            <a:r>
              <a:rPr lang="en-US" altLang="ko-KR" sz="1600" dirty="0">
                <a:latin typeface="+mn-ea"/>
                <a:ea typeface="+mn-ea"/>
              </a:rPr>
              <a:t>0.1</a:t>
            </a:r>
            <a:r>
              <a:rPr lang="ko-KR" altLang="en-US" sz="1600" dirty="0">
                <a:latin typeface="+mn-ea"/>
                <a:ea typeface="+mn-ea"/>
              </a:rPr>
              <a:t>보다 크다고 할 만한 충분한 증거가 없음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85" y="4239090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  <a:ea typeface="+mn-ea"/>
              </a:rPr>
              <a:t>만약</a:t>
            </a:r>
            <a:r>
              <a:rPr lang="en-US" altLang="ko-KR" dirty="0">
                <a:latin typeface="+mn-ea"/>
                <a:ea typeface="+mn-ea"/>
              </a:rPr>
              <a:t>, 3</a:t>
            </a:r>
            <a:r>
              <a:rPr lang="ko-KR" altLang="en-US" dirty="0">
                <a:latin typeface="+mn-ea"/>
                <a:ea typeface="+mn-ea"/>
              </a:rPr>
              <a:t>개의 불량품이 발견되었다면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8593" y="566995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유의수준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10%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에서 </a:t>
            </a:r>
            <a:r>
              <a:rPr lang="ko-KR" altLang="en-US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 기각</a:t>
            </a:r>
            <a:endParaRPr lang="en-US" altLang="ko-KR" dirty="0">
              <a:latin typeface="+mn-ea"/>
              <a:ea typeface="+mn-ea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>
                <a:latin typeface="+mn-ea"/>
                <a:ea typeface="+mn-ea"/>
              </a:rPr>
              <a:t>공정 불량률이 </a:t>
            </a:r>
            <a:r>
              <a:rPr lang="en-US" altLang="ko-KR" dirty="0">
                <a:latin typeface="+mn-ea"/>
                <a:ea typeface="+mn-ea"/>
              </a:rPr>
              <a:t>0.1</a:t>
            </a:r>
            <a:r>
              <a:rPr lang="ko-KR" altLang="en-US" dirty="0">
                <a:latin typeface="+mn-ea"/>
                <a:ea typeface="+mn-ea"/>
              </a:rPr>
              <a:t>보다 크다고 할 만한 증거가 있음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2569" y="2431339"/>
            <a:ext cx="7794866" cy="396799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66276"/>
            <a:ext cx="7254806" cy="69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31419"/>
            <a:ext cx="7299811" cy="74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48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0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0207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3.2  </a:t>
            </a:r>
            <a:r>
              <a:rPr lang="ko-KR" altLang="en-US" dirty="0"/>
              <a:t>모비율의 검정 </a:t>
            </a:r>
            <a:r>
              <a:rPr lang="en-US" altLang="ko-KR" sz="2800" b="0" dirty="0"/>
              <a:t>(</a:t>
            </a:r>
            <a:r>
              <a:rPr lang="ko-KR" altLang="en-US" sz="2800" b="0" dirty="0"/>
              <a:t>표본이 큰 경우</a:t>
            </a:r>
            <a:r>
              <a:rPr lang="en-US" altLang="ko-KR" sz="2800" b="0" dirty="0"/>
              <a:t>)</a:t>
            </a:r>
            <a:endParaRPr lang="ko-KR" altLang="en-US" sz="2800" b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10-7] </a:t>
            </a:r>
            <a:r>
              <a:rPr lang="ko-KR" altLang="en-US" sz="2400" dirty="0" err="1"/>
              <a:t>모비율의</a:t>
            </a:r>
            <a:r>
              <a:rPr lang="ko-KR" altLang="en-US" sz="2400" dirty="0"/>
              <a:t> 검정 </a:t>
            </a:r>
            <a:r>
              <a:rPr lang="en-US" altLang="ko-KR" sz="2400" dirty="0"/>
              <a:t>(</a:t>
            </a:r>
            <a:r>
              <a:rPr lang="ko-KR" altLang="en-US" sz="2400" dirty="0"/>
              <a:t>표본이 큰 경우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378042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995" y="3609020"/>
            <a:ext cx="4867275" cy="1219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2060141"/>
            <a:ext cx="5389975" cy="132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71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10-17] </a:t>
            </a:r>
            <a:r>
              <a:rPr lang="ko-KR" altLang="en-US" sz="2000" dirty="0"/>
              <a:t>프로세스에서 </a:t>
            </a:r>
            <a:r>
              <a:rPr lang="en-US" altLang="ko-KR" sz="2000" dirty="0"/>
              <a:t>200</a:t>
            </a:r>
            <a:r>
              <a:rPr lang="ko-KR" altLang="en-US" sz="2000" dirty="0"/>
              <a:t>개의 제품을 랜덤 </a:t>
            </a:r>
            <a:r>
              <a:rPr lang="ko-KR" altLang="en-US" sz="2000" dirty="0" err="1"/>
              <a:t>샘플링하여</a:t>
            </a:r>
            <a:r>
              <a:rPr lang="ko-KR" altLang="en-US" sz="2000" dirty="0"/>
              <a:t> 검사한 결과 </a:t>
            </a:r>
            <a:r>
              <a:rPr lang="en-US" altLang="ko-KR" sz="2000" dirty="0"/>
              <a:t>15</a:t>
            </a:r>
            <a:r>
              <a:rPr lang="ko-KR" altLang="en-US" sz="2000" dirty="0"/>
              <a:t>개의 불량품이 발견되었다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공정 불량률이 </a:t>
            </a:r>
            <a:r>
              <a:rPr lang="en-US" altLang="ko-KR" sz="2000" dirty="0"/>
              <a:t>0.1</a:t>
            </a:r>
            <a:r>
              <a:rPr lang="ko-KR" altLang="en-US" sz="2000" dirty="0"/>
              <a:t>보다 작다고 할 수 있는지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3.2  </a:t>
            </a:r>
            <a:r>
              <a:rPr lang="ko-KR" altLang="en-US" dirty="0"/>
              <a:t>모비율의 검정 </a:t>
            </a:r>
            <a:r>
              <a:rPr lang="en-US" altLang="ko-KR" sz="2800" b="0" dirty="0"/>
              <a:t>(</a:t>
            </a:r>
            <a:r>
              <a:rPr lang="ko-KR" altLang="en-US" sz="2800" b="0" dirty="0"/>
              <a:t>표본이 큰 경우</a:t>
            </a:r>
            <a:r>
              <a:rPr lang="en-US" altLang="ko-KR" sz="2800" b="0" dirty="0"/>
              <a:t>)</a:t>
            </a:r>
            <a:endParaRPr lang="ko-KR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09" y="2639194"/>
            <a:ext cx="48196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8593" y="4078813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유의수준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5%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에서 </a:t>
            </a:r>
            <a:r>
              <a:rPr lang="ko-KR" altLang="en-US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 채택</a:t>
            </a:r>
            <a:endParaRPr lang="en-US" altLang="ko-KR" dirty="0">
              <a:latin typeface="+mn-ea"/>
              <a:ea typeface="+mn-ea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공정 불량률이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0.1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보다 작다고 할 만한 충분한 증거가 없음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569" y="2492896"/>
            <a:ext cx="7704856" cy="23762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17" y="3068960"/>
            <a:ext cx="5305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88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5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7977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 </a:t>
            </a:r>
            <a:r>
              <a:rPr lang="ko-KR" altLang="en-US" dirty="0" err="1"/>
              <a:t>모분산의</a:t>
            </a:r>
            <a:r>
              <a:rPr lang="ko-KR" altLang="en-US" dirty="0"/>
              <a:t> 검정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10-9] </a:t>
            </a:r>
            <a:r>
              <a:rPr lang="ko-KR" altLang="en-US" sz="2400" dirty="0" err="1"/>
              <a:t>모분산의</a:t>
            </a:r>
            <a:r>
              <a:rPr lang="ko-KR" altLang="en-US" sz="2400" dirty="0"/>
              <a:t> 검정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360040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3381011"/>
            <a:ext cx="71437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60" y="1957374"/>
            <a:ext cx="5059742" cy="123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235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10-20] </a:t>
            </a:r>
            <a:r>
              <a:rPr lang="ko-KR" altLang="en-US" sz="2000" dirty="0" err="1"/>
              <a:t>품질특성치가</a:t>
            </a:r>
            <a:r>
              <a:rPr lang="ko-KR" altLang="en-US" sz="2000" dirty="0"/>
              <a:t> 분산이 </a:t>
            </a:r>
            <a:r>
              <a:rPr lang="en-US" altLang="ko-KR" sz="2000" dirty="0"/>
              <a:t>0.8</a:t>
            </a:r>
            <a:r>
              <a:rPr lang="ko-KR" altLang="en-US" sz="2000" dirty="0"/>
              <a:t>인 정규분포를 따르는 생산공정에서 최근 품질에 문제가 있는지 알고자 </a:t>
            </a:r>
            <a:r>
              <a:rPr lang="en-US" altLang="ko-KR" sz="2000" dirty="0"/>
              <a:t>25</a:t>
            </a:r>
            <a:r>
              <a:rPr lang="ko-KR" altLang="en-US" sz="2000" dirty="0"/>
              <a:t>개 제품을 랜덤 </a:t>
            </a:r>
            <a:r>
              <a:rPr lang="ko-KR" altLang="en-US" sz="2000" dirty="0" err="1"/>
              <a:t>샘플링하여</a:t>
            </a:r>
            <a:r>
              <a:rPr lang="ko-KR" altLang="en-US" sz="2000" dirty="0"/>
              <a:t> 분석한 결과 표본의 분산이 </a:t>
            </a:r>
            <a:r>
              <a:rPr lang="en-US" altLang="ko-KR" sz="2000" dirty="0"/>
              <a:t>1.24</a:t>
            </a:r>
            <a:r>
              <a:rPr lang="ko-KR" altLang="en-US" sz="2000" dirty="0"/>
              <a:t>이었다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모분산이</a:t>
            </a:r>
            <a:r>
              <a:rPr lang="ko-KR" altLang="en-US" sz="2000" dirty="0"/>
              <a:t> 기존에 비해 커졌는지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 </a:t>
            </a:r>
            <a:r>
              <a:rPr lang="ko-KR" altLang="en-US" dirty="0" err="1"/>
              <a:t>모분산의</a:t>
            </a:r>
            <a:r>
              <a:rPr lang="ko-KR" altLang="en-US" dirty="0"/>
              <a:t> 검정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04" y="2890572"/>
            <a:ext cx="5153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1580" y="440274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유의수준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5%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에서 </a:t>
            </a:r>
            <a:r>
              <a:rPr lang="ko-KR" altLang="en-US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 기각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483478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유의수준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5%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에서 생산공정의 분산이 최근에 증가했다는  증거가 있다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8464" y="2739005"/>
            <a:ext cx="7798971" cy="28158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04" y="3465900"/>
            <a:ext cx="42672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690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0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211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 </a:t>
            </a:r>
            <a:r>
              <a:rPr lang="ko-KR" altLang="en-US" dirty="0"/>
              <a:t>가설검정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5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10-3] </a:t>
            </a:r>
            <a:r>
              <a:rPr lang="ko-KR" altLang="en-US" sz="2400" dirty="0"/>
              <a:t>통계적 가설검정</a:t>
            </a:r>
            <a:r>
              <a:rPr lang="en-US" altLang="ko-KR" sz="2400" dirty="0"/>
              <a:t>(hypothesis testing)</a:t>
            </a:r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기존의 통념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귀무가설</a:t>
            </a:r>
            <a:r>
              <a:rPr lang="en-US" altLang="ko-KR" sz="2000" dirty="0"/>
              <a:t>)</a:t>
            </a:r>
            <a:r>
              <a:rPr lang="ko-KR" altLang="en-US" sz="2000" dirty="0"/>
              <a:t>에 반하는 </a:t>
            </a:r>
            <a:r>
              <a:rPr lang="ko-KR" altLang="en-US" sz="2000" dirty="0">
                <a:solidFill>
                  <a:srgbClr val="0000FF"/>
                </a:solidFill>
              </a:rPr>
              <a:t>새로운 가설</a:t>
            </a:r>
            <a:r>
              <a:rPr lang="en-US" altLang="ko-KR" sz="2000" dirty="0">
                <a:solidFill>
                  <a:srgbClr val="0000FF"/>
                </a:solidFill>
              </a:rPr>
              <a:t>(</a:t>
            </a:r>
            <a:r>
              <a:rPr lang="ko-KR" altLang="en-US" sz="2000" dirty="0">
                <a:solidFill>
                  <a:srgbClr val="0000FF"/>
                </a:solidFill>
              </a:rPr>
              <a:t>대립가설</a:t>
            </a:r>
            <a:r>
              <a:rPr lang="en-US" altLang="ko-KR" sz="2000" dirty="0">
                <a:solidFill>
                  <a:srgbClr val="0000FF"/>
                </a:solidFill>
              </a:rPr>
              <a:t>)</a:t>
            </a:r>
            <a:r>
              <a:rPr lang="ko-KR" altLang="en-US" sz="2000" dirty="0">
                <a:solidFill>
                  <a:srgbClr val="0000FF"/>
                </a:solidFill>
              </a:rPr>
              <a:t>을 설정</a:t>
            </a:r>
            <a:r>
              <a:rPr lang="ko-KR" altLang="en-US" sz="2000" dirty="0"/>
              <a:t>하고</a:t>
            </a:r>
            <a:r>
              <a:rPr lang="en-US" altLang="ko-KR" sz="2000" dirty="0"/>
              <a:t>, </a:t>
            </a:r>
            <a:r>
              <a:rPr lang="ko-KR" altLang="en-US" sz="2000" dirty="0"/>
              <a:t>관측된 데이터를 바탕으로 </a:t>
            </a:r>
            <a:r>
              <a:rPr lang="ko-KR" altLang="en-US" sz="2000" dirty="0" err="1">
                <a:solidFill>
                  <a:srgbClr val="0000FF"/>
                </a:solidFill>
              </a:rPr>
              <a:t>귀무가설의</a:t>
            </a:r>
            <a:r>
              <a:rPr lang="ko-KR" altLang="en-US" sz="2000" dirty="0">
                <a:solidFill>
                  <a:srgbClr val="0000FF"/>
                </a:solidFill>
              </a:rPr>
              <a:t> 채택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</a:rPr>
              <a:t>기각 여부를 결정</a:t>
            </a:r>
            <a:r>
              <a:rPr lang="ko-KR" altLang="en-US" sz="2000" dirty="0"/>
              <a:t>하는 통계적 절차</a:t>
            </a: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530169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6545" y="4599814"/>
            <a:ext cx="8415338" cy="94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10-4] </a:t>
            </a:r>
            <a:r>
              <a:rPr lang="ko-KR" altLang="en-US" sz="2400" dirty="0"/>
              <a:t>제</a:t>
            </a:r>
            <a:r>
              <a:rPr lang="en-US" altLang="ko-KR" sz="2400" dirty="0"/>
              <a:t>1</a:t>
            </a:r>
            <a:r>
              <a:rPr lang="ko-KR" altLang="en-US" sz="2400" dirty="0"/>
              <a:t>종 오류</a:t>
            </a:r>
            <a:r>
              <a:rPr lang="en-US" altLang="ko-KR" sz="2400" dirty="0"/>
              <a:t>(type 1 error)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맞는데도 불구하고 이를 기각하는 오류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545" y="4554123"/>
            <a:ext cx="8145905" cy="990111"/>
          </a:xfrm>
          <a:prstGeom prst="roundRect">
            <a:avLst>
              <a:gd name="adj" fmla="val 1167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6545" y="5679935"/>
            <a:ext cx="8415338" cy="94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10-5] </a:t>
            </a:r>
            <a:r>
              <a:rPr lang="ko-KR" altLang="en-US" sz="2400" dirty="0"/>
              <a:t>제</a:t>
            </a:r>
            <a:r>
              <a:rPr lang="en-US" altLang="ko-KR" sz="2400" dirty="0"/>
              <a:t>2</a:t>
            </a:r>
            <a:r>
              <a:rPr lang="ko-KR" altLang="en-US" sz="2400" dirty="0"/>
              <a:t>종 오류</a:t>
            </a:r>
            <a:r>
              <a:rPr lang="en-US" altLang="ko-KR" sz="2400" dirty="0"/>
              <a:t>(type 2 error)</a:t>
            </a:r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대립가설이 맞는데도 불구하고 </a:t>
            </a:r>
            <a:r>
              <a:rPr lang="ko-KR" altLang="en-US" sz="2000" dirty="0" err="1"/>
              <a:t>귀무가설을</a:t>
            </a:r>
            <a:r>
              <a:rPr lang="ko-KR" altLang="en-US" sz="2000" dirty="0"/>
              <a:t> 채택하는 오류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6545" y="5634244"/>
            <a:ext cx="8145905" cy="990111"/>
          </a:xfrm>
          <a:prstGeom prst="roundRect">
            <a:avLst>
              <a:gd name="adj" fmla="val 1167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1560" y="289765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(null hypothesis) H</a:t>
            </a:r>
            <a:r>
              <a:rPr lang="en-US" altLang="ko-KR" baseline="-25000" dirty="0">
                <a:latin typeface="+mn-ea"/>
                <a:ea typeface="+mn-ea"/>
              </a:rPr>
              <a:t>0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370193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대립가설</a:t>
            </a:r>
            <a:r>
              <a:rPr lang="en-US" altLang="ko-KR" dirty="0">
                <a:latin typeface="+mn-ea"/>
                <a:ea typeface="+mn-ea"/>
              </a:rPr>
              <a:t>(alternative hypothesis) H</a:t>
            </a:r>
            <a:r>
              <a:rPr lang="en-US" altLang="ko-KR" baseline="-25000" dirty="0">
                <a:latin typeface="+mn-ea"/>
                <a:ea typeface="+mn-ea"/>
              </a:rPr>
              <a:t>1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1640" y="32454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기존의 통념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기각할만한 명백한 사유가 입증되지 않는 한 채택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3648" y="404977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새로운 주장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표본 데이터로부터 확실한 근거가 제시되어야 채택</a:t>
            </a:r>
          </a:p>
        </p:txBody>
      </p:sp>
    </p:spTree>
    <p:extLst>
      <p:ext uri="{BB962C8B-B14F-4D97-AF65-F5344CB8AC3E}">
        <p14:creationId xmlns:p14="http://schemas.microsoft.com/office/powerpoint/2010/main" val="4264429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10-21] </a:t>
            </a:r>
            <a:r>
              <a:rPr lang="ko-KR" altLang="en-US" sz="2000" dirty="0" err="1"/>
              <a:t>품질특성치가</a:t>
            </a:r>
            <a:r>
              <a:rPr lang="ko-KR" altLang="en-US" sz="2000" dirty="0"/>
              <a:t> 정규분포를 따르는 생산공정에서 품질특성에 대한 분산을 추정하기 위하여 </a:t>
            </a:r>
            <a:r>
              <a:rPr lang="en-US" altLang="ko-KR" sz="2000" dirty="0"/>
              <a:t>10</a:t>
            </a:r>
            <a:r>
              <a:rPr lang="ko-KR" altLang="en-US" sz="2000" dirty="0"/>
              <a:t>개 제품을 랜덤 </a:t>
            </a:r>
            <a:r>
              <a:rPr lang="ko-KR" altLang="en-US" sz="2000" dirty="0" err="1"/>
              <a:t>샘플링한</a:t>
            </a:r>
            <a:r>
              <a:rPr lang="ko-KR" altLang="en-US" sz="2000" dirty="0"/>
              <a:t> 결과 다음의 데이터를 구하였다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모분산이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와 다르다고 할 수 있는지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 </a:t>
            </a:r>
            <a:r>
              <a:rPr lang="ko-KR" altLang="en-US" dirty="0" err="1"/>
              <a:t>모분산의</a:t>
            </a:r>
            <a:r>
              <a:rPr lang="ko-KR" altLang="en-US" dirty="0"/>
              <a:t> 검정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5666" y="2690918"/>
            <a:ext cx="55446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20.0 21.5 20.9 19.8 22.5 20.3 23.6 18.0 23.3 17.8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1610" y="495917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latin typeface="+mn-ea"/>
                <a:ea typeface="+mn-ea"/>
                <a:sym typeface="Wingdings" panose="05000000000000000000" pitchFamily="2" charset="2"/>
              </a:rPr>
              <a:t>귀무가설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 채택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1610" y="5364215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유의수준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5%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에서 </a:t>
            </a:r>
            <a:r>
              <a:rPr lang="ko-KR" altLang="en-US" dirty="0" err="1">
                <a:latin typeface="+mn-ea"/>
                <a:ea typeface="+mn-ea"/>
                <a:sym typeface="Wingdings" panose="05000000000000000000" pitchFamily="2" charset="2"/>
              </a:rPr>
              <a:t>모분산이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2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와 다르다는 충분한 증거가 없다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5826089"/>
            <a:ext cx="64389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01570" y="3187423"/>
            <a:ext cx="8280920" cy="33919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73" y="3266982"/>
            <a:ext cx="4697642" cy="164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475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11" y="37054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516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/>
              <a:t>검사특성곡선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10-7] </a:t>
            </a:r>
            <a:r>
              <a:rPr lang="ko-KR" altLang="en-US" sz="2400" dirty="0" err="1"/>
              <a:t>검정력</a:t>
            </a:r>
            <a:r>
              <a:rPr lang="ko-KR" altLang="en-US" sz="2400" dirty="0"/>
              <a:t> 함수</a:t>
            </a:r>
            <a:r>
              <a:rPr lang="en-US" altLang="ko-KR" sz="2400" dirty="0"/>
              <a:t>(power function)</a:t>
            </a:r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모수값의</a:t>
            </a:r>
            <a:r>
              <a:rPr lang="ko-KR" altLang="en-US" sz="2000" dirty="0"/>
              <a:t> 변화에 따라 </a:t>
            </a:r>
            <a:r>
              <a:rPr lang="ko-KR" altLang="en-US" sz="2000" dirty="0" err="1"/>
              <a:t>귀무가설을</a:t>
            </a:r>
            <a:r>
              <a:rPr lang="ko-KR" altLang="en-US" sz="2000" dirty="0"/>
              <a:t> 기각할 확률의 함수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350149"/>
          </a:xfrm>
          <a:prstGeom prst="roundRect">
            <a:avLst>
              <a:gd name="adj" fmla="val 13396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481459"/>
              </p:ext>
            </p:extLst>
          </p:nvPr>
        </p:nvGraphicFramePr>
        <p:xfrm>
          <a:off x="3041830" y="2213865"/>
          <a:ext cx="2700300" cy="347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2958840" imgH="380880" progId="Equation.DSMT4">
                  <p:embed/>
                </p:oleObj>
              </mc:Choice>
              <mc:Fallback>
                <p:oleObj name="Equation" r:id="rId3" imgW="2958840" imgH="38088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830" y="2213865"/>
                        <a:ext cx="2700300" cy="347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476545" y="2754610"/>
            <a:ext cx="8289630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정리 </a:t>
            </a:r>
            <a:r>
              <a:rPr lang="en-US" altLang="ko-KR" sz="2400" dirty="0">
                <a:latin typeface="+mn-ea"/>
              </a:rPr>
              <a:t>10-10] </a:t>
            </a:r>
            <a:r>
              <a:rPr lang="ko-KR" altLang="en-US" sz="2400" dirty="0">
                <a:latin typeface="+mn-ea"/>
              </a:rPr>
              <a:t>모평균의 검정에서 </a:t>
            </a:r>
            <a:r>
              <a:rPr lang="ko-KR" altLang="en-US" sz="2400" dirty="0" err="1">
                <a:latin typeface="+mn-ea"/>
              </a:rPr>
              <a:t>검정력</a:t>
            </a:r>
            <a:r>
              <a:rPr lang="ko-KR" altLang="en-US" sz="2400" dirty="0">
                <a:latin typeface="+mn-ea"/>
              </a:rPr>
              <a:t> 함수 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 err="1">
                <a:latin typeface="+mn-ea"/>
              </a:rPr>
              <a:t>모분산</a:t>
            </a:r>
            <a:r>
              <a:rPr lang="ko-KR" altLang="en-US" sz="2400" dirty="0">
                <a:latin typeface="+mn-ea"/>
              </a:rPr>
              <a:t> 기지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  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6545" y="2708920"/>
            <a:ext cx="8145905" cy="2340260"/>
          </a:xfrm>
          <a:prstGeom prst="roundRect">
            <a:avLst>
              <a:gd name="adj" fmla="val 88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2193" y="5107291"/>
            <a:ext cx="76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증명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1" name="Picture 1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22640"/>
            <a:ext cx="5741635" cy="173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087" y="5205573"/>
            <a:ext cx="5106138" cy="141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65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10.6 </a:t>
            </a:r>
            <a:r>
              <a:rPr lang="ko-KR" altLang="en-US" dirty="0"/>
              <a:t>검사특성곡선</a:t>
            </a:r>
          </a:p>
        </p:txBody>
      </p:sp>
      <p:pic>
        <p:nvPicPr>
          <p:cNvPr id="4" name="Picture 1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35539"/>
            <a:ext cx="5505024" cy="168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17" y="3158970"/>
            <a:ext cx="6808638" cy="232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238" y="5589240"/>
            <a:ext cx="4372937" cy="62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367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10-25] </a:t>
            </a:r>
            <a:r>
              <a:rPr lang="ko-KR" altLang="en-US" sz="2000" dirty="0" err="1"/>
              <a:t>모분산</a:t>
            </a:r>
            <a:r>
              <a:rPr lang="ko-KR" altLang="en-US" sz="2000" dirty="0"/>
              <a:t> </a:t>
            </a:r>
            <a:r>
              <a:rPr lang="en-US" altLang="ko-KR" sz="2000" dirty="0"/>
              <a:t>25.0</a:t>
            </a:r>
            <a:r>
              <a:rPr lang="ko-KR" altLang="en-US" sz="2000" dirty="0"/>
              <a:t>인 정규 모집단</a:t>
            </a:r>
            <a:r>
              <a:rPr lang="en-US" altLang="ko-KR" sz="2000" dirty="0"/>
              <a:t>,</a:t>
            </a:r>
            <a:r>
              <a:rPr lang="ko-KR" altLang="en-US" sz="2000" dirty="0"/>
              <a:t> 가설 </a:t>
            </a:r>
            <a:r>
              <a:rPr lang="en-US" altLang="ko-KR" sz="2000" dirty="0"/>
              <a:t>H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: </a:t>
            </a:r>
            <a:r>
              <a:rPr lang="el-GR" altLang="ko-KR" sz="2000" dirty="0"/>
              <a:t>μ</a:t>
            </a:r>
            <a:r>
              <a:rPr lang="en-US" altLang="ko-KR" sz="2000" dirty="0"/>
              <a:t>=100, H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: </a:t>
            </a:r>
            <a:r>
              <a:rPr lang="el-GR" altLang="ko-KR" sz="2000" dirty="0"/>
              <a:t>μ</a:t>
            </a:r>
            <a:r>
              <a:rPr lang="en-US" altLang="ko-KR" sz="2000" dirty="0"/>
              <a:t>&gt;100</a:t>
            </a:r>
            <a:r>
              <a:rPr lang="ko-KR" altLang="en-US" sz="2000" dirty="0"/>
              <a:t>에 대하여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</a:t>
            </a:r>
            <a:r>
              <a:rPr lang="en-US" altLang="ko-KR" sz="2000" dirty="0"/>
              <a:t>, </a:t>
            </a:r>
            <a:r>
              <a:rPr lang="ko-KR" altLang="en-US" sz="2000" dirty="0"/>
              <a:t>표본 크기  </a:t>
            </a:r>
            <a:r>
              <a:rPr lang="en-US" altLang="ko-KR" sz="2000" dirty="0"/>
              <a:t>n=10, 30, 50, 100 </a:t>
            </a:r>
            <a:r>
              <a:rPr lang="ko-KR" altLang="en-US" sz="2000" dirty="0"/>
              <a:t>각각에 대하여 </a:t>
            </a:r>
            <a:r>
              <a:rPr lang="en-US" altLang="ko-KR" sz="2000" dirty="0"/>
              <a:t>(1) </a:t>
            </a:r>
            <a:r>
              <a:rPr lang="ko-KR" altLang="en-US" sz="2000" dirty="0"/>
              <a:t>모평균의 참값이 </a:t>
            </a:r>
            <a:r>
              <a:rPr lang="en-US" altLang="ko-KR" sz="2000" dirty="0"/>
              <a:t>102</a:t>
            </a:r>
            <a:r>
              <a:rPr lang="ko-KR" altLang="en-US" sz="2000" dirty="0"/>
              <a:t>일 때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기각될 확률</a:t>
            </a:r>
            <a:r>
              <a:rPr lang="en-US" altLang="ko-KR" sz="2000" dirty="0"/>
              <a:t>, (2) </a:t>
            </a:r>
            <a:r>
              <a:rPr lang="ko-KR" altLang="en-US" sz="2000" dirty="0" err="1"/>
              <a:t>검정력함수를</a:t>
            </a:r>
            <a:r>
              <a:rPr lang="ko-KR" altLang="en-US" sz="2000" dirty="0"/>
              <a:t> 작성하여 해석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/>
              <a:t>검사특성곡선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23" y="4734144"/>
            <a:ext cx="56673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229" y="5141809"/>
            <a:ext cx="595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79" y="5511374"/>
            <a:ext cx="59721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5861889"/>
            <a:ext cx="605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86179" y="6174304"/>
            <a:ext cx="7196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표본 크기가 증가할수록 </a:t>
            </a:r>
            <a:r>
              <a:rPr lang="ko-KR" altLang="en-US" sz="1600" b="1" dirty="0" err="1">
                <a:latin typeface="+mn-ea"/>
                <a:ea typeface="+mn-ea"/>
                <a:sym typeface="Wingdings" panose="05000000000000000000" pitchFamily="2" charset="2"/>
              </a:rPr>
              <a:t>검정력이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 커짐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1570" y="2746374"/>
            <a:ext cx="7740860" cy="38329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01" y="2843934"/>
            <a:ext cx="5521649" cy="183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66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7" y="307423"/>
            <a:ext cx="7261461" cy="62179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718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10-26] </a:t>
            </a:r>
            <a:r>
              <a:rPr lang="ko-KR" altLang="en-US" sz="2000" dirty="0" err="1"/>
              <a:t>모분산</a:t>
            </a:r>
            <a:r>
              <a:rPr lang="ko-KR" altLang="en-US" sz="2000" dirty="0"/>
              <a:t> </a:t>
            </a:r>
            <a:r>
              <a:rPr lang="en-US" altLang="ko-KR" sz="2000" dirty="0"/>
              <a:t>25.0</a:t>
            </a:r>
            <a:r>
              <a:rPr lang="ko-KR" altLang="en-US" sz="2000" dirty="0"/>
              <a:t>인 정규 모집단</a:t>
            </a:r>
            <a:r>
              <a:rPr lang="en-US" altLang="ko-KR" sz="2000" dirty="0"/>
              <a:t>, H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: </a:t>
            </a:r>
            <a:r>
              <a:rPr lang="el-GR" altLang="ko-KR" sz="2000" dirty="0"/>
              <a:t>μ</a:t>
            </a:r>
            <a:r>
              <a:rPr lang="en-US" altLang="ko-KR" sz="2000" dirty="0"/>
              <a:t>=100, H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: </a:t>
            </a:r>
            <a:r>
              <a:rPr lang="el-GR" altLang="ko-KR" sz="2000" dirty="0"/>
              <a:t>μ≠</a:t>
            </a:r>
            <a:r>
              <a:rPr lang="en-US" altLang="ko-KR" sz="2000" dirty="0"/>
              <a:t>100 </a:t>
            </a:r>
            <a:r>
              <a:rPr lang="ko-KR" altLang="en-US" sz="2000" dirty="0"/>
              <a:t>에 대하여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</a:t>
            </a:r>
            <a:r>
              <a:rPr lang="en-US" altLang="ko-KR" sz="2000" dirty="0"/>
              <a:t>, </a:t>
            </a:r>
            <a:r>
              <a:rPr lang="ko-KR" altLang="en-US" sz="2000" dirty="0"/>
              <a:t>표본 크기 </a:t>
            </a:r>
            <a:r>
              <a:rPr lang="en-US" altLang="ko-KR" sz="2000" dirty="0"/>
              <a:t>n=10, 30, 50, 100</a:t>
            </a:r>
            <a:r>
              <a:rPr lang="ko-KR" altLang="en-US" sz="2000" dirty="0"/>
              <a:t> 각각에 대하여</a:t>
            </a:r>
            <a:r>
              <a:rPr lang="en-US" altLang="ko-KR" sz="2000" dirty="0"/>
              <a:t> (1) </a:t>
            </a:r>
            <a:r>
              <a:rPr lang="ko-KR" altLang="en-US" sz="2000" dirty="0"/>
              <a:t>모평균의 참값이 </a:t>
            </a:r>
            <a:r>
              <a:rPr lang="en-US" altLang="ko-KR" sz="2000" dirty="0"/>
              <a:t>102</a:t>
            </a:r>
            <a:r>
              <a:rPr lang="ko-KR" altLang="en-US" sz="2000" dirty="0"/>
              <a:t>일 때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기각될 확률</a:t>
            </a:r>
            <a:r>
              <a:rPr lang="en-US" altLang="ko-KR" sz="2000" dirty="0"/>
              <a:t>, (2) </a:t>
            </a:r>
            <a:r>
              <a:rPr lang="ko-KR" altLang="en-US" sz="2000" dirty="0" err="1"/>
              <a:t>검정력함수를</a:t>
            </a:r>
            <a:r>
              <a:rPr lang="ko-KR" altLang="en-US" sz="2000" dirty="0"/>
              <a:t> 작성하여 해석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/>
              <a:t>검사특성곡선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11" y="4642225"/>
            <a:ext cx="58578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59" y="5052664"/>
            <a:ext cx="6000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78" y="5498429"/>
            <a:ext cx="6115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111" y="5873327"/>
            <a:ext cx="61626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11660" y="6240796"/>
            <a:ext cx="4748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표본 크기가 증가할수록 </a:t>
            </a:r>
            <a:r>
              <a:rPr lang="ko-KR" altLang="en-US" sz="1600" b="1" dirty="0" err="1">
                <a:latin typeface="+mn-ea"/>
                <a:ea typeface="+mn-ea"/>
                <a:sym typeface="Wingdings" panose="05000000000000000000" pitchFamily="2" charset="2"/>
              </a:rPr>
              <a:t>검정력이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 커짐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1570" y="2740857"/>
            <a:ext cx="7740860" cy="38384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59" y="2820417"/>
            <a:ext cx="5707478" cy="165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25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7" y="316424"/>
            <a:ext cx="7261461" cy="62179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25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/>
              <a:t>검사특성곡선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49"/>
            <a:ext cx="8415338" cy="512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10-8] </a:t>
            </a:r>
            <a:r>
              <a:rPr lang="ko-KR" altLang="en-US" sz="2400" dirty="0"/>
              <a:t>검사특성곡선</a:t>
            </a:r>
            <a:r>
              <a:rPr lang="en-US" altLang="ko-KR" sz="2400" dirty="0"/>
              <a:t>(operating characteristic curve)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모수값의</a:t>
            </a:r>
            <a:r>
              <a:rPr lang="ko-KR" altLang="en-US" sz="2000" dirty="0"/>
              <a:t> 변화에 따라 </a:t>
            </a:r>
            <a:r>
              <a:rPr lang="ko-KR" altLang="en-US" sz="2000" dirty="0" err="1"/>
              <a:t>귀무가설</a:t>
            </a:r>
            <a:r>
              <a:rPr lang="ko-KR" altLang="en-US" sz="2000" dirty="0"/>
              <a:t> </a:t>
            </a:r>
            <a:r>
              <a:rPr lang="en-US" altLang="ko-KR" sz="2000" dirty="0"/>
              <a:t>H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을 채택할 확률의 함수</a:t>
            </a: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1400" dirty="0"/>
          </a:p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10-27] </a:t>
            </a:r>
            <a:r>
              <a:rPr lang="ko-KR" altLang="en-US" sz="1800" dirty="0" err="1">
                <a:latin typeface="+mn-ea"/>
              </a:rPr>
              <a:t>모분산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25.0</a:t>
            </a:r>
            <a:r>
              <a:rPr lang="ko-KR" altLang="en-US" sz="1800" dirty="0">
                <a:latin typeface="+mn-ea"/>
              </a:rPr>
              <a:t>인 정규 모집단</a:t>
            </a:r>
            <a:r>
              <a:rPr lang="en-US" altLang="ko-KR" sz="1800" dirty="0">
                <a:latin typeface="+mn-ea"/>
              </a:rPr>
              <a:t>,</a:t>
            </a:r>
            <a:r>
              <a:rPr lang="ko-KR" altLang="en-US" sz="1800" dirty="0">
                <a:latin typeface="+mn-ea"/>
              </a:rPr>
              <a:t> 가설 </a:t>
            </a:r>
            <a:r>
              <a:rPr lang="en-US" altLang="ko-KR" sz="1800" dirty="0">
                <a:latin typeface="+mn-ea"/>
              </a:rPr>
              <a:t>H</a:t>
            </a:r>
            <a:r>
              <a:rPr lang="en-US" altLang="ko-KR" sz="1800" baseline="-25000" dirty="0">
                <a:latin typeface="+mn-ea"/>
              </a:rPr>
              <a:t>0</a:t>
            </a:r>
            <a:r>
              <a:rPr lang="en-US" altLang="ko-KR" sz="1800" dirty="0">
                <a:latin typeface="+mn-ea"/>
              </a:rPr>
              <a:t> : </a:t>
            </a:r>
            <a:r>
              <a:rPr lang="el-GR" altLang="ko-KR" sz="1800" dirty="0">
                <a:latin typeface="+mn-ea"/>
              </a:rPr>
              <a:t>μ</a:t>
            </a:r>
            <a:r>
              <a:rPr lang="en-US" altLang="ko-KR" sz="1800" dirty="0">
                <a:latin typeface="+mn-ea"/>
              </a:rPr>
              <a:t>=100, H</a:t>
            </a:r>
            <a:r>
              <a:rPr lang="en-US" altLang="ko-KR" sz="1800" baseline="-25000" dirty="0">
                <a:latin typeface="+mn-ea"/>
              </a:rPr>
              <a:t>1</a:t>
            </a:r>
            <a:r>
              <a:rPr lang="en-US" altLang="ko-KR" sz="1800" dirty="0">
                <a:latin typeface="+mn-ea"/>
              </a:rPr>
              <a:t> : </a:t>
            </a:r>
            <a:r>
              <a:rPr lang="el-GR" altLang="ko-KR" sz="1800" dirty="0">
                <a:latin typeface="+mn-ea"/>
              </a:rPr>
              <a:t>μ</a:t>
            </a:r>
            <a:r>
              <a:rPr lang="en-US" altLang="ko-KR" sz="1800" dirty="0">
                <a:latin typeface="+mn-ea"/>
              </a:rPr>
              <a:t>&lt;100 </a:t>
            </a:r>
            <a:r>
              <a:rPr lang="ko-KR" altLang="en-US" sz="1800" dirty="0">
                <a:latin typeface="+mn-ea"/>
              </a:rPr>
              <a:t>에 대하여 유의수준 </a:t>
            </a:r>
            <a:r>
              <a:rPr lang="en-US" altLang="ko-KR" sz="1800" dirty="0">
                <a:latin typeface="+mn-ea"/>
              </a:rPr>
              <a:t>5%</a:t>
            </a:r>
            <a:r>
              <a:rPr lang="ko-KR" altLang="en-US" sz="1800" dirty="0">
                <a:latin typeface="+mn-ea"/>
              </a:rPr>
              <a:t>에서 검정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표본 크기 </a:t>
            </a:r>
            <a:r>
              <a:rPr lang="en-US" altLang="ko-KR" sz="1800" dirty="0">
                <a:latin typeface="+mn-ea"/>
              </a:rPr>
              <a:t>n=10, 30, 50, 100</a:t>
            </a:r>
            <a:r>
              <a:rPr lang="ko-KR" altLang="en-US" sz="1800" dirty="0">
                <a:latin typeface="+mn-ea"/>
              </a:rPr>
              <a:t> 각각에 대하여 </a:t>
            </a:r>
            <a:r>
              <a:rPr lang="en-US" altLang="ko-KR" sz="1800" dirty="0">
                <a:latin typeface="+mn-ea"/>
              </a:rPr>
              <a:t>(1) </a:t>
            </a:r>
            <a:r>
              <a:rPr lang="ko-KR" altLang="en-US" sz="1800" dirty="0">
                <a:latin typeface="+mn-ea"/>
              </a:rPr>
              <a:t>모평균의 참값이 </a:t>
            </a:r>
            <a:r>
              <a:rPr lang="en-US" altLang="ko-KR" sz="1800" dirty="0">
                <a:latin typeface="+mn-ea"/>
              </a:rPr>
              <a:t>98</a:t>
            </a:r>
            <a:r>
              <a:rPr lang="ko-KR" altLang="en-US" sz="1800" dirty="0">
                <a:latin typeface="+mn-ea"/>
              </a:rPr>
              <a:t>일 때 </a:t>
            </a:r>
            <a:r>
              <a:rPr lang="ko-KR" altLang="en-US" sz="1800" dirty="0" err="1">
                <a:latin typeface="+mn-ea"/>
              </a:rPr>
              <a:t>귀무가설이</a:t>
            </a:r>
            <a:r>
              <a:rPr lang="ko-KR" altLang="en-US" sz="1800" dirty="0">
                <a:latin typeface="+mn-ea"/>
              </a:rPr>
              <a:t> 채택될 확률</a:t>
            </a:r>
            <a:r>
              <a:rPr lang="en-US" altLang="ko-KR" sz="1800" dirty="0">
                <a:latin typeface="+mn-ea"/>
              </a:rPr>
              <a:t>, (2) </a:t>
            </a:r>
            <a:r>
              <a:rPr lang="ko-KR" altLang="en-US" sz="1800" dirty="0">
                <a:latin typeface="+mn-ea"/>
              </a:rPr>
              <a:t>검사특성곡선을 작성하여 해석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None/>
            </a:pP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395154"/>
          </a:xfrm>
          <a:prstGeom prst="roundRect">
            <a:avLst>
              <a:gd name="adj" fmla="val 11122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891753"/>
              </p:ext>
            </p:extLst>
          </p:nvPr>
        </p:nvGraphicFramePr>
        <p:xfrm>
          <a:off x="2816805" y="2213865"/>
          <a:ext cx="341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3416040" imgH="380880" progId="Equation.DSMT4">
                  <p:embed/>
                </p:oleObj>
              </mc:Choice>
              <mc:Fallback>
                <p:oleObj name="Equation" r:id="rId3" imgW="3416040" imgH="38088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805" y="2213865"/>
                        <a:ext cx="3416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4756175"/>
            <a:ext cx="5745136" cy="28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20" y="5188223"/>
            <a:ext cx="5665710" cy="98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34492" y="6255023"/>
            <a:ext cx="6837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표본 크기가 증가할수록 검사특성곡선 값이 작아짐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1570" y="3734743"/>
            <a:ext cx="7695855" cy="28896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470" y="3924055"/>
            <a:ext cx="5276775" cy="76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836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7" y="332655"/>
            <a:ext cx="7261461" cy="62179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85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 </a:t>
            </a:r>
            <a:r>
              <a:rPr lang="ko-KR" altLang="en-US" dirty="0"/>
              <a:t>가설검정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821" y="3412339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유의수준</a:t>
            </a:r>
            <a:r>
              <a:rPr lang="en-US" altLang="ko-KR" dirty="0">
                <a:latin typeface="+mn-ea"/>
                <a:ea typeface="+mn-ea"/>
              </a:rPr>
              <a:t>(significance level)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821" y="4216621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검정통계량</a:t>
            </a:r>
            <a:r>
              <a:rPr lang="en-US" altLang="ko-KR" dirty="0">
                <a:latin typeface="+mn-ea"/>
                <a:ea typeface="+mn-ea"/>
              </a:rPr>
              <a:t>(test statistic)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821" y="5028453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  <a:ea typeface="+mn-ea"/>
              </a:rPr>
              <a:t>기각역</a:t>
            </a:r>
            <a:r>
              <a:rPr lang="en-US" altLang="ko-KR" dirty="0">
                <a:latin typeface="+mn-ea"/>
                <a:ea typeface="+mn-ea"/>
              </a:rPr>
              <a:t>(rejection area)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821" y="5820541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  <a:ea typeface="+mn-ea"/>
              </a:rPr>
              <a:t>임계점</a:t>
            </a:r>
            <a:r>
              <a:rPr lang="en-US" altLang="ko-KR" dirty="0">
                <a:latin typeface="+mn-ea"/>
                <a:ea typeface="+mn-ea"/>
              </a:rPr>
              <a:t>(critical point), </a:t>
            </a:r>
            <a:r>
              <a:rPr lang="ko-KR" altLang="en-US" dirty="0" err="1">
                <a:latin typeface="+mn-ea"/>
                <a:ea typeface="+mn-ea"/>
              </a:rPr>
              <a:t>기각치</a:t>
            </a:r>
            <a:r>
              <a:rPr lang="en-US" altLang="ko-KR" dirty="0">
                <a:latin typeface="+mn-ea"/>
                <a:ea typeface="+mn-ea"/>
              </a:rPr>
              <a:t> (critical value)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9909" y="3812449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제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종 오류가 발생할 확률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이하로 제한됨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9909" y="4616731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가설검정을 위해 사용되는 통계량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9909" y="5428563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귀무가설을</a:t>
            </a:r>
            <a:r>
              <a:rPr lang="ko-KR" altLang="en-US" dirty="0">
                <a:latin typeface="+mn-ea"/>
                <a:ea typeface="+mn-ea"/>
              </a:rPr>
              <a:t> 기각하는 검정통계량의 영역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9909" y="6220651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기각역의</a:t>
            </a:r>
            <a:r>
              <a:rPr lang="ko-KR" altLang="en-US" dirty="0">
                <a:latin typeface="+mn-ea"/>
                <a:ea typeface="+mn-ea"/>
              </a:rPr>
              <a:t> 경계치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25" y="1313474"/>
            <a:ext cx="75819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886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10-28] </a:t>
            </a:r>
            <a:r>
              <a:rPr lang="ko-KR" altLang="en-US" sz="2000" dirty="0" err="1"/>
              <a:t>모분산</a:t>
            </a:r>
            <a:r>
              <a:rPr lang="ko-KR" altLang="en-US" sz="2000" dirty="0"/>
              <a:t> </a:t>
            </a:r>
            <a:r>
              <a:rPr lang="en-US" altLang="ko-KR" sz="2000" dirty="0"/>
              <a:t>25.0</a:t>
            </a:r>
            <a:r>
              <a:rPr lang="ko-KR" altLang="en-US" sz="2000" dirty="0"/>
              <a:t>인 정규 모집단</a:t>
            </a:r>
            <a:r>
              <a:rPr lang="en-US" altLang="ko-KR" sz="2000" dirty="0"/>
              <a:t>,</a:t>
            </a:r>
            <a:r>
              <a:rPr lang="ko-KR" altLang="en-US" sz="2000" dirty="0"/>
              <a:t> 가설 </a:t>
            </a:r>
            <a:r>
              <a:rPr lang="en-US" altLang="ko-KR" sz="2000" dirty="0"/>
              <a:t>H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: </a:t>
            </a:r>
            <a:r>
              <a:rPr lang="el-GR" altLang="ko-KR" sz="2000" dirty="0"/>
              <a:t>μ</a:t>
            </a:r>
            <a:r>
              <a:rPr lang="en-US" altLang="ko-KR" sz="2000" dirty="0"/>
              <a:t>=100, H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: </a:t>
            </a:r>
            <a:r>
              <a:rPr lang="el-GR" altLang="ko-KR" sz="2000" dirty="0"/>
              <a:t>μ≠</a:t>
            </a:r>
            <a:r>
              <a:rPr lang="en-US" altLang="ko-KR" sz="2000" dirty="0"/>
              <a:t>100 </a:t>
            </a:r>
            <a:r>
              <a:rPr lang="ko-KR" altLang="en-US" sz="2000" dirty="0"/>
              <a:t>에 대하여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</a:t>
            </a:r>
            <a:r>
              <a:rPr lang="en-US" altLang="ko-KR" sz="2000" dirty="0"/>
              <a:t>, </a:t>
            </a:r>
            <a:r>
              <a:rPr lang="ko-KR" altLang="en-US" sz="2000" dirty="0"/>
              <a:t>표본 크기 </a:t>
            </a:r>
            <a:r>
              <a:rPr lang="en-US" altLang="ko-KR" sz="2000" dirty="0"/>
              <a:t>n=10, 30, 50, 100</a:t>
            </a:r>
            <a:r>
              <a:rPr lang="ko-KR" altLang="en-US" sz="2000" dirty="0"/>
              <a:t> 각각에 대하여 </a:t>
            </a:r>
            <a:r>
              <a:rPr lang="en-US" altLang="ko-KR" sz="2000" dirty="0"/>
              <a:t>(1) </a:t>
            </a:r>
            <a:r>
              <a:rPr lang="ko-KR" altLang="en-US" sz="2000" dirty="0"/>
              <a:t>모평균의 참값이 </a:t>
            </a:r>
            <a:r>
              <a:rPr lang="en-US" altLang="ko-KR" sz="2000" dirty="0"/>
              <a:t>102</a:t>
            </a:r>
            <a:r>
              <a:rPr lang="ko-KR" altLang="en-US" sz="2000" dirty="0"/>
              <a:t>일 때 </a:t>
            </a:r>
            <a:r>
              <a:rPr lang="ko-KR" altLang="en-US" sz="2000" dirty="0" err="1"/>
              <a:t>귀무가설이</a:t>
            </a:r>
            <a:r>
              <a:rPr lang="ko-KR" altLang="en-US" sz="2000" dirty="0"/>
              <a:t> 기각될 확률</a:t>
            </a:r>
            <a:r>
              <a:rPr lang="en-US" altLang="ko-KR" sz="2000" dirty="0"/>
              <a:t>, (2) </a:t>
            </a:r>
            <a:r>
              <a:rPr lang="ko-KR" altLang="en-US" sz="2000" dirty="0"/>
              <a:t>검사특성곡선을 작성하여 해석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6. </a:t>
            </a:r>
            <a:r>
              <a:rPr lang="ko-KR" altLang="en-US" dirty="0"/>
              <a:t>검사특성곡선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9497" y="6240796"/>
            <a:ext cx="6837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표본 크기가 증가할수록 검사특성곡선 값이 작아짐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1570" y="2888940"/>
            <a:ext cx="7650850" cy="37804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183" y="4788151"/>
            <a:ext cx="6326167" cy="100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53" y="5896729"/>
            <a:ext cx="5985665" cy="32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47" y="3068960"/>
            <a:ext cx="5644863" cy="15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670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7" y="307423"/>
            <a:ext cx="7261461" cy="62179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5739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r>
              <a:rPr lang="ko-KR" altLang="en-US" sz="2400" b="1" dirty="0"/>
              <a:t>통계적 가설검정 절차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 </a:t>
            </a:r>
            <a:r>
              <a:rPr lang="ko-KR" altLang="en-US" dirty="0"/>
              <a:t>가설검정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36585" y="1898830"/>
            <a:ext cx="62106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① </a:t>
            </a:r>
            <a:r>
              <a:rPr lang="ko-KR" altLang="en-US" sz="2000" dirty="0" err="1">
                <a:latin typeface="+mn-ea"/>
                <a:ea typeface="+mn-ea"/>
              </a:rPr>
              <a:t>귀무가설</a:t>
            </a:r>
            <a:r>
              <a:rPr lang="ko-KR" altLang="en-US" sz="2000" dirty="0">
                <a:latin typeface="+mn-ea"/>
                <a:ea typeface="+mn-ea"/>
              </a:rPr>
              <a:t> 설정 </a:t>
            </a:r>
            <a:r>
              <a:rPr lang="en-US" altLang="ko-KR" sz="2000" dirty="0">
                <a:latin typeface="+mn-ea"/>
                <a:ea typeface="+mn-ea"/>
              </a:rPr>
              <a:t>: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ko-KR" sz="2000" dirty="0">
                <a:latin typeface="+mn-ea"/>
                <a:ea typeface="+mn-ea"/>
              </a:rPr>
              <a:t>② </a:t>
            </a:r>
            <a:r>
              <a:rPr lang="ko-KR" altLang="en-US" sz="2000" dirty="0">
                <a:latin typeface="+mn-ea"/>
                <a:ea typeface="+mn-ea"/>
              </a:rPr>
              <a:t>대립가설 설정 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③ 유의수준  </a:t>
            </a:r>
            <a:r>
              <a:rPr lang="el-GR" altLang="ko-KR" sz="2000" dirty="0">
                <a:latin typeface="+mn-ea"/>
                <a:ea typeface="+mn-ea"/>
              </a:rPr>
              <a:t>α</a:t>
            </a:r>
            <a:r>
              <a:rPr lang="ko-KR" altLang="en-US" sz="2000" dirty="0">
                <a:latin typeface="+mn-ea"/>
                <a:ea typeface="+mn-ea"/>
              </a:rPr>
              <a:t>설정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④ 검정통계량과 </a:t>
            </a:r>
            <a:r>
              <a:rPr lang="ko-KR" altLang="en-US" sz="2000" dirty="0" err="1">
                <a:latin typeface="+mn-ea"/>
                <a:ea typeface="+mn-ea"/>
              </a:rPr>
              <a:t>기각역</a:t>
            </a:r>
            <a:r>
              <a:rPr lang="ko-KR" altLang="en-US" sz="2000" dirty="0">
                <a:latin typeface="+mn-ea"/>
                <a:ea typeface="+mn-ea"/>
              </a:rPr>
              <a:t> 설정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⑤ 관측된 표본 데이터로부터 </a:t>
            </a:r>
            <a:r>
              <a:rPr lang="ko-KR" altLang="en-US" sz="2000" dirty="0" err="1">
                <a:latin typeface="+mn-ea"/>
                <a:ea typeface="+mn-ea"/>
              </a:rPr>
              <a:t>검정통계량값</a:t>
            </a:r>
            <a:r>
              <a:rPr lang="ko-KR" altLang="en-US" sz="2000" dirty="0">
                <a:latin typeface="+mn-ea"/>
                <a:ea typeface="+mn-ea"/>
              </a:rPr>
              <a:t> 계산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ko-KR" altLang="en-US" sz="2000" dirty="0">
                <a:latin typeface="+mn-ea"/>
                <a:ea typeface="+mn-ea"/>
              </a:rPr>
              <a:t>⑥ </a:t>
            </a:r>
            <a:r>
              <a:rPr lang="ko-KR" altLang="en-US" sz="2000" dirty="0" err="1">
                <a:latin typeface="+mn-ea"/>
                <a:ea typeface="+mn-ea"/>
              </a:rPr>
              <a:t>귀무가설</a:t>
            </a:r>
            <a:r>
              <a:rPr lang="en-US" altLang="ko-KR" sz="2000" dirty="0">
                <a:latin typeface="+mn-ea"/>
                <a:ea typeface="+mn-ea"/>
              </a:rPr>
              <a:t>(H</a:t>
            </a:r>
            <a:r>
              <a:rPr lang="en-US" altLang="ko-KR" sz="2000" baseline="-25000" dirty="0">
                <a:latin typeface="+mn-ea"/>
                <a:ea typeface="+mn-ea"/>
              </a:rPr>
              <a:t>0</a:t>
            </a:r>
            <a:r>
              <a:rPr lang="en-US" altLang="ko-KR" sz="2000" dirty="0">
                <a:latin typeface="+mn-ea"/>
                <a:ea typeface="+mn-ea"/>
              </a:rPr>
              <a:t>) </a:t>
            </a:r>
            <a:r>
              <a:rPr lang="ko-KR" altLang="en-US" sz="2000" dirty="0">
                <a:latin typeface="+mn-ea"/>
                <a:ea typeface="+mn-ea"/>
              </a:rPr>
              <a:t>채택 또는 기각 결정</a:t>
            </a:r>
          </a:p>
        </p:txBody>
      </p:sp>
      <p:pic>
        <p:nvPicPr>
          <p:cNvPr id="5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33845"/>
            <a:ext cx="2888940" cy="84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03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모평균에 대한 검정</a:t>
            </a:r>
          </a:p>
        </p:txBody>
      </p:sp>
    </p:spTree>
    <p:extLst>
      <p:ext uri="{BB962C8B-B14F-4D97-AF65-F5344CB8AC3E}">
        <p14:creationId xmlns:p14="http://schemas.microsoft.com/office/powerpoint/2010/main" val="181243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 </a:t>
            </a:r>
            <a:r>
              <a:rPr lang="ko-KR" altLang="en-US" dirty="0" err="1"/>
              <a:t>모분산을</a:t>
            </a:r>
            <a:r>
              <a:rPr lang="ko-KR" altLang="en-US" dirty="0"/>
              <a:t> 아는 경우의 검정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10-2] </a:t>
            </a:r>
            <a:r>
              <a:rPr lang="ko-KR" altLang="en-US" sz="2400" dirty="0"/>
              <a:t>모평균의 검정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모분산을</a:t>
            </a:r>
            <a:r>
              <a:rPr lang="ko-KR" altLang="en-US" sz="2400" dirty="0"/>
              <a:t> 아는 경우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916433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22" y="2748514"/>
            <a:ext cx="48863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1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426" y="1889527"/>
            <a:ext cx="4707834" cy="72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50350"/>
            <a:ext cx="6703886" cy="22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65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10-6] A</a:t>
            </a:r>
            <a:r>
              <a:rPr lang="ko-KR" altLang="en-US" sz="2000" dirty="0"/>
              <a:t>사 </a:t>
            </a:r>
            <a:r>
              <a:rPr lang="en-US" altLang="ko-KR" sz="2000" dirty="0"/>
              <a:t>K</a:t>
            </a:r>
            <a:r>
              <a:rPr lang="ko-KR" altLang="en-US" sz="2000" dirty="0"/>
              <a:t>모델 자동차의 연비는 평균 </a:t>
            </a:r>
            <a:r>
              <a:rPr lang="en-US" altLang="ko-KR" sz="2000" dirty="0"/>
              <a:t>12.5(km/l), </a:t>
            </a:r>
            <a:r>
              <a:rPr lang="ko-KR" altLang="en-US" sz="2000" dirty="0"/>
              <a:t>표준편차 </a:t>
            </a:r>
            <a:r>
              <a:rPr lang="en-US" altLang="ko-KR" sz="2000" dirty="0"/>
              <a:t>0.5(km/l)</a:t>
            </a:r>
            <a:r>
              <a:rPr lang="ko-KR" altLang="en-US" sz="2000" dirty="0"/>
              <a:t>로 알려져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새로 개발된 엔진을 장착한 </a:t>
            </a:r>
            <a:r>
              <a:rPr lang="en-US" altLang="ko-KR" sz="2000" dirty="0"/>
              <a:t>40</a:t>
            </a:r>
            <a:r>
              <a:rPr lang="ko-KR" altLang="en-US" sz="2000" dirty="0"/>
              <a:t>대의 자동차 연비를 측정한 결과 표본평균이 </a:t>
            </a:r>
            <a:r>
              <a:rPr lang="en-US" altLang="ko-KR" sz="2000" dirty="0"/>
              <a:t>12.64(km/l)</a:t>
            </a:r>
            <a:r>
              <a:rPr lang="ko-KR" altLang="en-US" sz="2000" dirty="0"/>
              <a:t>로 나왔다</a:t>
            </a:r>
            <a:r>
              <a:rPr lang="en-US" altLang="ko-KR" sz="2000" dirty="0"/>
              <a:t>. </a:t>
            </a:r>
            <a:r>
              <a:rPr lang="ko-KR" altLang="en-US" sz="2000" dirty="0"/>
              <a:t>연비가 개선되었는지 유의수준 </a:t>
            </a:r>
            <a:r>
              <a:rPr lang="en-US" altLang="ko-KR" sz="2000" dirty="0"/>
              <a:t>5%</a:t>
            </a:r>
            <a:r>
              <a:rPr lang="ko-KR" altLang="en-US" sz="2000" dirty="0"/>
              <a:t>에서 검정하시오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 </a:t>
            </a:r>
            <a:r>
              <a:rPr lang="ko-KR" altLang="en-US" dirty="0" err="1"/>
              <a:t>모분산을</a:t>
            </a:r>
            <a:r>
              <a:rPr lang="ko-KR" altLang="en-US" dirty="0"/>
              <a:t> 아는 경우의 검정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2914679"/>
            <a:ext cx="5010150" cy="3238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480077"/>
            <a:ext cx="3028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1610" y="475069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ko-KR" altLang="en-US" dirty="0" err="1">
                <a:latin typeface="+mn-ea"/>
                <a:ea typeface="+mn-ea"/>
              </a:rPr>
              <a:t>귀무가설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기각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610" y="5254753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ea typeface="+mn-ea"/>
              </a:rPr>
              <a:t>유의수준 </a:t>
            </a:r>
            <a:r>
              <a:rPr lang="en-US" altLang="ko-KR" dirty="0">
                <a:latin typeface="+mn-ea"/>
                <a:ea typeface="+mn-ea"/>
              </a:rPr>
              <a:t>5%</a:t>
            </a:r>
            <a:r>
              <a:rPr lang="ko-KR" altLang="en-US" dirty="0">
                <a:latin typeface="+mn-ea"/>
                <a:ea typeface="+mn-ea"/>
              </a:rPr>
              <a:t>에서 연비가 개선되었다는 증거가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1570" y="2798930"/>
            <a:ext cx="7740860" cy="28878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901831"/>
            <a:ext cx="4333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2" y="380999"/>
            <a:ext cx="8542895" cy="6096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69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15255</TotalTime>
  <Words>1323</Words>
  <Application>Microsoft Office PowerPoint</Application>
  <PresentationFormat>화면 슬라이드 쇼(4:3)</PresentationFormat>
  <Paragraphs>124</Paragraphs>
  <Slides>41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맑은 고딕</vt:lpstr>
      <vt:lpstr>한양해서</vt:lpstr>
      <vt:lpstr>Arial</vt:lpstr>
      <vt:lpstr>Wingdings</vt:lpstr>
      <vt:lpstr>Office 테마</vt:lpstr>
      <vt:lpstr>Equation</vt:lpstr>
      <vt:lpstr>가설검정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김대호</cp:lastModifiedBy>
  <cp:revision>255</cp:revision>
  <cp:lastPrinted>2016-03-01T13:56:08Z</cp:lastPrinted>
  <dcterms:created xsi:type="dcterms:W3CDTF">2004-02-19T02:52:38Z</dcterms:created>
  <dcterms:modified xsi:type="dcterms:W3CDTF">2020-01-11T16:44:28Z</dcterms:modified>
</cp:coreProperties>
</file>