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6" r:id="rId1"/>
  </p:sldMasterIdLst>
  <p:notesMasterIdLst>
    <p:notesMasterId r:id="rId13"/>
  </p:notesMasterIdLst>
  <p:handoutMasterIdLst>
    <p:handoutMasterId r:id="rId14"/>
  </p:handoutMasterIdLst>
  <p:sldIdLst>
    <p:sldId id="345" r:id="rId2"/>
    <p:sldId id="353" r:id="rId3"/>
    <p:sldId id="330" r:id="rId4"/>
    <p:sldId id="354" r:id="rId5"/>
    <p:sldId id="355" r:id="rId6"/>
    <p:sldId id="360" r:id="rId7"/>
    <p:sldId id="357" r:id="rId8"/>
    <p:sldId id="358" r:id="rId9"/>
    <p:sldId id="361" r:id="rId10"/>
    <p:sldId id="362" r:id="rId11"/>
    <p:sldId id="364" r:id="rId12"/>
  </p:sldIdLst>
  <p:sldSz cx="9144000" cy="6858000" type="screen4x3"/>
  <p:notesSz cx="10234613" cy="71040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28">
          <p15:clr>
            <a:srgbClr val="A4A3A4"/>
          </p15:clr>
        </p15:guide>
        <p15:guide id="4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8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AEEF"/>
    <a:srgbClr val="0000FF"/>
    <a:srgbClr val="000000"/>
    <a:srgbClr val="E1C48F"/>
    <a:srgbClr val="3366FF"/>
    <a:srgbClr val="FF9999"/>
    <a:srgbClr val="FF3300"/>
    <a:srgbClr val="3399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D61FF2-725A-4D43-9987-2CBDFC30122F}" v="16" dt="2020-01-07T23:35:39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6" autoAdjust="0"/>
    <p:restoredTop sz="95775" autoAdjust="0"/>
  </p:normalViewPr>
  <p:slideViewPr>
    <p:cSldViewPr>
      <p:cViewPr varScale="1">
        <p:scale>
          <a:sx n="105" d="100"/>
          <a:sy n="105" d="100"/>
        </p:scale>
        <p:origin x="1848" y="114"/>
      </p:cViewPr>
      <p:guideLst>
        <p:guide orient="horz" pos="2160"/>
        <p:guide pos="2880"/>
        <p:guide orient="horz" pos="828"/>
        <p:guide pos="1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700"/>
    </p:cViewPr>
  </p:sorterViewPr>
  <p:notesViewPr>
    <p:cSldViewPr>
      <p:cViewPr varScale="1">
        <p:scale>
          <a:sx n="103" d="100"/>
          <a:sy n="103" d="100"/>
        </p:scale>
        <p:origin x="-2472" y="-84"/>
      </p:cViewPr>
      <p:guideLst>
        <p:guide orient="horz" pos="2238"/>
        <p:guide pos="322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1decf387-3a62-48e1-8264-95221a86067c" providerId="ADAL" clId="{A1D61FF2-725A-4D43-9987-2CBDFC30122F}"/>
    <pc:docChg chg="custSel delSld modSld">
      <pc:chgData name=" " userId="1decf387-3a62-48e1-8264-95221a86067c" providerId="ADAL" clId="{A1D61FF2-725A-4D43-9987-2CBDFC30122F}" dt="2020-01-07T23:38:27.235" v="93" actId="6549"/>
      <pc:docMkLst>
        <pc:docMk/>
      </pc:docMkLst>
      <pc:sldChg chg="modSp">
        <pc:chgData name=" " userId="1decf387-3a62-48e1-8264-95221a86067c" providerId="ADAL" clId="{A1D61FF2-725A-4D43-9987-2CBDFC30122F}" dt="2020-01-07T23:38:05.973" v="83" actId="6549"/>
        <pc:sldMkLst>
          <pc:docMk/>
          <pc:sldMk cId="0" sldId="330"/>
        </pc:sldMkLst>
        <pc:spChg chg="mod">
          <ac:chgData name=" " userId="1decf387-3a62-48e1-8264-95221a86067c" providerId="ADAL" clId="{A1D61FF2-725A-4D43-9987-2CBDFC30122F}" dt="2020-01-07T23:38:05.973" v="83" actId="6549"/>
          <ac:spMkLst>
            <pc:docMk/>
            <pc:sldMk cId="0" sldId="330"/>
            <ac:spMk id="40" creationId="{00000000-0000-0000-0000-000000000000}"/>
          </ac:spMkLst>
        </pc:spChg>
        <pc:spChg chg="mod">
          <ac:chgData name=" " userId="1decf387-3a62-48e1-8264-95221a86067c" providerId="ADAL" clId="{A1D61FF2-725A-4D43-9987-2CBDFC30122F}" dt="2020-01-07T23:33:55.406" v="12" actId="20577"/>
          <ac:spMkLst>
            <pc:docMk/>
            <pc:sldMk cId="0" sldId="330"/>
            <ac:spMk id="14339" creationId="{00000000-0000-0000-0000-000000000000}"/>
          </ac:spMkLst>
        </pc:spChg>
      </pc:sldChg>
      <pc:sldChg chg="modSp">
        <pc:chgData name=" " userId="1decf387-3a62-48e1-8264-95221a86067c" providerId="ADAL" clId="{A1D61FF2-725A-4D43-9987-2CBDFC30122F}" dt="2020-01-07T23:37:56.133" v="79" actId="20577"/>
        <pc:sldMkLst>
          <pc:docMk/>
          <pc:sldMk cId="3079682105" sldId="345"/>
        </pc:sldMkLst>
        <pc:spChg chg="mod">
          <ac:chgData name=" " userId="1decf387-3a62-48e1-8264-95221a86067c" providerId="ADAL" clId="{A1D61FF2-725A-4D43-9987-2CBDFC30122F}" dt="2020-01-07T23:37:56.133" v="79" actId="20577"/>
          <ac:spMkLst>
            <pc:docMk/>
            <pc:sldMk cId="3079682105" sldId="345"/>
            <ac:spMk id="4" creationId="{00000000-0000-0000-0000-000000000000}"/>
          </ac:spMkLst>
        </pc:spChg>
      </pc:sldChg>
      <pc:sldChg chg="del">
        <pc:chgData name=" " userId="1decf387-3a62-48e1-8264-95221a86067c" providerId="ADAL" clId="{A1D61FF2-725A-4D43-9987-2CBDFC30122F}" dt="2020-01-07T23:36:11.376" v="77" actId="47"/>
        <pc:sldMkLst>
          <pc:docMk/>
          <pc:sldMk cId="458691677" sldId="346"/>
        </pc:sldMkLst>
      </pc:sldChg>
      <pc:sldChg chg="del">
        <pc:chgData name=" " userId="1decf387-3a62-48e1-8264-95221a86067c" providerId="ADAL" clId="{A1D61FF2-725A-4D43-9987-2CBDFC30122F}" dt="2020-01-07T23:36:11.376" v="77" actId="47"/>
        <pc:sldMkLst>
          <pc:docMk/>
          <pc:sldMk cId="706679794" sldId="352"/>
        </pc:sldMkLst>
      </pc:sldChg>
      <pc:sldChg chg="modSp">
        <pc:chgData name=" " userId="1decf387-3a62-48e1-8264-95221a86067c" providerId="ADAL" clId="{A1D61FF2-725A-4D43-9987-2CBDFC30122F}" dt="2020-01-07T23:38:01.364" v="81" actId="20577"/>
        <pc:sldMkLst>
          <pc:docMk/>
          <pc:sldMk cId="2574348687" sldId="353"/>
        </pc:sldMkLst>
        <pc:spChg chg="mod">
          <ac:chgData name=" " userId="1decf387-3a62-48e1-8264-95221a86067c" providerId="ADAL" clId="{A1D61FF2-725A-4D43-9987-2CBDFC30122F}" dt="2020-01-07T23:38:01.364" v="81" actId="20577"/>
          <ac:spMkLst>
            <pc:docMk/>
            <pc:sldMk cId="2574348687" sldId="353"/>
            <ac:spMk id="3" creationId="{00000000-0000-0000-0000-000000000000}"/>
          </ac:spMkLst>
        </pc:spChg>
        <pc:spChg chg="mod">
          <ac:chgData name=" " userId="1decf387-3a62-48e1-8264-95221a86067c" providerId="ADAL" clId="{A1D61FF2-725A-4D43-9987-2CBDFC30122F}" dt="2020-01-07T23:35:39.395" v="75"/>
          <ac:spMkLst>
            <pc:docMk/>
            <pc:sldMk cId="2574348687" sldId="353"/>
            <ac:spMk id="10" creationId="{00000000-0000-0000-0000-000000000000}"/>
          </ac:spMkLst>
        </pc:spChg>
      </pc:sldChg>
      <pc:sldChg chg="modSp">
        <pc:chgData name=" " userId="1decf387-3a62-48e1-8264-95221a86067c" providerId="ADAL" clId="{A1D61FF2-725A-4D43-9987-2CBDFC30122F}" dt="2020-01-07T23:34:24.437" v="35"/>
        <pc:sldMkLst>
          <pc:docMk/>
          <pc:sldMk cId="4001186141" sldId="354"/>
        </pc:sldMkLst>
        <pc:spChg chg="mod">
          <ac:chgData name=" " userId="1decf387-3a62-48e1-8264-95221a86067c" providerId="ADAL" clId="{A1D61FF2-725A-4D43-9987-2CBDFC30122F}" dt="2020-01-07T23:34:24.437" v="35"/>
          <ac:spMkLst>
            <pc:docMk/>
            <pc:sldMk cId="4001186141" sldId="354"/>
            <ac:spMk id="14339" creationId="{00000000-0000-0000-0000-000000000000}"/>
          </ac:spMkLst>
        </pc:spChg>
      </pc:sldChg>
      <pc:sldChg chg="modSp">
        <pc:chgData name=" " userId="1decf387-3a62-48e1-8264-95221a86067c" providerId="ADAL" clId="{A1D61FF2-725A-4D43-9987-2CBDFC30122F}" dt="2020-01-07T23:38:10.260" v="85" actId="6549"/>
        <pc:sldMkLst>
          <pc:docMk/>
          <pc:sldMk cId="229668412" sldId="355"/>
        </pc:sldMkLst>
        <pc:spChg chg="mod">
          <ac:chgData name=" " userId="1decf387-3a62-48e1-8264-95221a86067c" providerId="ADAL" clId="{A1D61FF2-725A-4D43-9987-2CBDFC30122F}" dt="2020-01-07T23:38:10.260" v="85" actId="6549"/>
          <ac:spMkLst>
            <pc:docMk/>
            <pc:sldMk cId="229668412" sldId="355"/>
            <ac:spMk id="40" creationId="{00000000-0000-0000-0000-000000000000}"/>
          </ac:spMkLst>
        </pc:spChg>
        <pc:spChg chg="mod">
          <ac:chgData name=" " userId="1decf387-3a62-48e1-8264-95221a86067c" providerId="ADAL" clId="{A1D61FF2-725A-4D43-9987-2CBDFC30122F}" dt="2020-01-07T23:34:17.091" v="27"/>
          <ac:spMkLst>
            <pc:docMk/>
            <pc:sldMk cId="229668412" sldId="355"/>
            <ac:spMk id="14339" creationId="{00000000-0000-0000-0000-000000000000}"/>
          </ac:spMkLst>
        </pc:spChg>
      </pc:sldChg>
      <pc:sldChg chg="del">
        <pc:chgData name=" " userId="1decf387-3a62-48e1-8264-95221a86067c" providerId="ADAL" clId="{A1D61FF2-725A-4D43-9987-2CBDFC30122F}" dt="2020-01-07T23:35:56.781" v="76" actId="47"/>
        <pc:sldMkLst>
          <pc:docMk/>
          <pc:sldMk cId="229668412" sldId="356"/>
        </pc:sldMkLst>
      </pc:sldChg>
      <pc:sldChg chg="modSp">
        <pc:chgData name=" " userId="1decf387-3a62-48e1-8264-95221a86067c" providerId="ADAL" clId="{A1D61FF2-725A-4D43-9987-2CBDFC30122F}" dt="2020-01-07T23:38:18.588" v="89" actId="6549"/>
        <pc:sldMkLst>
          <pc:docMk/>
          <pc:sldMk cId="229668412" sldId="357"/>
        </pc:sldMkLst>
        <pc:spChg chg="mod">
          <ac:chgData name=" " userId="1decf387-3a62-48e1-8264-95221a86067c" providerId="ADAL" clId="{A1D61FF2-725A-4D43-9987-2CBDFC30122F}" dt="2020-01-07T23:34:41.819" v="51"/>
          <ac:spMkLst>
            <pc:docMk/>
            <pc:sldMk cId="229668412" sldId="357"/>
            <ac:spMk id="4" creationId="{00000000-0000-0000-0000-000000000000}"/>
          </ac:spMkLst>
        </pc:spChg>
        <pc:spChg chg="mod">
          <ac:chgData name=" " userId="1decf387-3a62-48e1-8264-95221a86067c" providerId="ADAL" clId="{A1D61FF2-725A-4D43-9987-2CBDFC30122F}" dt="2020-01-07T23:38:18.588" v="89" actId="6549"/>
          <ac:spMkLst>
            <pc:docMk/>
            <pc:sldMk cId="229668412" sldId="357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A1D61FF2-725A-4D43-9987-2CBDFC30122F}" dt="2020-01-07T23:38:22.173" v="91" actId="6549"/>
        <pc:sldMkLst>
          <pc:docMk/>
          <pc:sldMk cId="229668412" sldId="358"/>
        </pc:sldMkLst>
        <pc:spChg chg="mod">
          <ac:chgData name=" " userId="1decf387-3a62-48e1-8264-95221a86067c" providerId="ADAL" clId="{A1D61FF2-725A-4D43-9987-2CBDFC30122F}" dt="2020-01-07T23:38:22.173" v="91" actId="6549"/>
          <ac:spMkLst>
            <pc:docMk/>
            <pc:sldMk cId="229668412" sldId="358"/>
            <ac:spMk id="40" creationId="{00000000-0000-0000-0000-000000000000}"/>
          </ac:spMkLst>
        </pc:spChg>
      </pc:sldChg>
      <pc:sldChg chg="modSp del">
        <pc:chgData name=" " userId="1decf387-3a62-48e1-8264-95221a86067c" providerId="ADAL" clId="{A1D61FF2-725A-4D43-9987-2CBDFC30122F}" dt="2020-01-07T23:35:56.781" v="76" actId="47"/>
        <pc:sldMkLst>
          <pc:docMk/>
          <pc:sldMk cId="2284275071" sldId="359"/>
        </pc:sldMkLst>
        <pc:spChg chg="mod">
          <ac:chgData name=" " userId="1decf387-3a62-48e1-8264-95221a86067c" providerId="ADAL" clId="{A1D61FF2-725A-4D43-9987-2CBDFC30122F}" dt="2020-01-07T23:34:10.146" v="19"/>
          <ac:spMkLst>
            <pc:docMk/>
            <pc:sldMk cId="2284275071" sldId="359"/>
            <ac:spMk id="40" creationId="{00000000-0000-0000-0000-000000000000}"/>
          </ac:spMkLst>
        </pc:spChg>
        <pc:spChg chg="mod">
          <ac:chgData name=" " userId="1decf387-3a62-48e1-8264-95221a86067c" providerId="ADAL" clId="{A1D61FF2-725A-4D43-9987-2CBDFC30122F}" dt="2020-01-07T23:34:12.617" v="23"/>
          <ac:spMkLst>
            <pc:docMk/>
            <pc:sldMk cId="2284275071" sldId="359"/>
            <ac:spMk id="14339" creationId="{00000000-0000-0000-0000-000000000000}"/>
          </ac:spMkLst>
        </pc:spChg>
      </pc:sldChg>
      <pc:sldChg chg="modSp">
        <pc:chgData name=" " userId="1decf387-3a62-48e1-8264-95221a86067c" providerId="ADAL" clId="{A1D61FF2-725A-4D43-9987-2CBDFC30122F}" dt="2020-01-07T23:38:15.245" v="87" actId="6549"/>
        <pc:sldMkLst>
          <pc:docMk/>
          <pc:sldMk cId="4247965453" sldId="360"/>
        </pc:sldMkLst>
        <pc:spChg chg="mod">
          <ac:chgData name=" " userId="1decf387-3a62-48e1-8264-95221a86067c" providerId="ADAL" clId="{A1D61FF2-725A-4D43-9987-2CBDFC30122F}" dt="2020-01-07T23:38:15.245" v="87" actId="6549"/>
          <ac:spMkLst>
            <pc:docMk/>
            <pc:sldMk cId="4247965453" sldId="360"/>
            <ac:spMk id="40" creationId="{00000000-0000-0000-0000-000000000000}"/>
          </ac:spMkLst>
        </pc:spChg>
        <pc:spChg chg="mod">
          <ac:chgData name=" " userId="1decf387-3a62-48e1-8264-95221a86067c" providerId="ADAL" clId="{A1D61FF2-725A-4D43-9987-2CBDFC30122F}" dt="2020-01-07T23:34:34.613" v="43"/>
          <ac:spMkLst>
            <pc:docMk/>
            <pc:sldMk cId="4247965453" sldId="360"/>
            <ac:spMk id="14339" creationId="{00000000-0000-0000-0000-000000000000}"/>
          </ac:spMkLst>
        </pc:spChg>
      </pc:sldChg>
      <pc:sldChg chg="modSp">
        <pc:chgData name=" " userId="1decf387-3a62-48e1-8264-95221a86067c" providerId="ADAL" clId="{A1D61FF2-725A-4D43-9987-2CBDFC30122F}" dt="2020-01-07T23:34:51.574" v="55"/>
        <pc:sldMkLst>
          <pc:docMk/>
          <pc:sldMk cId="12784275" sldId="361"/>
        </pc:sldMkLst>
        <pc:spChg chg="mod">
          <ac:chgData name=" " userId="1decf387-3a62-48e1-8264-95221a86067c" providerId="ADAL" clId="{A1D61FF2-725A-4D43-9987-2CBDFC30122F}" dt="2020-01-07T23:34:51.574" v="55"/>
          <ac:spMkLst>
            <pc:docMk/>
            <pc:sldMk cId="12784275" sldId="361"/>
            <ac:spMk id="14339" creationId="{00000000-0000-0000-0000-000000000000}"/>
          </ac:spMkLst>
        </pc:spChg>
      </pc:sldChg>
      <pc:sldChg chg="modSp">
        <pc:chgData name=" " userId="1decf387-3a62-48e1-8264-95221a86067c" providerId="ADAL" clId="{A1D61FF2-725A-4D43-9987-2CBDFC30122F}" dt="2020-01-07T23:38:27.235" v="93" actId="6549"/>
        <pc:sldMkLst>
          <pc:docMk/>
          <pc:sldMk cId="12784275" sldId="362"/>
        </pc:sldMkLst>
        <pc:spChg chg="mod">
          <ac:chgData name=" " userId="1decf387-3a62-48e1-8264-95221a86067c" providerId="ADAL" clId="{A1D61FF2-725A-4D43-9987-2CBDFC30122F}" dt="2020-01-07T23:38:27.235" v="93" actId="6549"/>
          <ac:spMkLst>
            <pc:docMk/>
            <pc:sldMk cId="12784275" sldId="362"/>
            <ac:spMk id="40" creationId="{00000000-0000-0000-0000-000000000000}"/>
          </ac:spMkLst>
        </pc:spChg>
      </pc:sldChg>
      <pc:sldChg chg="del">
        <pc:chgData name=" " userId="1decf387-3a62-48e1-8264-95221a86067c" providerId="ADAL" clId="{A1D61FF2-725A-4D43-9987-2CBDFC30122F}" dt="2020-01-07T23:36:11.376" v="77" actId="47"/>
        <pc:sldMkLst>
          <pc:docMk/>
          <pc:sldMk cId="12784275" sldId="363"/>
        </pc:sldMkLst>
      </pc:sldChg>
      <pc:sldChg chg="modSp">
        <pc:chgData name=" " userId="1decf387-3a62-48e1-8264-95221a86067c" providerId="ADAL" clId="{A1D61FF2-725A-4D43-9987-2CBDFC30122F}" dt="2020-01-07T23:34:58.306" v="59"/>
        <pc:sldMkLst>
          <pc:docMk/>
          <pc:sldMk cId="3087615201" sldId="364"/>
        </pc:sldMkLst>
        <pc:spChg chg="mod">
          <ac:chgData name=" " userId="1decf387-3a62-48e1-8264-95221a86067c" providerId="ADAL" clId="{A1D61FF2-725A-4D43-9987-2CBDFC30122F}" dt="2020-01-07T23:34:58.306" v="59"/>
          <ac:spMkLst>
            <pc:docMk/>
            <pc:sldMk cId="3087615201" sldId="364"/>
            <ac:spMk id="14339" creationId="{00000000-0000-0000-0000-000000000000}"/>
          </ac:spMkLst>
        </pc:spChg>
      </pc:sldChg>
      <pc:sldChg chg="del">
        <pc:chgData name=" " userId="1decf387-3a62-48e1-8264-95221a86067c" providerId="ADAL" clId="{A1D61FF2-725A-4D43-9987-2CBDFC30122F}" dt="2020-01-07T23:36:11.376" v="77" actId="47"/>
        <pc:sldMkLst>
          <pc:docMk/>
          <pc:sldMk cId="3087615201" sldId="365"/>
        </pc:sldMkLst>
      </pc:sldChg>
      <pc:sldChg chg="del">
        <pc:chgData name=" " userId="1decf387-3a62-48e1-8264-95221a86067c" providerId="ADAL" clId="{A1D61FF2-725A-4D43-9987-2CBDFC30122F}" dt="2020-01-07T23:36:11.376" v="77" actId="47"/>
        <pc:sldMkLst>
          <pc:docMk/>
          <pc:sldMk cId="3087615201" sldId="366"/>
        </pc:sldMkLst>
      </pc:sldChg>
      <pc:sldChg chg="modSp del">
        <pc:chgData name=" " userId="1decf387-3a62-48e1-8264-95221a86067c" providerId="ADAL" clId="{A1D61FF2-725A-4D43-9987-2CBDFC30122F}" dt="2020-01-07T23:36:11.376" v="77" actId="47"/>
        <pc:sldMkLst>
          <pc:docMk/>
          <pc:sldMk cId="3087615201" sldId="367"/>
        </pc:sldMkLst>
        <pc:spChg chg="mod">
          <ac:chgData name=" " userId="1decf387-3a62-48e1-8264-95221a86067c" providerId="ADAL" clId="{A1D61FF2-725A-4D43-9987-2CBDFC30122F}" dt="2020-01-07T23:35:19.757" v="67"/>
          <ac:spMkLst>
            <pc:docMk/>
            <pc:sldMk cId="3087615201" sldId="367"/>
            <ac:spMk id="14339" creationId="{00000000-0000-0000-0000-000000000000}"/>
          </ac:spMkLst>
        </pc:spChg>
      </pc:sldChg>
      <pc:sldChg chg="del">
        <pc:chgData name=" " userId="1decf387-3a62-48e1-8264-95221a86067c" providerId="ADAL" clId="{A1D61FF2-725A-4D43-9987-2CBDFC30122F}" dt="2020-01-07T23:36:11.376" v="77" actId="47"/>
        <pc:sldMkLst>
          <pc:docMk/>
          <pc:sldMk cId="2218532655" sldId="368"/>
        </pc:sldMkLst>
      </pc:sldChg>
      <pc:sldChg chg="del">
        <pc:chgData name=" " userId="1decf387-3a62-48e1-8264-95221a86067c" providerId="ADAL" clId="{A1D61FF2-725A-4D43-9987-2CBDFC30122F}" dt="2020-01-07T23:36:11.376" v="77" actId="47"/>
        <pc:sldMkLst>
          <pc:docMk/>
          <pc:sldMk cId="4089058281" sldId="369"/>
        </pc:sldMkLst>
      </pc:sldChg>
      <pc:sldChg chg="del">
        <pc:chgData name=" " userId="1decf387-3a62-48e1-8264-95221a86067c" providerId="ADAL" clId="{A1D61FF2-725A-4D43-9987-2CBDFC30122F}" dt="2020-01-07T23:36:11.376" v="77" actId="47"/>
        <pc:sldMkLst>
          <pc:docMk/>
          <pc:sldMk cId="1810256252" sldId="370"/>
        </pc:sldMkLst>
      </pc:sldChg>
      <pc:sldChg chg="modSp del">
        <pc:chgData name=" " userId="1decf387-3a62-48e1-8264-95221a86067c" providerId="ADAL" clId="{A1D61FF2-725A-4D43-9987-2CBDFC30122F}" dt="2020-01-07T23:36:11.376" v="77" actId="47"/>
        <pc:sldMkLst>
          <pc:docMk/>
          <pc:sldMk cId="1463635079" sldId="371"/>
        </pc:sldMkLst>
        <pc:spChg chg="mod">
          <ac:chgData name=" " userId="1decf387-3a62-48e1-8264-95221a86067c" providerId="ADAL" clId="{A1D61FF2-725A-4D43-9987-2CBDFC30122F}" dt="2020-01-07T23:33:54.249" v="8" actId="27636"/>
          <ac:spMkLst>
            <pc:docMk/>
            <pc:sldMk cId="1463635079" sldId="371"/>
            <ac:spMk id="40" creationId="{00000000-0000-0000-0000-000000000000}"/>
          </ac:spMkLst>
        </pc:spChg>
      </pc:sldChg>
      <pc:sldChg chg="modSp del">
        <pc:chgData name=" " userId="1decf387-3a62-48e1-8264-95221a86067c" providerId="ADAL" clId="{A1D61FF2-725A-4D43-9987-2CBDFC30122F}" dt="2020-01-07T23:36:11.376" v="77" actId="47"/>
        <pc:sldMkLst>
          <pc:docMk/>
          <pc:sldMk cId="1463635079" sldId="372"/>
        </pc:sldMkLst>
        <pc:spChg chg="mod">
          <ac:chgData name=" " userId="1decf387-3a62-48e1-8264-95221a86067c" providerId="ADAL" clId="{A1D61FF2-725A-4D43-9987-2CBDFC30122F}" dt="2020-01-07T23:33:54.259" v="9" actId="27636"/>
          <ac:spMkLst>
            <pc:docMk/>
            <pc:sldMk cId="1463635079" sldId="372"/>
            <ac:spMk id="40" creationId="{00000000-0000-0000-0000-000000000000}"/>
          </ac:spMkLst>
        </pc:spChg>
      </pc:sldChg>
      <pc:sldChg chg="del">
        <pc:chgData name=" " userId="1decf387-3a62-48e1-8264-95221a86067c" providerId="ADAL" clId="{A1D61FF2-725A-4D43-9987-2CBDFC30122F}" dt="2020-01-07T23:36:11.376" v="77" actId="47"/>
        <pc:sldMkLst>
          <pc:docMk/>
          <pc:sldMk cId="3499279895" sldId="373"/>
        </pc:sldMkLst>
      </pc:sldChg>
      <pc:sldChg chg="del">
        <pc:chgData name=" " userId="1decf387-3a62-48e1-8264-95221a86067c" providerId="ADAL" clId="{A1D61FF2-725A-4D43-9987-2CBDFC30122F}" dt="2020-01-07T23:36:11.376" v="77" actId="47"/>
        <pc:sldMkLst>
          <pc:docMk/>
          <pc:sldMk cId="3499279895" sldId="374"/>
        </pc:sldMkLst>
      </pc:sldChg>
      <pc:sldChg chg="del">
        <pc:chgData name=" " userId="1decf387-3a62-48e1-8264-95221a86067c" providerId="ADAL" clId="{A1D61FF2-725A-4D43-9987-2CBDFC30122F}" dt="2020-01-07T23:36:11.376" v="77" actId="47"/>
        <pc:sldMkLst>
          <pc:docMk/>
          <pc:sldMk cId="4080308983" sldId="375"/>
        </pc:sldMkLst>
      </pc:sldChg>
      <pc:sldChg chg="del">
        <pc:chgData name=" " userId="1decf387-3a62-48e1-8264-95221a86067c" providerId="ADAL" clId="{A1D61FF2-725A-4D43-9987-2CBDFC30122F}" dt="2020-01-07T23:36:11.376" v="77" actId="47"/>
        <pc:sldMkLst>
          <pc:docMk/>
          <pc:sldMk cId="4080308983" sldId="376"/>
        </pc:sldMkLst>
      </pc:sldChg>
      <pc:sldChg chg="del">
        <pc:chgData name=" " userId="1decf387-3a62-48e1-8264-95221a86067c" providerId="ADAL" clId="{A1D61FF2-725A-4D43-9987-2CBDFC30122F}" dt="2020-01-07T23:36:11.376" v="77" actId="47"/>
        <pc:sldMkLst>
          <pc:docMk/>
          <pc:sldMk cId="335447883" sldId="377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37124"/>
            <a:ext cx="4753420" cy="370244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l">
              <a:defRPr sz="11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자료구조및실습</a:t>
            </a:r>
            <a:endParaRPr lang="ko-KR" altLang="en-US">
              <a:ea typeface="+mj-ea"/>
            </a:endParaRP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10945" y="6737124"/>
            <a:ext cx="4753420" cy="370244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r">
              <a:defRPr sz="110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자료구조와 알고리즘</a:t>
            </a:r>
          </a:p>
        </p:txBody>
      </p:sp>
    </p:spTree>
    <p:extLst>
      <p:ext uri="{BB962C8B-B14F-4D97-AF65-F5344CB8AC3E}">
        <p14:creationId xmlns:p14="http://schemas.microsoft.com/office/powerpoint/2010/main" val="73772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304" cy="355920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022" y="0"/>
            <a:ext cx="4435304" cy="355920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r">
              <a:defRPr sz="1300"/>
            </a:lvl1pPr>
          </a:lstStyle>
          <a:p>
            <a:pPr>
              <a:defRPr/>
            </a:pPr>
            <a:fld id="{1B437959-849E-4857-A646-93142CC261FB}" type="datetimeFigureOut">
              <a:rPr lang="ko-KR" altLang="en-US"/>
              <a:pPr>
                <a:defRPr/>
              </a:pPr>
              <a:t>2020-01-08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87" tIns="48244" rIns="96487" bIns="4824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005" y="3374073"/>
            <a:ext cx="8188606" cy="3197765"/>
          </a:xfrm>
          <a:prstGeom prst="rect">
            <a:avLst/>
          </a:prstGeom>
        </p:spPr>
        <p:txBody>
          <a:bodyPr vert="horz" lIns="96487" tIns="48244" rIns="96487" bIns="4824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747041"/>
            <a:ext cx="4435304" cy="355919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022" y="6747041"/>
            <a:ext cx="4435304" cy="355919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r">
              <a:defRPr sz="1300"/>
            </a:lvl1pPr>
          </a:lstStyle>
          <a:p>
            <a:pPr>
              <a:defRPr/>
            </a:pPr>
            <a:fld id="{93489C9B-1FA7-452D-914A-AC4C0538E5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43635"/>
            <a:ext cx="2255525" cy="1146050"/>
          </a:xfrm>
          <a:prstGeom prst="rect">
            <a:avLst/>
          </a:prstGeom>
        </p:spPr>
      </p:pic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55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08730-5DC9-45B3-82D1-2138AB9BAE39}" type="datetime2">
              <a:rPr lang="en-US" smtClean="0"/>
              <a:pPr>
                <a:defRPr/>
              </a:pPr>
              <a:t>Wednesday, January 8,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9985-3ED7-422C-8162-A5969A69D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0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46054-2B06-4887-B25F-17A98297D495}" type="datetime2">
              <a:rPr lang="en-US" smtClean="0"/>
              <a:pPr>
                <a:defRPr/>
              </a:pPr>
              <a:t>Wednesday, January 8,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721-F45A-43E8-9453-853BE3CFC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3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Wednesday, January 8,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8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CB087-FF94-4B08-8087-03814C452ABB}" type="datetime2">
              <a:rPr lang="en-US" smtClean="0"/>
              <a:pPr>
                <a:defRPr/>
              </a:pPr>
              <a:t>Wednesday, January 8,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266A7-D702-4712-A4A5-5418AC58D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5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B3D57-B5E2-4CDA-B355-85245BC418B6}" type="datetime2">
              <a:rPr lang="en-US" smtClean="0"/>
              <a:pPr>
                <a:defRPr/>
              </a:pPr>
              <a:t>Wednesday, January 8,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732B-D289-4009-B116-26501EC14C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0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A06EE-B873-45A8-9219-B822F49FEE1F}" type="datetime2">
              <a:rPr lang="en-US" smtClean="0"/>
              <a:pPr>
                <a:defRPr/>
              </a:pPr>
              <a:t>Wednesday, January 8, 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6AE66-9278-4576-8AC8-E884F4B6BA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C1F3F-3364-4598-8845-E5A5F8455ABB}" type="datetime2">
              <a:rPr lang="en-US" smtClean="0"/>
              <a:pPr>
                <a:defRPr/>
              </a:pPr>
              <a:t>Wednesday, January 8, 2020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396FA-42B6-41FE-AE41-A13EA8DD62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4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66115-3766-423F-992A-5DEA3FA45460}" type="datetime2">
              <a:rPr lang="en-US" smtClean="0"/>
              <a:pPr>
                <a:defRPr/>
              </a:pPr>
              <a:t>Wednesday, January 8, 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CBB3-E47E-4DA2-BBF1-497D88F99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EF6E7-9D21-45BD-8A04-E823FCF0D203}" type="datetime2">
              <a:rPr lang="en-US" smtClean="0"/>
              <a:pPr>
                <a:defRPr/>
              </a:pPr>
              <a:t>Wednesday, January 8, 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04AEF-EE4E-4833-99A5-B18072DB22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4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A256D-ACBD-4356-BD42-112E08209277}" type="datetime2">
              <a:rPr lang="en-US" smtClean="0"/>
              <a:pPr>
                <a:defRPr/>
              </a:pPr>
              <a:t>Wednesday, January 8,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3D00A-ADE3-4DE3-8972-0A5D869163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8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CCFB80-786E-4077-B931-9F71A7BFD311}" type="datetime2">
              <a:rPr lang="en-US" smtClean="0"/>
              <a:pPr>
                <a:defRPr/>
              </a:pPr>
              <a:t>Wednesday, January 8,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DBB0CE-3924-410A-AFDC-17E3BA2498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6955" y="165230"/>
            <a:ext cx="8830090" cy="65941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8397425" y="6489340"/>
            <a:ext cx="5693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r" eaLnBrk="1" hangingPunct="1">
              <a:defRPr/>
            </a:pPr>
            <a:fld id="{F60B237E-1E27-414E-981E-8B20D038C067}" type="slidenum">
              <a:rPr lang="en-US" altLang="ko-KR" sz="1050" smtClean="0">
                <a:latin typeface="+mn-ea"/>
                <a:ea typeface="+mn-ea"/>
              </a:rPr>
              <a:pPr algn="r" eaLnBrk="1" hangingPunct="1">
                <a:defRPr/>
              </a:pPr>
              <a:t>‹#›</a:t>
            </a:fld>
            <a:r>
              <a:rPr lang="en-US" altLang="ko-KR" sz="1050" dirty="0">
                <a:latin typeface="+mn-ea"/>
                <a:ea typeface="+mn-ea"/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45179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9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438890"/>
            <a:ext cx="7772400" cy="1470025"/>
          </a:xfrm>
        </p:spPr>
        <p:txBody>
          <a:bodyPr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ko-KR" altLang="en-US" dirty="0"/>
              <a:t>확률변수의 </a:t>
            </a:r>
            <a:r>
              <a:rPr lang="ko-KR" altLang="en-US" dirty="0" err="1"/>
              <a:t>기댓값</a:t>
            </a:r>
            <a:endParaRPr lang="ko-KR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66555" y="2438890"/>
            <a:ext cx="333037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5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</a:rPr>
              <a:t>04</a:t>
            </a:r>
            <a:endParaRPr lang="ko-KR" altLang="en-US" sz="150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4505545" y="1958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ko-KR" sz="1400" dirty="0"/>
              <a:t>CHAPTER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79682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3519010"/>
            <a:ext cx="8415338" cy="2576990"/>
          </a:xfrm>
        </p:spPr>
        <p:txBody>
          <a:bodyPr/>
          <a:lstStyle/>
          <a:p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5-2] </a:t>
            </a:r>
            <a:r>
              <a:rPr lang="ko-KR" altLang="en-US" sz="2400" dirty="0"/>
              <a:t>분산의 특성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2.2 </a:t>
            </a:r>
            <a:r>
              <a:rPr lang="ko-KR" altLang="en-US" dirty="0"/>
              <a:t>분산의 특성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132777" y="198314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 err="1">
                <a:latin typeface="+mn-ea"/>
                <a:ea typeface="+mn-ea"/>
              </a:rPr>
              <a:t>이산형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777" y="270322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8000" indent="-288000">
              <a:buClr>
                <a:srgbClr val="FF0000"/>
              </a:buClr>
              <a:buFont typeface="Wingdings" panose="05000000000000000000" pitchFamily="2" charset="2"/>
              <a:buChar char="§"/>
              <a:defRPr sz="2000" b="1"/>
            </a:lvl1pPr>
          </a:lstStyle>
          <a:p>
            <a:r>
              <a:rPr lang="ko-KR" altLang="en-US" b="0" dirty="0" err="1">
                <a:latin typeface="+mn-ea"/>
                <a:ea typeface="+mn-ea"/>
              </a:rPr>
              <a:t>연속형</a:t>
            </a:r>
            <a:endParaRPr lang="ko-KR" altLang="en-US" b="0" dirty="0">
              <a:latin typeface="+mn-ea"/>
              <a:ea typeface="+mn-ea"/>
            </a:endParaRPr>
          </a:p>
        </p:txBody>
      </p:sp>
      <p:pic>
        <p:nvPicPr>
          <p:cNvPr id="6" name="Picture 14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75" y="1321926"/>
            <a:ext cx="3958189" cy="4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75" y="1898830"/>
            <a:ext cx="5580620" cy="1313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476545" y="3429342"/>
            <a:ext cx="8145905" cy="2564943"/>
          </a:xfrm>
          <a:prstGeom prst="roundRect">
            <a:avLst>
              <a:gd name="adj" fmla="val 9695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14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184927"/>
            <a:ext cx="4998690" cy="1719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84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5-9] </a:t>
            </a:r>
            <a:r>
              <a:rPr lang="ko-KR" altLang="en-US" sz="2000" dirty="0">
                <a:latin typeface="+mn-ea"/>
              </a:rPr>
              <a:t>주사위를 한 번 던져서 나온 눈의 수에 </a:t>
            </a:r>
            <a:r>
              <a:rPr lang="en-US" altLang="ko-KR" sz="2000" dirty="0">
                <a:latin typeface="+mn-ea"/>
              </a:rPr>
              <a:t>100</a:t>
            </a:r>
            <a:r>
              <a:rPr lang="ko-KR" altLang="en-US" sz="2000" dirty="0">
                <a:latin typeface="+mn-ea"/>
              </a:rPr>
              <a:t>을 곱하고 </a:t>
            </a:r>
            <a:r>
              <a:rPr lang="en-US" altLang="ko-KR" sz="2000" dirty="0">
                <a:latin typeface="+mn-ea"/>
              </a:rPr>
              <a:t>400</a:t>
            </a:r>
            <a:r>
              <a:rPr lang="ko-KR" altLang="en-US" sz="2000" dirty="0">
                <a:latin typeface="+mn-ea"/>
              </a:rPr>
              <a:t>을 뺀 숫자</a:t>
            </a:r>
            <a:r>
              <a:rPr lang="en-US" altLang="ko-KR" sz="2000" dirty="0">
                <a:latin typeface="+mn-ea"/>
              </a:rPr>
              <a:t> Y</a:t>
            </a:r>
            <a:r>
              <a:rPr lang="ko-KR" altLang="en-US" sz="2000" dirty="0">
                <a:latin typeface="+mn-ea"/>
              </a:rPr>
              <a:t>의 </a:t>
            </a:r>
            <a:r>
              <a:rPr lang="ko-KR" altLang="en-US" sz="2000" dirty="0" err="1">
                <a:latin typeface="+mn-ea"/>
              </a:rPr>
              <a:t>기대값과</a:t>
            </a:r>
            <a:r>
              <a:rPr lang="ko-KR" altLang="en-US" sz="2000" dirty="0">
                <a:latin typeface="+mn-ea"/>
              </a:rPr>
              <a:t> 분산</a:t>
            </a:r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5-10] </a:t>
            </a:r>
            <a:r>
              <a:rPr lang="ko-KR" altLang="en-US" sz="2000" dirty="0" err="1">
                <a:latin typeface="+mn-ea"/>
              </a:rPr>
              <a:t>연속형</a:t>
            </a:r>
            <a:r>
              <a:rPr lang="ko-KR" altLang="en-US" sz="2000" dirty="0">
                <a:latin typeface="+mn-ea"/>
              </a:rPr>
              <a:t> 확률변수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71600" y="2145121"/>
            <a:ext cx="7200800" cy="186894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58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180" y="2219919"/>
            <a:ext cx="4953095" cy="174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59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774" y="4725545"/>
            <a:ext cx="4002841" cy="179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971600" y="4676034"/>
            <a:ext cx="7200800" cy="186894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030837"/>
              </p:ext>
            </p:extLst>
          </p:nvPr>
        </p:nvGraphicFramePr>
        <p:xfrm>
          <a:off x="3669320" y="4147725"/>
          <a:ext cx="2882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5" imgW="2882880" imgH="406080" progId="Equation.DSMT4">
                  <p:embed/>
                </p:oleObj>
              </mc:Choice>
              <mc:Fallback>
                <p:oleObj name="Equation" r:id="rId5" imgW="2882880" imgH="406080" progId="Equation.DSMT4">
                  <p:embed/>
                  <p:pic>
                    <p:nvPicPr>
                      <p:cNvPr id="2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9320" y="4147725"/>
                        <a:ext cx="2882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761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85800" y="642918"/>
            <a:ext cx="7772400" cy="147002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dirty="0"/>
              <a:t>제</a:t>
            </a:r>
            <a:r>
              <a:rPr kumimoji="0" lang="en-US" altLang="ko-KR" dirty="0"/>
              <a:t>4</a:t>
            </a:r>
            <a:r>
              <a:rPr kumimoji="0" lang="ko-KR" altLang="en-US" dirty="0"/>
              <a:t>장</a:t>
            </a:r>
            <a:br>
              <a:rPr kumimoji="0" lang="en-US" altLang="ko-KR" dirty="0"/>
            </a:br>
            <a:r>
              <a:rPr kumimoji="0" lang="ko-KR" altLang="en-US" dirty="0"/>
              <a:t>확률변수의 </a:t>
            </a:r>
            <a:r>
              <a:rPr kumimoji="0" lang="ko-KR" altLang="en-US" dirty="0" err="1"/>
              <a:t>기대값</a:t>
            </a:r>
            <a:endParaRPr kumimoji="0"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91680" y="2461177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5.1	</a:t>
            </a:r>
            <a:r>
              <a:rPr lang="ko-KR" altLang="en-US" sz="2400" b="1" dirty="0">
                <a:latin typeface="+mn-ea"/>
                <a:ea typeface="+mn-ea"/>
              </a:rPr>
              <a:t>확률변수의 </a:t>
            </a:r>
            <a:r>
              <a:rPr lang="ko-KR" altLang="en-US" sz="2400" b="1" dirty="0" err="1">
                <a:latin typeface="+mn-ea"/>
                <a:ea typeface="+mn-ea"/>
              </a:rPr>
              <a:t>기대값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1680" y="3037241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5.2	</a:t>
            </a:r>
            <a:r>
              <a:rPr lang="ko-KR" altLang="en-US" sz="2400" b="1" dirty="0">
                <a:latin typeface="+mn-ea"/>
                <a:ea typeface="+mn-ea"/>
              </a:rPr>
              <a:t>분산과 표준편차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91680" y="3613305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5.3	</a:t>
            </a:r>
            <a:r>
              <a:rPr lang="ko-KR" altLang="en-US" sz="2400" b="1" dirty="0" err="1">
                <a:latin typeface="+mn-ea"/>
                <a:ea typeface="+mn-ea"/>
              </a:rPr>
              <a:t>공분산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91680" y="4170205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5.4	</a:t>
            </a:r>
            <a:r>
              <a:rPr lang="ko-KR" altLang="en-US" sz="2400" b="1" dirty="0">
                <a:latin typeface="+mn-ea"/>
                <a:ea typeface="+mn-ea"/>
              </a:rPr>
              <a:t>상관계수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91680" y="4746269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5.5	</a:t>
            </a:r>
            <a:r>
              <a:rPr lang="ko-KR" altLang="en-US" sz="2400" b="1" dirty="0">
                <a:latin typeface="+mn-ea"/>
                <a:ea typeface="+mn-ea"/>
              </a:rPr>
              <a:t>모멘트생성함수</a:t>
            </a:r>
            <a:r>
              <a:rPr lang="en-US" altLang="ko-KR" sz="2400" b="1" dirty="0">
                <a:latin typeface="+mn-ea"/>
                <a:ea typeface="+mn-ea"/>
              </a:rPr>
              <a:t>*</a:t>
            </a:r>
            <a:endParaRPr lang="ko-KR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434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+mn-ea"/>
              </a:rPr>
              <a:t>확률변수의 결과값을 그 확률변수의 확률분포를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가중치로 평균한 값</a:t>
            </a:r>
            <a:endParaRPr lang="en-US" altLang="ko-KR" sz="240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확률실험을 무한히 반복했을 때 관측되는 확률변수 값들의 평균</a:t>
            </a: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11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[</a:t>
            </a:r>
            <a:r>
              <a:rPr lang="ko-KR" altLang="en-US" sz="2400" dirty="0">
                <a:latin typeface="+mn-ea"/>
              </a:rPr>
              <a:t>정의 </a:t>
            </a:r>
            <a:r>
              <a:rPr lang="en-US" altLang="ko-KR" sz="2400" dirty="0">
                <a:latin typeface="+mn-ea"/>
              </a:rPr>
              <a:t>5-1] </a:t>
            </a:r>
            <a:r>
              <a:rPr lang="ko-KR" altLang="en-US" sz="2400" dirty="0">
                <a:latin typeface="+mn-ea"/>
              </a:rPr>
              <a:t>확률변수의 </a:t>
            </a:r>
            <a:r>
              <a:rPr lang="ko-KR" altLang="en-US" sz="2400" dirty="0" err="1">
                <a:latin typeface="+mn-ea"/>
              </a:rPr>
              <a:t>기대값</a:t>
            </a:r>
            <a:r>
              <a:rPr lang="en-US" altLang="ko-KR" sz="2400" dirty="0">
                <a:latin typeface="+mn-ea"/>
              </a:rPr>
              <a:t>(expected value)</a:t>
            </a: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lvl="1"/>
            <a:r>
              <a:rPr lang="ko-KR" altLang="en-US" sz="2400" dirty="0" err="1">
                <a:latin typeface="+mn-ea"/>
              </a:rPr>
              <a:t>이산형</a:t>
            </a:r>
            <a:endParaRPr lang="en-US" altLang="ko-KR" sz="2400" dirty="0">
              <a:latin typeface="+mn-ea"/>
            </a:endParaRPr>
          </a:p>
          <a:p>
            <a:pPr lvl="1"/>
            <a:endParaRPr lang="en-US" altLang="ko-KR" sz="2400" dirty="0">
              <a:latin typeface="+mn-ea"/>
            </a:endParaRPr>
          </a:p>
          <a:p>
            <a:pPr lvl="1"/>
            <a:r>
              <a:rPr lang="ko-KR" altLang="en-US" sz="2400" dirty="0" err="1">
                <a:latin typeface="+mn-ea"/>
              </a:rPr>
              <a:t>연속형</a:t>
            </a:r>
            <a:endParaRPr lang="en-US" altLang="ko-KR" sz="2400" dirty="0">
              <a:latin typeface="+mn-ea"/>
            </a:endParaRPr>
          </a:p>
          <a:p>
            <a:pPr lvl="1"/>
            <a:endParaRPr lang="en-US" altLang="ko-KR" sz="2400" dirty="0">
              <a:latin typeface="+mn-ea"/>
            </a:endParaRPr>
          </a:p>
          <a:p>
            <a:endParaRPr lang="ko-KR" altLang="en-US" sz="24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8000" indent="-288000"/>
            <a:r>
              <a:rPr lang="en-US" altLang="ko-KR" dirty="0"/>
              <a:t>1.1	</a:t>
            </a:r>
            <a:r>
              <a:rPr lang="ko-KR" altLang="en-US" dirty="0" err="1"/>
              <a:t>기대값의</a:t>
            </a:r>
            <a:r>
              <a:rPr lang="ko-KR" altLang="en-US" dirty="0"/>
              <a:t> 개념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476545" y="3519010"/>
            <a:ext cx="8145905" cy="2339575"/>
          </a:xfrm>
          <a:prstGeom prst="roundRect">
            <a:avLst>
              <a:gd name="adj" fmla="val 1010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750" y="4429743"/>
            <a:ext cx="3642716" cy="1305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5-1] </a:t>
            </a:r>
            <a:r>
              <a:rPr lang="ko-KR" altLang="en-US" sz="2000" dirty="0">
                <a:latin typeface="+mn-ea"/>
              </a:rPr>
              <a:t>동전을 세 번 던져 나온 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앞면의 개수 </a:t>
            </a:r>
            <a:r>
              <a:rPr lang="en-US" altLang="ko-KR" sz="2000" dirty="0">
                <a:latin typeface="+mn-ea"/>
              </a:rPr>
              <a:t>- </a:t>
            </a:r>
            <a:r>
              <a:rPr lang="ko-KR" altLang="en-US" sz="2000" dirty="0">
                <a:latin typeface="+mn-ea"/>
              </a:rPr>
              <a:t>뒷면의 개수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만큼 </a:t>
            </a:r>
            <a:r>
              <a:rPr lang="en-US" altLang="ko-KR" sz="2000" dirty="0">
                <a:latin typeface="+mn-ea"/>
              </a:rPr>
              <a:t>100</a:t>
            </a:r>
            <a:r>
              <a:rPr lang="ko-KR" altLang="en-US" sz="2000" dirty="0">
                <a:latin typeface="+mn-ea"/>
              </a:rPr>
              <a:t>원씩 주고받는 게임에서 수익 </a:t>
            </a:r>
            <a:r>
              <a:rPr lang="en-US" altLang="ko-KR" sz="2000" dirty="0">
                <a:latin typeface="+mn-ea"/>
              </a:rPr>
              <a:t>X</a:t>
            </a:r>
            <a:r>
              <a:rPr lang="ko-KR" altLang="en-US" sz="2000" dirty="0">
                <a:latin typeface="+mn-ea"/>
              </a:rPr>
              <a:t>의 </a:t>
            </a:r>
            <a:r>
              <a:rPr lang="ko-KR" altLang="en-US" sz="2000" dirty="0" err="1">
                <a:latin typeface="+mn-ea"/>
              </a:rPr>
              <a:t>기대값</a:t>
            </a:r>
            <a:endParaRPr lang="ko-KR" altLang="en-US" sz="20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5-2] </a:t>
            </a:r>
            <a:r>
              <a:rPr lang="ko-KR" altLang="en-US" sz="2000" dirty="0" err="1">
                <a:latin typeface="+mn-ea"/>
              </a:rPr>
              <a:t>연속형</a:t>
            </a:r>
            <a:r>
              <a:rPr lang="ko-KR" altLang="en-US" sz="2000" dirty="0">
                <a:latin typeface="+mn-ea"/>
              </a:rPr>
              <a:t> 확률변수 </a:t>
            </a:r>
            <a:r>
              <a:rPr lang="en-US" altLang="ko-KR" sz="2000" dirty="0">
                <a:latin typeface="+mn-ea"/>
              </a:rPr>
              <a:t>X</a:t>
            </a:r>
            <a:r>
              <a:rPr lang="ko-KR" altLang="en-US" sz="2000" dirty="0">
                <a:latin typeface="+mn-ea"/>
              </a:rPr>
              <a:t>의 </a:t>
            </a:r>
            <a:r>
              <a:rPr lang="ko-KR" altLang="en-US" sz="2000" dirty="0" err="1">
                <a:latin typeface="+mn-ea"/>
              </a:rPr>
              <a:t>기대값</a:t>
            </a:r>
            <a:endParaRPr lang="en-US" altLang="ko-KR" sz="2000" dirty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71600" y="5237371"/>
            <a:ext cx="7200800" cy="12069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167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476" y="5357093"/>
            <a:ext cx="4617975" cy="99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7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467" y="4080336"/>
            <a:ext cx="3917175" cy="53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971600" y="2044478"/>
            <a:ext cx="7200800" cy="264629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167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363" y="2131914"/>
            <a:ext cx="4814436" cy="1927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64214"/>
              </p:ext>
            </p:extLst>
          </p:nvPr>
        </p:nvGraphicFramePr>
        <p:xfrm>
          <a:off x="5236442" y="4757884"/>
          <a:ext cx="2590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6" imgW="2590560" imgH="342720" progId="Equation.DSMT4">
                  <p:embed/>
                </p:oleObj>
              </mc:Choice>
              <mc:Fallback>
                <p:oleObj name="Equation" r:id="rId6" imgW="2590560" imgH="342720" progId="Equation.DSMT4">
                  <p:embed/>
                  <p:pic>
                    <p:nvPicPr>
                      <p:cNvPr id="2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6442" y="4757884"/>
                        <a:ext cx="2590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1186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2483895"/>
            <a:ext cx="8415338" cy="3645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5-3] </a:t>
            </a:r>
            <a:r>
              <a:rPr lang="ko-KR" altLang="en-US" sz="2000" dirty="0">
                <a:latin typeface="+mn-ea"/>
              </a:rPr>
              <a:t>동전을 세 번 던져서 나온 뒷면의 개수 </a:t>
            </a:r>
            <a:r>
              <a:rPr lang="en-US" altLang="ko-KR" sz="2000" dirty="0">
                <a:latin typeface="+mn-ea"/>
              </a:rPr>
              <a:t>X</a:t>
            </a:r>
            <a:r>
              <a:rPr lang="ko-KR" altLang="en-US" sz="2000" dirty="0">
                <a:latin typeface="+mn-ea"/>
              </a:rPr>
              <a:t>의 제곱에 해당되는 배당금을 받는 게임에서 배당금의 </a:t>
            </a:r>
            <a:r>
              <a:rPr lang="ko-KR" altLang="en-US" sz="2000" dirty="0" err="1">
                <a:latin typeface="+mn-ea"/>
              </a:rPr>
              <a:t>기대값</a:t>
            </a:r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105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5-4] </a:t>
            </a:r>
            <a:r>
              <a:rPr lang="ko-KR" altLang="en-US" sz="2000" dirty="0" err="1">
                <a:latin typeface="+mn-ea"/>
              </a:rPr>
              <a:t>연속형</a:t>
            </a:r>
            <a:r>
              <a:rPr lang="ko-KR" altLang="en-US" sz="2000" dirty="0">
                <a:latin typeface="+mn-ea"/>
              </a:rPr>
              <a:t> 확률변수</a:t>
            </a:r>
            <a:r>
              <a:rPr lang="en-US" altLang="ko-KR" sz="2000" dirty="0">
                <a:latin typeface="+mn-ea"/>
              </a:rPr>
              <a:t>, Y=3X-3</a:t>
            </a:r>
            <a:endParaRPr lang="ko-KR" altLang="en-US" sz="20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8000" indent="-288000"/>
            <a:r>
              <a:rPr lang="en-US" altLang="ko-KR" dirty="0"/>
              <a:t>1.2 </a:t>
            </a:r>
            <a:r>
              <a:rPr lang="ko-KR" altLang="en-US" dirty="0"/>
              <a:t>확률변수 함수의 </a:t>
            </a:r>
            <a:r>
              <a:rPr lang="ko-KR" altLang="en-US" dirty="0" err="1"/>
              <a:t>기대값</a:t>
            </a:r>
            <a:r>
              <a:rPr lang="en-US" altLang="ko-KR" dirty="0"/>
              <a:t>, Y=g(X)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600" y="4935431"/>
            <a:ext cx="7200800" cy="167912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15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064111"/>
            <a:ext cx="6488584" cy="9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5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376" y="6097401"/>
            <a:ext cx="2642769" cy="485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971600" y="3217080"/>
            <a:ext cx="7200800" cy="12020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15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365" y="3280879"/>
            <a:ext cx="5114181" cy="1086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632595" y="131623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 err="1">
                <a:latin typeface="+mn-ea"/>
                <a:ea typeface="+mn-ea"/>
              </a:rPr>
              <a:t>이산형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32595" y="1924240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 b="1"/>
            </a:lvl1pPr>
          </a:lstStyle>
          <a:p>
            <a:r>
              <a:rPr lang="ko-KR" altLang="en-US" b="0" dirty="0" err="1">
                <a:latin typeface="+mn-ea"/>
                <a:ea typeface="+mn-ea"/>
              </a:rPr>
              <a:t>연속형</a:t>
            </a:r>
            <a:endParaRPr lang="ko-KR" altLang="en-US" b="0" dirty="0">
              <a:latin typeface="+mn-ea"/>
              <a:ea typeface="+mn-ea"/>
            </a:endParaRPr>
          </a:p>
        </p:txBody>
      </p:sp>
      <p:pic>
        <p:nvPicPr>
          <p:cNvPr id="11" name="Picture 15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830" y="1366817"/>
            <a:ext cx="4005445" cy="1005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537767"/>
              </p:ext>
            </p:extLst>
          </p:nvPr>
        </p:nvGraphicFramePr>
        <p:xfrm>
          <a:off x="4572000" y="4464115"/>
          <a:ext cx="2501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7" imgW="2501900" imgH="342900" progId="Equation.DSMT4">
                  <p:embed/>
                </p:oleObj>
              </mc:Choice>
              <mc:Fallback>
                <p:oleObj name="Equation" r:id="rId7" imgW="2501900" imgH="342900" progId="Equation.DSMT4">
                  <p:embed/>
                  <p:pic>
                    <p:nvPicPr>
                      <p:cNvPr id="2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64115"/>
                        <a:ext cx="2501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668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5-1] </a:t>
            </a:r>
            <a:r>
              <a:rPr lang="ko-KR" altLang="en-US" sz="2400" dirty="0" err="1"/>
              <a:t>기대값의</a:t>
            </a:r>
            <a:r>
              <a:rPr lang="ko-KR" altLang="en-US" sz="2400" dirty="0"/>
              <a:t> 특성</a:t>
            </a:r>
            <a:endParaRPr lang="en-US" altLang="ko-KR" sz="2000" dirty="0"/>
          </a:p>
          <a:p>
            <a:endParaRPr lang="ko-KR" altLang="en-US" sz="24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1.4 </a:t>
            </a:r>
            <a:r>
              <a:rPr lang="ko-KR" altLang="en-US" dirty="0" err="1"/>
              <a:t>기대값의</a:t>
            </a:r>
            <a:r>
              <a:rPr lang="ko-KR" altLang="en-US" dirty="0"/>
              <a:t> 특성</a:t>
            </a:r>
            <a:endParaRPr lang="en-US" altLang="ko-KR" dirty="0"/>
          </a:p>
        </p:txBody>
      </p:sp>
      <p:pic>
        <p:nvPicPr>
          <p:cNvPr id="4" name="Picture 28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11" y="1920096"/>
            <a:ext cx="6303746" cy="1567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88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47" y="3589078"/>
            <a:ext cx="6173100" cy="218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476545" y="1314450"/>
            <a:ext cx="8145905" cy="4724840"/>
          </a:xfrm>
          <a:prstGeom prst="roundRect">
            <a:avLst>
              <a:gd name="adj" fmla="val 4721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96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1.4 </a:t>
            </a:r>
            <a:r>
              <a:rPr lang="ko-KR" altLang="en-US" dirty="0" err="1"/>
              <a:t>기대값의</a:t>
            </a:r>
            <a:r>
              <a:rPr lang="ko-KR" altLang="en-US" dirty="0"/>
              <a:t> 특성</a:t>
            </a:r>
            <a:endParaRPr lang="en-US" altLang="ko-KR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4781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2400" dirty="0"/>
              <a:t>[</a:t>
            </a:r>
            <a:r>
              <a:rPr kumimoji="0" lang="ko-KR" altLang="en-US" sz="2400" dirty="0"/>
              <a:t>정리 </a:t>
            </a:r>
            <a:r>
              <a:rPr kumimoji="0" lang="en-US" altLang="ko-KR" sz="2400" dirty="0"/>
              <a:t>5-1] </a:t>
            </a:r>
            <a:r>
              <a:rPr kumimoji="0" lang="ko-KR" altLang="en-US" sz="2400" dirty="0" err="1"/>
              <a:t>기대값의</a:t>
            </a:r>
            <a:r>
              <a:rPr kumimoji="0" lang="ko-KR" altLang="en-US" sz="2400" dirty="0"/>
              <a:t> 특성 </a:t>
            </a:r>
            <a:r>
              <a:rPr kumimoji="0" lang="en-US" altLang="ko-KR" sz="2400" dirty="0"/>
              <a:t>(</a:t>
            </a:r>
            <a:r>
              <a:rPr kumimoji="0" lang="ko-KR" altLang="en-US" sz="2400" dirty="0"/>
              <a:t>계속</a:t>
            </a:r>
            <a:r>
              <a:rPr kumimoji="0" lang="en-US" altLang="ko-KR" sz="2400" dirty="0"/>
              <a:t>)</a:t>
            </a:r>
            <a:endParaRPr kumimoji="0" lang="en-US" altLang="ko-KR" sz="2000" dirty="0"/>
          </a:p>
          <a:p>
            <a:pPr fontAlgn="auto">
              <a:spcAft>
                <a:spcPts val="0"/>
              </a:spcAft>
            </a:pPr>
            <a:endParaRPr kumimoji="0" lang="ko-KR" altLang="en-US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314450"/>
            <a:ext cx="8145905" cy="4724840"/>
          </a:xfrm>
          <a:prstGeom prst="roundRect">
            <a:avLst>
              <a:gd name="adj" fmla="val 4721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Picture 4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06" y="1926714"/>
            <a:ext cx="6957315" cy="191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1" y="4069703"/>
            <a:ext cx="6195092" cy="16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68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8000" indent="-288000"/>
            <a:r>
              <a:rPr lang="en-US" altLang="ko-KR" dirty="0"/>
              <a:t>2.1 </a:t>
            </a:r>
            <a:r>
              <a:rPr lang="ko-KR" altLang="en-US" dirty="0"/>
              <a:t>분산의 개념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76545" y="1314450"/>
            <a:ext cx="8415338" cy="4904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kumimoji="0" lang="en-US" altLang="ko-KR" sz="2400" dirty="0"/>
              <a:t>[</a:t>
            </a:r>
            <a:r>
              <a:rPr kumimoji="0" lang="ko-KR" altLang="en-US" sz="2400" dirty="0"/>
              <a:t>정리 </a:t>
            </a:r>
            <a:r>
              <a:rPr kumimoji="0" lang="en-US" altLang="ko-KR" sz="2400" dirty="0"/>
              <a:t>5-2] </a:t>
            </a:r>
            <a:r>
              <a:rPr lang="ko-KR" altLang="en-US" sz="2400" dirty="0"/>
              <a:t>확률변수의 분산</a:t>
            </a:r>
            <a:r>
              <a:rPr lang="en-US" altLang="ko-KR" sz="2400" dirty="0"/>
              <a:t>(variance)</a:t>
            </a:r>
            <a:endParaRPr kumimoji="0" lang="ko-KR" altLang="en-US" sz="2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76545" y="1314450"/>
            <a:ext cx="8145905" cy="4229785"/>
          </a:xfrm>
          <a:prstGeom prst="roundRect">
            <a:avLst>
              <a:gd name="adj" fmla="val 4721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86635" y="2798930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 err="1">
                <a:latin typeface="+mn-ea"/>
                <a:ea typeface="+mn-ea"/>
              </a:rPr>
              <a:t>이산형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6635" y="3519010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8000" indent="-288000">
              <a:buClr>
                <a:srgbClr val="FF0000"/>
              </a:buClr>
              <a:buFont typeface="Wingdings" panose="05000000000000000000" pitchFamily="2" charset="2"/>
              <a:buChar char="§"/>
              <a:defRPr sz="2000" b="1"/>
            </a:lvl1pPr>
          </a:lstStyle>
          <a:p>
            <a:r>
              <a:rPr lang="ko-KR" altLang="en-US" b="0" dirty="0" err="1">
                <a:latin typeface="+mn-ea"/>
                <a:ea typeface="+mn-ea"/>
              </a:rPr>
              <a:t>연속형</a:t>
            </a:r>
            <a:endParaRPr lang="ko-KR" altLang="en-US" b="0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86635" y="431109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8000" indent="-288000">
              <a:buClr>
                <a:srgbClr val="FF0000"/>
              </a:buClr>
              <a:buFont typeface="Wingdings" panose="05000000000000000000" pitchFamily="2" charset="2"/>
              <a:buChar char="§"/>
              <a:defRPr sz="2000" b="1"/>
            </a:lvl1pPr>
          </a:lstStyle>
          <a:p>
            <a:r>
              <a:rPr lang="ko-KR" altLang="en-US" b="0" dirty="0" err="1">
                <a:latin typeface="+mn-ea"/>
                <a:ea typeface="+mn-ea"/>
              </a:rPr>
              <a:t>간편식</a:t>
            </a:r>
            <a:endParaRPr lang="ko-KR" altLang="en-US" b="0" dirty="0">
              <a:latin typeface="+mn-ea"/>
              <a:ea typeface="+mn-ea"/>
            </a:endParaRPr>
          </a:p>
        </p:txBody>
      </p:sp>
      <p:pic>
        <p:nvPicPr>
          <p:cNvPr id="12" name="Picture 14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712" y="1866997"/>
            <a:ext cx="4989563" cy="571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753925"/>
            <a:ext cx="5652628" cy="25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68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5-7] </a:t>
            </a:r>
            <a:r>
              <a:rPr lang="ko-KR" altLang="en-US" sz="2000" dirty="0">
                <a:latin typeface="+mn-ea"/>
              </a:rPr>
              <a:t>주사위를 한 번 던지는 시행에서 </a:t>
            </a:r>
            <a:r>
              <a:rPr lang="ko-KR" altLang="en-US" sz="2000" spc="-100" dirty="0">
                <a:latin typeface="+mn-ea"/>
              </a:rPr>
              <a:t>나온 눈의 수 </a:t>
            </a:r>
            <a:r>
              <a:rPr lang="en-US" altLang="ko-KR" sz="2000" spc="-100" dirty="0">
                <a:latin typeface="+mn-ea"/>
              </a:rPr>
              <a:t>X</a:t>
            </a:r>
            <a:r>
              <a:rPr lang="ko-KR" altLang="en-US" sz="2000" spc="-100" dirty="0">
                <a:latin typeface="+mn-ea"/>
              </a:rPr>
              <a:t>의 </a:t>
            </a:r>
            <a:r>
              <a:rPr lang="ko-KR" altLang="en-US" sz="2000" spc="-100" dirty="0" err="1">
                <a:latin typeface="+mn-ea"/>
              </a:rPr>
              <a:t>기대값과</a:t>
            </a:r>
            <a:r>
              <a:rPr lang="ko-KR" altLang="en-US" sz="2000" spc="-100" dirty="0">
                <a:latin typeface="+mn-ea"/>
              </a:rPr>
              <a:t> 분산</a:t>
            </a: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pPr lvl="1"/>
            <a:endParaRPr lang="en-US" altLang="ko-KR" sz="1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5-8] </a:t>
            </a:r>
            <a:r>
              <a:rPr lang="ko-KR" altLang="en-US" sz="2000" dirty="0" err="1">
                <a:latin typeface="+mn-ea"/>
              </a:rPr>
              <a:t>연속형</a:t>
            </a:r>
            <a:r>
              <a:rPr lang="ko-KR" altLang="en-US" sz="2000" dirty="0">
                <a:latin typeface="+mn-ea"/>
              </a:rPr>
              <a:t> 확률변수</a:t>
            </a:r>
            <a:endParaRPr lang="en-US" altLang="ko-KR" sz="2000" dirty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71600" y="1769623"/>
            <a:ext cx="7200800" cy="134434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3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685" y="1849185"/>
            <a:ext cx="5662064" cy="121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971600" y="3799673"/>
            <a:ext cx="7200800" cy="25202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3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447" y="3911096"/>
            <a:ext cx="6858762" cy="2333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08975"/>
              </p:ext>
            </p:extLst>
          </p:nvPr>
        </p:nvGraphicFramePr>
        <p:xfrm>
          <a:off x="3536885" y="3364290"/>
          <a:ext cx="2413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5" imgW="2412720" imgH="342720" progId="Equation.DSMT4">
                  <p:embed/>
                </p:oleObj>
              </mc:Choice>
              <mc:Fallback>
                <p:oleObj name="Equation" r:id="rId5" imgW="2412720" imgH="342720" progId="Equation.DSMT4">
                  <p:embed/>
                  <p:pic>
                    <p:nvPicPr>
                      <p:cNvPr id="2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885" y="3364290"/>
                        <a:ext cx="2413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8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15124</TotalTime>
  <Words>234</Words>
  <Application>Microsoft Office PowerPoint</Application>
  <PresentationFormat>화면 슬라이드 쇼(4:3)</PresentationFormat>
  <Paragraphs>66</Paragraphs>
  <Slides>11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한양해서</vt:lpstr>
      <vt:lpstr>Arial</vt:lpstr>
      <vt:lpstr>Wingdings</vt:lpstr>
      <vt:lpstr>Office 테마</vt:lpstr>
      <vt:lpstr>Equation</vt:lpstr>
      <vt:lpstr>확률변수의 기댓값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최영규</Manager>
  <Company>한국기술교육대학교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01장.자료구조와 알고리즘</dc:title>
  <dc:creator>최영규</dc:creator>
  <cp:lastModifiedBy>Kim Dae Ho</cp:lastModifiedBy>
  <cp:revision>234</cp:revision>
  <cp:lastPrinted>2016-03-01T13:56:08Z</cp:lastPrinted>
  <dcterms:created xsi:type="dcterms:W3CDTF">2004-02-19T02:52:38Z</dcterms:created>
  <dcterms:modified xsi:type="dcterms:W3CDTF">2020-01-07T23:38:37Z</dcterms:modified>
</cp:coreProperties>
</file>