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4"/>
  </p:notesMasterIdLst>
  <p:handoutMasterIdLst>
    <p:handoutMasterId r:id="rId25"/>
  </p:handoutMasterIdLst>
  <p:sldIdLst>
    <p:sldId id="345" r:id="rId2"/>
    <p:sldId id="344" r:id="rId3"/>
    <p:sldId id="352" r:id="rId4"/>
    <p:sldId id="330" r:id="rId5"/>
    <p:sldId id="356" r:id="rId6"/>
    <p:sldId id="357" r:id="rId7"/>
    <p:sldId id="360" r:id="rId8"/>
    <p:sldId id="362" r:id="rId9"/>
    <p:sldId id="369" r:id="rId10"/>
    <p:sldId id="346" r:id="rId11"/>
    <p:sldId id="371" r:id="rId12"/>
    <p:sldId id="381" r:id="rId13"/>
    <p:sldId id="377" r:id="rId14"/>
    <p:sldId id="382" r:id="rId15"/>
    <p:sldId id="379" r:id="rId16"/>
    <p:sldId id="391" r:id="rId17"/>
    <p:sldId id="392" r:id="rId18"/>
    <p:sldId id="390" r:id="rId19"/>
    <p:sldId id="399" r:id="rId20"/>
    <p:sldId id="400" r:id="rId21"/>
    <p:sldId id="403" r:id="rId22"/>
    <p:sldId id="404" r:id="rId23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2F2B2-1115-4E8E-84B8-B87E3143F873}" v="3" dt="2020-01-13T02:48:29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79" d="100"/>
          <a:sy n="79" d="100"/>
        </p:scale>
        <p:origin x="96" y="666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5D72F2B2-1115-4E8E-84B8-B87E3143F873}"/>
    <pc:docChg chg="undo custSel delSld modSld">
      <pc:chgData name=" " userId="1decf387-3a62-48e1-8264-95221a86067c" providerId="ADAL" clId="{5D72F2B2-1115-4E8E-84B8-B87E3143F873}" dt="2020-01-13T02:48:29.998" v="175" actId="207"/>
      <pc:docMkLst>
        <pc:docMk/>
      </pc:docMkLst>
      <pc:sldChg chg="modSp">
        <pc:chgData name=" " userId="1decf387-3a62-48e1-8264-95221a86067c" providerId="ADAL" clId="{5D72F2B2-1115-4E8E-84B8-B87E3143F873}" dt="2020-01-08T00:11:09.795" v="129" actId="20577"/>
        <pc:sldMkLst>
          <pc:docMk/>
          <pc:sldMk cId="0" sldId="330"/>
        </pc:sldMkLst>
        <pc:spChg chg="mod">
          <ac:chgData name=" " userId="1decf387-3a62-48e1-8264-95221a86067c" providerId="ADAL" clId="{5D72F2B2-1115-4E8E-84B8-B87E3143F873}" dt="2020-01-08T00:11:09.795" v="129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13T02:48:29.998" v="175" actId="207"/>
        <pc:sldMkLst>
          <pc:docMk/>
          <pc:sldMk cId="548207019" sldId="344"/>
        </pc:sldMkLst>
        <pc:spChg chg="mod">
          <ac:chgData name=" " userId="1decf387-3a62-48e1-8264-95221a86067c" providerId="ADAL" clId="{5D72F2B2-1115-4E8E-84B8-B87E3143F873}" dt="2020-01-08T00:11:00.275" v="122" actId="6549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13T02:48:29.998" v="175" actId="207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08:42.970" v="23" actId="20577"/>
        <pc:sldMkLst>
          <pc:docMk/>
          <pc:sldMk cId="3079682105" sldId="345"/>
        </pc:sldMkLst>
        <pc:spChg chg="mod">
          <ac:chgData name=" " userId="1decf387-3a62-48e1-8264-95221a86067c" providerId="ADAL" clId="{5D72F2B2-1115-4E8E-84B8-B87E3143F873}" dt="2020-01-08T00:08:29.362" v="1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08T00:08:42.970" v="23" actId="20577"/>
          <ac:spMkLst>
            <pc:docMk/>
            <pc:sldMk cId="3079682105" sldId="345"/>
            <ac:spMk id="4098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38.059" v="148" actId="20577"/>
        <pc:sldMkLst>
          <pc:docMk/>
          <pc:sldMk cId="458691677" sldId="346"/>
        </pc:sldMkLst>
        <pc:spChg chg="mod">
          <ac:chgData name=" " userId="1decf387-3a62-48e1-8264-95221a86067c" providerId="ADAL" clId="{5D72F2B2-1115-4E8E-84B8-B87E3143F873}" dt="2020-01-08T00:11:38.059" v="148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05.866" v="126" actId="20577"/>
        <pc:sldMkLst>
          <pc:docMk/>
          <pc:sldMk cId="706679794" sldId="352"/>
        </pc:sldMkLst>
        <pc:spChg chg="mod">
          <ac:chgData name=" " userId="1decf387-3a62-48e1-8264-95221a86067c" providerId="ADAL" clId="{5D72F2B2-1115-4E8E-84B8-B87E3143F873}" dt="2020-01-08T00:11:05.866" v="126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09.124" v="28" actId="47"/>
        <pc:sldMkLst>
          <pc:docMk/>
          <pc:sldMk cId="4264429921" sldId="354"/>
        </pc:sldMkLst>
      </pc:sldChg>
      <pc:sldChg chg="del">
        <pc:chgData name=" " userId="1decf387-3a62-48e1-8264-95221a86067c" providerId="ADAL" clId="{5D72F2B2-1115-4E8E-84B8-B87E3143F873}" dt="2020-01-08T00:09:12.122" v="30" actId="47"/>
        <pc:sldMkLst>
          <pc:docMk/>
          <pc:sldMk cId="786037708" sldId="355"/>
        </pc:sldMkLst>
      </pc:sldChg>
      <pc:sldChg chg="modSp">
        <pc:chgData name=" " userId="1decf387-3a62-48e1-8264-95221a86067c" providerId="ADAL" clId="{5D72F2B2-1115-4E8E-84B8-B87E3143F873}" dt="2020-01-08T00:11:13.442" v="132" actId="20577"/>
        <pc:sldMkLst>
          <pc:docMk/>
          <pc:sldMk cId="2922476019" sldId="356"/>
        </pc:sldMkLst>
        <pc:spChg chg="mod">
          <ac:chgData name=" " userId="1decf387-3a62-48e1-8264-95221a86067c" providerId="ADAL" clId="{5D72F2B2-1115-4E8E-84B8-B87E3143F873}" dt="2020-01-08T00:11:13.442" v="132" actId="20577"/>
          <ac:spMkLst>
            <pc:docMk/>
            <pc:sldMk cId="2922476019" sldId="35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18.082" v="136" actId="20577"/>
        <pc:sldMkLst>
          <pc:docMk/>
          <pc:sldMk cId="1812432547" sldId="357"/>
        </pc:sldMkLst>
        <pc:spChg chg="mod">
          <ac:chgData name=" " userId="1decf387-3a62-48e1-8264-95221a86067c" providerId="ADAL" clId="{5D72F2B2-1115-4E8E-84B8-B87E3143F873}" dt="2020-01-08T00:11:18.082" v="136" actId="20577"/>
          <ac:spMkLst>
            <pc:docMk/>
            <pc:sldMk cId="1812432547" sldId="35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10.601" v="29" actId="47"/>
        <pc:sldMkLst>
          <pc:docMk/>
          <pc:sldMk cId="2596886290" sldId="358"/>
        </pc:sldMkLst>
      </pc:sldChg>
      <pc:sldChg chg="del">
        <pc:chgData name=" " userId="1decf387-3a62-48e1-8264-95221a86067c" providerId="ADAL" clId="{5D72F2B2-1115-4E8E-84B8-B87E3143F873}" dt="2020-01-08T00:09:24.170" v="32" actId="47"/>
        <pc:sldMkLst>
          <pc:docMk/>
          <pc:sldMk cId="22411423" sldId="359"/>
        </pc:sldMkLst>
      </pc:sldChg>
      <pc:sldChg chg="modSp">
        <pc:chgData name=" " userId="1decf387-3a62-48e1-8264-95221a86067c" providerId="ADAL" clId="{5D72F2B2-1115-4E8E-84B8-B87E3143F873}" dt="2020-01-08T00:11:22.619" v="139" actId="20577"/>
        <pc:sldMkLst>
          <pc:docMk/>
          <pc:sldMk cId="1688072550" sldId="360"/>
        </pc:sldMkLst>
        <pc:spChg chg="mod">
          <ac:chgData name=" " userId="1decf387-3a62-48e1-8264-95221a86067c" providerId="ADAL" clId="{5D72F2B2-1115-4E8E-84B8-B87E3143F873}" dt="2020-01-08T00:11:22.619" v="139" actId="20577"/>
          <ac:spMkLst>
            <pc:docMk/>
            <pc:sldMk cId="1688072550" sldId="360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0.607" v="31" actId="47"/>
        <pc:sldMkLst>
          <pc:docMk/>
          <pc:sldMk cId="2876652495" sldId="361"/>
        </pc:sldMkLst>
      </pc:sldChg>
      <pc:sldChg chg="modSp">
        <pc:chgData name=" " userId="1decf387-3a62-48e1-8264-95221a86067c" providerId="ADAL" clId="{5D72F2B2-1115-4E8E-84B8-B87E3143F873}" dt="2020-01-08T00:11:29.778" v="142" actId="20577"/>
        <pc:sldMkLst>
          <pc:docMk/>
          <pc:sldMk cId="849046511" sldId="362"/>
        </pc:sldMkLst>
        <pc:spChg chg="mod">
          <ac:chgData name=" " userId="1decf387-3a62-48e1-8264-95221a86067c" providerId="ADAL" clId="{5D72F2B2-1115-4E8E-84B8-B87E3143F873}" dt="2020-01-08T00:11:29.778" v="142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4.908" v="33" actId="47"/>
        <pc:sldMkLst>
          <pc:docMk/>
          <pc:sldMk cId="1909697788" sldId="363"/>
        </pc:sldMkLst>
      </pc:sldChg>
      <pc:sldChg chg="del">
        <pc:chgData name=" " userId="1decf387-3a62-48e1-8264-95221a86067c" providerId="ADAL" clId="{5D72F2B2-1115-4E8E-84B8-B87E3143F873}" dt="2020-01-08T00:09:27.497" v="34" actId="47"/>
        <pc:sldMkLst>
          <pc:docMk/>
          <pc:sldMk cId="3057835239" sldId="364"/>
        </pc:sldMkLst>
      </pc:sldChg>
      <pc:sldChg chg="del">
        <pc:chgData name=" " userId="1decf387-3a62-48e1-8264-95221a86067c" providerId="ADAL" clId="{5D72F2B2-1115-4E8E-84B8-B87E3143F873}" dt="2020-01-08T00:09:35.394" v="38" actId="47"/>
        <pc:sldMkLst>
          <pc:docMk/>
          <pc:sldMk cId="1153244027" sldId="366"/>
        </pc:sldMkLst>
      </pc:sldChg>
      <pc:sldChg chg="del">
        <pc:chgData name=" " userId="1decf387-3a62-48e1-8264-95221a86067c" providerId="ADAL" clId="{5D72F2B2-1115-4E8E-84B8-B87E3143F873}" dt="2020-01-08T00:09:28.262" v="35" actId="47"/>
        <pc:sldMkLst>
          <pc:docMk/>
          <pc:sldMk cId="3566296398" sldId="367"/>
        </pc:sldMkLst>
      </pc:sldChg>
      <pc:sldChg chg="del">
        <pc:chgData name=" " userId="1decf387-3a62-48e1-8264-95221a86067c" providerId="ADAL" clId="{5D72F2B2-1115-4E8E-84B8-B87E3143F873}" dt="2020-01-08T00:09:33.303" v="36" actId="47"/>
        <pc:sldMkLst>
          <pc:docMk/>
          <pc:sldMk cId="3506550836" sldId="368"/>
        </pc:sldMkLst>
      </pc:sldChg>
      <pc:sldChg chg="modSp">
        <pc:chgData name=" " userId="1decf387-3a62-48e1-8264-95221a86067c" providerId="ADAL" clId="{5D72F2B2-1115-4E8E-84B8-B87E3143F873}" dt="2020-01-08T00:11:33.884" v="145" actId="20577"/>
        <pc:sldMkLst>
          <pc:docMk/>
          <pc:sldMk cId="213307480" sldId="369"/>
        </pc:sldMkLst>
        <pc:spChg chg="mod">
          <ac:chgData name=" " userId="1decf387-3a62-48e1-8264-95221a86067c" providerId="ADAL" clId="{5D72F2B2-1115-4E8E-84B8-B87E3143F873}" dt="2020-01-08T00:11:33.884" v="145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4.450" v="37" actId="47"/>
        <pc:sldMkLst>
          <pc:docMk/>
          <pc:sldMk cId="4066936459" sldId="370"/>
        </pc:sldMkLst>
      </pc:sldChg>
      <pc:sldChg chg="modSp">
        <pc:chgData name=" " userId="1decf387-3a62-48e1-8264-95221a86067c" providerId="ADAL" clId="{5D72F2B2-1115-4E8E-84B8-B87E3143F873}" dt="2020-01-08T00:11:42.089" v="152" actId="20577"/>
        <pc:sldMkLst>
          <pc:docMk/>
          <pc:sldMk cId="93532484" sldId="371"/>
        </pc:sldMkLst>
        <pc:spChg chg="mod">
          <ac:chgData name=" " userId="1decf387-3a62-48e1-8264-95221a86067c" providerId="ADAL" clId="{5D72F2B2-1115-4E8E-84B8-B87E3143F873}" dt="2020-01-08T00:11:42.089" v="152" actId="20577"/>
          <ac:spMkLst>
            <pc:docMk/>
            <pc:sldMk cId="93532484" sldId="37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6.371" v="39" actId="47"/>
        <pc:sldMkLst>
          <pc:docMk/>
          <pc:sldMk cId="575070224" sldId="372"/>
        </pc:sldMkLst>
      </pc:sldChg>
      <pc:sldChg chg="del">
        <pc:chgData name=" " userId="1decf387-3a62-48e1-8264-95221a86067c" providerId="ADAL" clId="{5D72F2B2-1115-4E8E-84B8-B87E3143F873}" dt="2020-01-08T00:09:39.469" v="42" actId="47"/>
        <pc:sldMkLst>
          <pc:docMk/>
          <pc:sldMk cId="3926465176" sldId="373"/>
        </pc:sldMkLst>
      </pc:sldChg>
      <pc:sldChg chg="del">
        <pc:chgData name=" " userId="1decf387-3a62-48e1-8264-95221a86067c" providerId="ADAL" clId="{5D72F2B2-1115-4E8E-84B8-B87E3143F873}" dt="2020-01-08T00:09:38.570" v="41" actId="47"/>
        <pc:sldMkLst>
          <pc:docMk/>
          <pc:sldMk cId="1402989950" sldId="374"/>
        </pc:sldMkLst>
      </pc:sldChg>
      <pc:sldChg chg="del">
        <pc:chgData name=" " userId="1decf387-3a62-48e1-8264-95221a86067c" providerId="ADAL" clId="{5D72F2B2-1115-4E8E-84B8-B87E3143F873}" dt="2020-01-08T00:09:37.034" v="40" actId="47"/>
        <pc:sldMkLst>
          <pc:docMk/>
          <pc:sldMk cId="3876802968" sldId="376"/>
        </pc:sldMkLst>
      </pc:sldChg>
      <pc:sldChg chg="modSp">
        <pc:chgData name=" " userId="1decf387-3a62-48e1-8264-95221a86067c" providerId="ADAL" clId="{5D72F2B2-1115-4E8E-84B8-B87E3143F873}" dt="2020-01-08T00:11:49.781" v="158" actId="20577"/>
        <pc:sldMkLst>
          <pc:docMk/>
          <pc:sldMk cId="3345970303" sldId="377"/>
        </pc:sldMkLst>
        <pc:spChg chg="mod">
          <ac:chgData name=" " userId="1decf387-3a62-48e1-8264-95221a86067c" providerId="ADAL" clId="{5D72F2B2-1115-4E8E-84B8-B87E3143F873}" dt="2020-01-08T00:11:49.781" v="158" actId="20577"/>
          <ac:spMkLst>
            <pc:docMk/>
            <pc:sldMk cId="3345970303" sldId="37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0.192" v="43" actId="47"/>
        <pc:sldMkLst>
          <pc:docMk/>
          <pc:sldMk cId="1598122080" sldId="378"/>
        </pc:sldMkLst>
      </pc:sldChg>
      <pc:sldChg chg="del">
        <pc:chgData name=" " userId="1decf387-3a62-48e1-8264-95221a86067c" providerId="ADAL" clId="{5D72F2B2-1115-4E8E-84B8-B87E3143F873}" dt="2020-01-08T00:09:45.908" v="44" actId="47"/>
        <pc:sldMkLst>
          <pc:docMk/>
          <pc:sldMk cId="3475745891" sldId="380"/>
        </pc:sldMkLst>
      </pc:sldChg>
      <pc:sldChg chg="modSp">
        <pc:chgData name=" " userId="1decf387-3a62-48e1-8264-95221a86067c" providerId="ADAL" clId="{5D72F2B2-1115-4E8E-84B8-B87E3143F873}" dt="2020-01-08T00:11:45.474" v="155" actId="20577"/>
        <pc:sldMkLst>
          <pc:docMk/>
          <pc:sldMk cId="2692006320" sldId="381"/>
        </pc:sldMkLst>
        <pc:spChg chg="mod">
          <ac:chgData name=" " userId="1decf387-3a62-48e1-8264-95221a86067c" providerId="ADAL" clId="{5D72F2B2-1115-4E8E-84B8-B87E3143F873}" dt="2020-01-08T00:11:45.474" v="155" actId="20577"/>
          <ac:spMkLst>
            <pc:docMk/>
            <pc:sldMk cId="2692006320" sldId="38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2.906" v="161" actId="20577"/>
        <pc:sldMkLst>
          <pc:docMk/>
          <pc:sldMk cId="484006784" sldId="382"/>
        </pc:sldMkLst>
        <pc:spChg chg="mod">
          <ac:chgData name=" " userId="1decf387-3a62-48e1-8264-95221a86067c" providerId="ADAL" clId="{5D72F2B2-1115-4E8E-84B8-B87E3143F873}" dt="2020-01-08T00:11:52.906" v="161" actId="20577"/>
          <ac:spMkLst>
            <pc:docMk/>
            <pc:sldMk cId="484006784" sldId="38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9.097" v="49" actId="47"/>
        <pc:sldMkLst>
          <pc:docMk/>
          <pc:sldMk cId="2827977906" sldId="384"/>
        </pc:sldMkLst>
      </pc:sldChg>
      <pc:sldChg chg="del">
        <pc:chgData name=" " userId="1decf387-3a62-48e1-8264-95221a86067c" providerId="ADAL" clId="{5D72F2B2-1115-4E8E-84B8-B87E3143F873}" dt="2020-01-08T00:09:46.476" v="45" actId="47"/>
        <pc:sldMkLst>
          <pc:docMk/>
          <pc:sldMk cId="2736483298" sldId="385"/>
        </pc:sldMkLst>
      </pc:sldChg>
      <pc:sldChg chg="del">
        <pc:chgData name=" " userId="1decf387-3a62-48e1-8264-95221a86067c" providerId="ADAL" clId="{5D72F2B2-1115-4E8E-84B8-B87E3143F873}" dt="2020-01-08T00:09:48.018" v="47" actId="47"/>
        <pc:sldMkLst>
          <pc:docMk/>
          <pc:sldMk cId="1674715216" sldId="386"/>
        </pc:sldMkLst>
      </pc:sldChg>
      <pc:sldChg chg="del">
        <pc:chgData name=" " userId="1decf387-3a62-48e1-8264-95221a86067c" providerId="ADAL" clId="{5D72F2B2-1115-4E8E-84B8-B87E3143F873}" dt="2020-01-08T00:09:48.474" v="48" actId="47"/>
        <pc:sldMkLst>
          <pc:docMk/>
          <pc:sldMk cId="3098883534" sldId="387"/>
        </pc:sldMkLst>
      </pc:sldChg>
      <pc:sldChg chg="del">
        <pc:chgData name=" " userId="1decf387-3a62-48e1-8264-95221a86067c" providerId="ADAL" clId="{5D72F2B2-1115-4E8E-84B8-B87E3143F873}" dt="2020-01-08T00:09:47.510" v="46" actId="47"/>
        <pc:sldMkLst>
          <pc:docMk/>
          <pc:sldMk cId="3910207106" sldId="389"/>
        </pc:sldMkLst>
      </pc:sldChg>
      <pc:sldChg chg="modSp">
        <pc:chgData name=" " userId="1decf387-3a62-48e1-8264-95221a86067c" providerId="ADAL" clId="{5D72F2B2-1115-4E8E-84B8-B87E3143F873}" dt="2020-01-08T00:12:01.828" v="168" actId="20577"/>
        <pc:sldMkLst>
          <pc:docMk/>
          <pc:sldMk cId="237814976" sldId="390"/>
        </pc:sldMkLst>
        <pc:spChg chg="mod">
          <ac:chgData name=" " userId="1decf387-3a62-48e1-8264-95221a86067c" providerId="ADAL" clId="{5D72F2B2-1115-4E8E-84B8-B87E3143F873}" dt="2020-01-08T00:12:01.828" v="168" actId="20577"/>
          <ac:spMkLst>
            <pc:docMk/>
            <pc:sldMk cId="237814976" sldId="39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7.682" v="165" actId="20577"/>
        <pc:sldMkLst>
          <pc:docMk/>
          <pc:sldMk cId="184078451" sldId="391"/>
        </pc:sldMkLst>
        <pc:spChg chg="mod">
          <ac:chgData name=" " userId="1decf387-3a62-48e1-8264-95221a86067c" providerId="ADAL" clId="{5D72F2B2-1115-4E8E-84B8-B87E3143F873}" dt="2020-01-08T00:11:57.682" v="165" actId="20577"/>
          <ac:spMkLst>
            <pc:docMk/>
            <pc:sldMk cId="184078451" sldId="39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8.477" v="55" actId="47"/>
        <pc:sldMkLst>
          <pc:docMk/>
          <pc:sldMk cId="362765814" sldId="393"/>
        </pc:sldMkLst>
      </pc:sldChg>
      <pc:sldChg chg="del">
        <pc:chgData name=" " userId="1decf387-3a62-48e1-8264-95221a86067c" providerId="ADAL" clId="{5D72F2B2-1115-4E8E-84B8-B87E3143F873}" dt="2020-01-08T00:09:56.417" v="52" actId="47"/>
        <pc:sldMkLst>
          <pc:docMk/>
          <pc:sldMk cId="772112361" sldId="394"/>
        </pc:sldMkLst>
      </pc:sldChg>
      <pc:sldChg chg="del">
        <pc:chgData name=" " userId="1decf387-3a62-48e1-8264-95221a86067c" providerId="ADAL" clId="{5D72F2B2-1115-4E8E-84B8-B87E3143F873}" dt="2020-01-08T00:09:54.320" v="50" actId="47"/>
        <pc:sldMkLst>
          <pc:docMk/>
          <pc:sldMk cId="3294235105" sldId="395"/>
        </pc:sldMkLst>
      </pc:sldChg>
      <pc:sldChg chg="del">
        <pc:chgData name=" " userId="1decf387-3a62-48e1-8264-95221a86067c" providerId="ADAL" clId="{5D72F2B2-1115-4E8E-84B8-B87E3143F873}" dt="2020-01-08T00:09:54.883" v="51" actId="47"/>
        <pc:sldMkLst>
          <pc:docMk/>
          <pc:sldMk cId="1700690341" sldId="396"/>
        </pc:sldMkLst>
      </pc:sldChg>
      <pc:sldChg chg="del">
        <pc:chgData name=" " userId="1decf387-3a62-48e1-8264-95221a86067c" providerId="ADAL" clId="{5D72F2B2-1115-4E8E-84B8-B87E3143F873}" dt="2020-01-08T00:09:57.593" v="53" actId="47"/>
        <pc:sldMkLst>
          <pc:docMk/>
          <pc:sldMk cId="905475265" sldId="397"/>
        </pc:sldMkLst>
      </pc:sldChg>
      <pc:sldChg chg="del">
        <pc:chgData name=" " userId="1decf387-3a62-48e1-8264-95221a86067c" providerId="ADAL" clId="{5D72F2B2-1115-4E8E-84B8-B87E3143F873}" dt="2020-01-08T00:09:58.370" v="54" actId="47"/>
        <pc:sldMkLst>
          <pc:docMk/>
          <pc:sldMk cId="1464516745" sldId="398"/>
        </pc:sldMkLst>
      </pc:sldChg>
      <pc:sldChg chg="modSp">
        <pc:chgData name=" " userId="1decf387-3a62-48e1-8264-95221a86067c" providerId="ADAL" clId="{5D72F2B2-1115-4E8E-84B8-B87E3143F873}" dt="2020-01-08T00:12:06.138" v="172" actId="20577"/>
        <pc:sldMkLst>
          <pc:docMk/>
          <pc:sldMk cId="996916884" sldId="399"/>
        </pc:sldMkLst>
        <pc:spChg chg="mod">
          <ac:chgData name=" " userId="1decf387-3a62-48e1-8264-95221a86067c" providerId="ADAL" clId="{5D72F2B2-1115-4E8E-84B8-B87E3143F873}" dt="2020-01-08T00:12:06.138" v="172" actId="20577"/>
          <ac:spMkLst>
            <pc:docMk/>
            <pc:sldMk cId="996916884" sldId="39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9.368" v="56" actId="47"/>
        <pc:sldMkLst>
          <pc:docMk/>
          <pc:sldMk cId="1702367373" sldId="401"/>
        </pc:sldMkLst>
      </pc:sldChg>
      <pc:sldChg chg="del">
        <pc:chgData name=" " userId="1decf387-3a62-48e1-8264-95221a86067c" providerId="ADAL" clId="{5D72F2B2-1115-4E8E-84B8-B87E3143F873}" dt="2020-01-08T00:10:13.035" v="61" actId="47"/>
        <pc:sldMkLst>
          <pc:docMk/>
          <pc:sldMk cId="3334836506" sldId="405"/>
        </pc:sldMkLst>
      </pc:sldChg>
      <pc:sldChg chg="del">
        <pc:chgData name=" " userId="1decf387-3a62-48e1-8264-95221a86067c" providerId="ADAL" clId="{5D72F2B2-1115-4E8E-84B8-B87E3143F873}" dt="2020-01-08T00:10:09.852" v="57" actId="47"/>
        <pc:sldMkLst>
          <pc:docMk/>
          <pc:sldMk cId="4279660095" sldId="406"/>
        </pc:sldMkLst>
      </pc:sldChg>
      <pc:sldChg chg="del">
        <pc:chgData name=" " userId="1decf387-3a62-48e1-8264-95221a86067c" providerId="ADAL" clId="{5D72F2B2-1115-4E8E-84B8-B87E3143F873}" dt="2020-01-08T00:10:10.697" v="58" actId="47"/>
        <pc:sldMkLst>
          <pc:docMk/>
          <pc:sldMk cId="1419718628" sldId="407"/>
        </pc:sldMkLst>
      </pc:sldChg>
      <pc:sldChg chg="del">
        <pc:chgData name=" " userId="1decf387-3a62-48e1-8264-95221a86067c" providerId="ADAL" clId="{5D72F2B2-1115-4E8E-84B8-B87E3143F873}" dt="2020-01-08T00:10:11.689" v="59" actId="47"/>
        <pc:sldMkLst>
          <pc:docMk/>
          <pc:sldMk cId="103025041" sldId="408"/>
        </pc:sldMkLst>
      </pc:sldChg>
      <pc:sldChg chg="del">
        <pc:chgData name=" " userId="1decf387-3a62-48e1-8264-95221a86067c" providerId="ADAL" clId="{5D72F2B2-1115-4E8E-84B8-B87E3143F873}" dt="2020-01-08T00:10:12.413" v="60" actId="47"/>
        <pc:sldMkLst>
          <pc:docMk/>
          <pc:sldMk cId="103025041" sldId="409"/>
        </pc:sldMkLst>
      </pc:sldChg>
      <pc:sldChg chg="del">
        <pc:chgData name=" " userId="1decf387-3a62-48e1-8264-95221a86067c" providerId="ADAL" clId="{5D72F2B2-1115-4E8E-84B8-B87E3143F873}" dt="2020-01-08T00:10:14.149" v="63" actId="47"/>
        <pc:sldMkLst>
          <pc:docMk/>
          <pc:sldMk cId="855670583" sldId="410"/>
        </pc:sldMkLst>
      </pc:sldChg>
      <pc:sldChg chg="del">
        <pc:chgData name=" " userId="1decf387-3a62-48e1-8264-95221a86067c" providerId="ADAL" clId="{5D72F2B2-1115-4E8E-84B8-B87E3143F873}" dt="2020-01-08T00:10:13.582" v="62" actId="47"/>
        <pc:sldMkLst>
          <pc:docMk/>
          <pc:sldMk cId="274853964" sldId="411"/>
        </pc:sldMkLst>
      </pc:sldChg>
      <pc:sldChg chg="del">
        <pc:chgData name=" " userId="1decf387-3a62-48e1-8264-95221a86067c" providerId="ADAL" clId="{5D72F2B2-1115-4E8E-84B8-B87E3143F873}" dt="2020-01-08T00:10:14.753" v="64" actId="47"/>
        <pc:sldMkLst>
          <pc:docMk/>
          <pc:sldMk cId="457396585" sldId="412"/>
        </pc:sldMkLst>
      </pc:sldChg>
      <pc:sldMasterChg chg="delSldLayout">
        <pc:chgData name=" " userId="1decf387-3a62-48e1-8264-95221a86067c" providerId="ADAL" clId="{5D72F2B2-1115-4E8E-84B8-B87E3143F873}" dt="2020-01-08T00:09:47.510" v="46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5D72F2B2-1115-4E8E-84B8-B87E3143F873}" dt="2020-01-08T00:09:47.510" v="46" actId="47"/>
          <pc:sldLayoutMkLst>
            <pc:docMk/>
            <pc:sldMasterMk cId="2451792190" sldId="2147484296"/>
            <pc:sldLayoutMk cId="1480075912" sldId="21474843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January 13,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January 13,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January 13,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January 13,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January 13,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i="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i="0" dirty="0">
                <a:latin typeface="+mn-ea"/>
                <a:ea typeface="+mn-ea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07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10-9] </a:t>
            </a:r>
            <a:r>
              <a:rPr lang="ko-KR" altLang="en-US" sz="2000" dirty="0"/>
              <a:t>초콜릿 한 개의 무게는 정규분포를 따른다고 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초콜릿 </a:t>
            </a:r>
            <a:r>
              <a:rPr lang="en-US" altLang="ko-KR" sz="2000" dirty="0"/>
              <a:t>50</a:t>
            </a:r>
            <a:r>
              <a:rPr lang="ko-KR" altLang="en-US" sz="2000" dirty="0"/>
              <a:t>개 무게의 측정 데이터가 다음과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모평균에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626" y="2384884"/>
            <a:ext cx="64807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3969060"/>
            <a:ext cx="7920880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1" y="4022365"/>
            <a:ext cx="6818567" cy="239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모비율에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10-5]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근사적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표본크기 </a:t>
            </a:r>
            <a:r>
              <a:rPr lang="en-US" altLang="ko-KR" sz="2000" dirty="0"/>
              <a:t>n</a:t>
            </a:r>
            <a:r>
              <a:rPr lang="ko-KR" altLang="en-US" sz="2000" dirty="0"/>
              <a:t>이 클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모비율</a:t>
            </a:r>
            <a:r>
              <a:rPr lang="ko-KR" altLang="en-US" sz="2000" dirty="0"/>
              <a:t>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근사 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30" y="2337791"/>
            <a:ext cx="3926085" cy="77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87" y="3697076"/>
            <a:ext cx="3378898" cy="6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6" y="4517932"/>
            <a:ext cx="6154214" cy="210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10-13] </a:t>
            </a:r>
            <a:r>
              <a:rPr lang="ko-KR" altLang="en-US" sz="2000" dirty="0"/>
              <a:t>공정에서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570" y="3421156"/>
            <a:ext cx="792088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정규근사 신뢰구간 함수 정의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표본개수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성공회수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유의수준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 &lt;- function(n, x, alp)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p &lt;- x/n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err &lt;-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(1-alp/2)*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(p*(1-p)/n)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cat("[", p, "±", err, "] = [", p-err, ",",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p+err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pci1(200, 15, 0.05)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[ 0.075 ± 0.03650351 ] = [ 0.03849649 , 0.1115035 ]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이항분포를 이용한 정확한 신뢰구간 추정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다소 차이 발생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binom.test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(15,200)$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conf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0.0425828 0.1206842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attr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(,"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conf.level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")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0.95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570" y="2078849"/>
            <a:ext cx="7920880" cy="1305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162651"/>
            <a:ext cx="5627477" cy="113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0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248980"/>
            <a:ext cx="8415338" cy="2081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</a:t>
            </a:r>
            <a:r>
              <a:rPr lang="ko-KR" altLang="en-US" sz="2000" dirty="0"/>
              <a:t> 어떤 프로세스의 불량률은 과거의 경험을 통하여 </a:t>
            </a:r>
            <a:r>
              <a:rPr lang="en-US" altLang="ko-KR" sz="2000" dirty="0"/>
              <a:t>7.5% 95% </a:t>
            </a:r>
            <a:r>
              <a:rPr lang="ko-KR" altLang="en-US" sz="2000" dirty="0"/>
              <a:t>신뢰수준에서 </a:t>
            </a:r>
            <a:r>
              <a:rPr lang="ko-KR" altLang="en-US" sz="2000" dirty="0" err="1"/>
              <a:t>모비율에</a:t>
            </a:r>
            <a:r>
              <a:rPr lang="ko-KR" altLang="en-US" sz="2000" dirty="0"/>
              <a:t> 대한 신뢰구간의 오차가 </a:t>
            </a:r>
            <a:r>
              <a:rPr lang="en-US" altLang="ko-KR" sz="2000" dirty="0"/>
              <a:t>0.02 </a:t>
            </a:r>
            <a:r>
              <a:rPr lang="ko-KR" altLang="en-US" sz="2000" dirty="0"/>
              <a:t>이하가 되기 위해 필요한 표본의 크기를 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306" y="134076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atin typeface="+mn-ea"/>
                <a:ea typeface="+mn-ea"/>
              </a:rPr>
              <a:t>신뢰구간 오차를 일정 수준 이하로 유지하기 위해 필요한 표본의 개수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8306" y="1268760"/>
            <a:ext cx="7924144" cy="1800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700809"/>
            <a:ext cx="6938677" cy="13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5101407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</a:t>
            </a:r>
            <a:r>
              <a:rPr lang="ko-KR" altLang="en-US" b="0" dirty="0">
                <a:latin typeface="+mn-ea"/>
                <a:ea typeface="+mn-ea"/>
              </a:rPr>
              <a:t>에 대한 정보가 전혀 없는 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1570" y="4373533"/>
            <a:ext cx="7920880" cy="1980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4433866"/>
            <a:ext cx="6809327" cy="7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5485410"/>
            <a:ext cx="4490276" cy="7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 (</a:t>
            </a:r>
            <a:r>
              <a:rPr lang="ko-KR" altLang="en-US" sz="2000" dirty="0"/>
              <a:t>계속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201" y="1826818"/>
            <a:ext cx="7703224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표본 개수를 구하는 함수 정의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오차한계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비율추정치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&lt;- function(err, alp=0.05,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=0.5)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n &lt;-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(1-alp/2)^2 *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*(1-ph) /err^2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cat("n ≥", n, "⇒ n ≥", ceiling(n), "\n")}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=15/200)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666.253 ⇒ n ≥ 667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2400.912 ⇒ n ≥ 2401</a:t>
            </a:r>
          </a:p>
        </p:txBody>
      </p:sp>
    </p:spTree>
    <p:extLst>
      <p:ext uri="{BB962C8B-B14F-4D97-AF65-F5344CB8AC3E}">
        <p14:creationId xmlns:p14="http://schemas.microsoft.com/office/powerpoint/2010/main" val="4840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56" y="484882"/>
            <a:ext cx="8352928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10-15] </a:t>
            </a:r>
            <a:r>
              <a:rPr lang="ko-KR" altLang="en-US" b="0" dirty="0">
                <a:latin typeface="+mn-ea"/>
                <a:ea typeface="+mn-ea"/>
              </a:rPr>
              <a:t>아래의 경우에 대해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신뢰구간의 오차한계를 유지하기 위해 필요한 표본크기의 그래프를 작성하시오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</a:p>
          <a:p>
            <a:r>
              <a:rPr lang="en-US" altLang="ko-KR" b="0" dirty="0">
                <a:latin typeface="+mn-ea"/>
                <a:ea typeface="+mn-ea"/>
              </a:rPr>
              <a:t>	(1) p=0.1,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오차한계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0.2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(2) p=0.1,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유의수준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0.1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(3)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 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0.99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" y="2606714"/>
            <a:ext cx="8235072" cy="3657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5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모분산에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10-8] </a:t>
            </a:r>
            <a:r>
              <a:rPr lang="ko-KR" altLang="en-US" sz="2400" dirty="0" err="1"/>
              <a:t>모분산에</a:t>
            </a:r>
            <a:r>
              <a:rPr lang="ko-KR" altLang="en-US" sz="2400" dirty="0"/>
              <a:t> 대한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정규 모집단의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2258870"/>
            <a:ext cx="2744057" cy="9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7188" y="356401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카이제곱분포의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분위수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" name="Picture 4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66" y="4177280"/>
            <a:ext cx="1860170" cy="37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77" y="4194085"/>
            <a:ext cx="3632142" cy="3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827807"/>
            <a:ext cx="4642407" cy="15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8" y="461143"/>
            <a:ext cx="835292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10-18] </a:t>
            </a:r>
            <a:r>
              <a:rPr lang="ko-KR" altLang="en-US" b="0" dirty="0">
                <a:latin typeface="+mn-ea"/>
                <a:ea typeface="+mn-ea"/>
              </a:rPr>
              <a:t>자유도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인 </a:t>
            </a:r>
            <a:r>
              <a:rPr lang="ko-KR" altLang="en-US" b="0" dirty="0" err="1">
                <a:latin typeface="+mn-ea"/>
                <a:ea typeface="+mn-ea"/>
              </a:rPr>
              <a:t>카이제곱분포의</a:t>
            </a:r>
            <a:r>
              <a:rPr lang="ko-KR" altLang="en-US" b="0" dirty="0">
                <a:latin typeface="+mn-ea"/>
                <a:ea typeface="+mn-ea"/>
              </a:rPr>
              <a:t> 확률밀도함수를 그리고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누적확률 </a:t>
            </a:r>
            <a:r>
              <a:rPr lang="en-US" altLang="ko-KR" b="0" dirty="0">
                <a:latin typeface="+mn-ea"/>
                <a:ea typeface="+mn-ea"/>
              </a:rPr>
              <a:t>p=0.025, 0.05, 0.1, 0.5, 0.9, 0.95, 0.975</a:t>
            </a:r>
            <a:r>
              <a:rPr lang="ko-KR" altLang="en-US" b="0" dirty="0">
                <a:latin typeface="+mn-ea"/>
                <a:ea typeface="+mn-ea"/>
              </a:rPr>
              <a:t>에 대응하는 </a:t>
            </a:r>
            <a:r>
              <a:rPr lang="ko-KR" altLang="en-US" b="0" dirty="0" err="1">
                <a:latin typeface="+mn-ea"/>
                <a:ea typeface="+mn-ea"/>
              </a:rPr>
              <a:t>분위수를</a:t>
            </a:r>
            <a:r>
              <a:rPr lang="ko-KR" altLang="en-US" b="0" dirty="0">
                <a:latin typeface="+mn-ea"/>
                <a:ea typeface="+mn-ea"/>
              </a:rPr>
              <a:t> 표시하시오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417211"/>
            <a:ext cx="7297254" cy="5207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10-19]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정규분포를 따르는 생산공정에서 품질특성에 대한 분산을 추정하기 위하여 </a:t>
            </a:r>
            <a:r>
              <a:rPr lang="en-US" altLang="ko-KR" sz="2000" dirty="0"/>
              <a:t>10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결과 다음의 데이터를 구하였다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모분산의</a:t>
            </a:r>
            <a:r>
              <a:rPr lang="ko-KR" altLang="en-US" sz="2000" dirty="0"/>
              <a:t>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  </a:t>
            </a:r>
            <a:r>
              <a:rPr lang="ko-KR" altLang="en-US" dirty="0" err="1"/>
              <a:t>모분산의</a:t>
            </a:r>
            <a:r>
              <a:rPr lang="ko-KR" altLang="en-US" dirty="0"/>
              <a:t> 추정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74457"/>
              </p:ext>
            </p:extLst>
          </p:nvPr>
        </p:nvGraphicFramePr>
        <p:xfrm>
          <a:off x="701570" y="2438890"/>
          <a:ext cx="7200800" cy="310134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20.0 21.5 20.9 19.8 22.5 20.3 23.6 18.0 23.3 17.8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1570" y="2951947"/>
            <a:ext cx="7740860" cy="25022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158970"/>
            <a:ext cx="4819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오해</a:t>
            </a: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바른 해석</a:t>
            </a: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ko-KR" altLang="en-US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신뢰구간의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583" y="3293985"/>
            <a:ext cx="784887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랜덤한</a:t>
            </a:r>
            <a:r>
              <a:rPr lang="ko-KR" altLang="en-US" dirty="0">
                <a:latin typeface="+mn-ea"/>
                <a:ea typeface="+mn-ea"/>
              </a:rPr>
              <a:t> 신뢰구간 </a:t>
            </a:r>
            <a:r>
              <a:rPr lang="en-US" altLang="ko-KR" dirty="0">
                <a:latin typeface="+mn-ea"/>
                <a:ea typeface="+mn-ea"/>
              </a:rPr>
              <a:t>[L, U]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의 참값을 포함할 확률은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인데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 신뢰구간 중 하나의 관측치가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583" y="1853825"/>
            <a:ext cx="7848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가 신뢰구간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에 포함될 확률은 </a:t>
            </a:r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9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7</a:t>
            </a:r>
            <a:r>
              <a:rPr kumimoji="0" lang="ko-KR" altLang="en-US" dirty="0"/>
              <a:t>장 추정</a:t>
            </a:r>
            <a:r>
              <a:rPr kumimoji="0" lang="en-US" altLang="ko-KR" dirty="0"/>
              <a:t>(Estimation)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09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1.	</a:t>
            </a:r>
            <a:r>
              <a:rPr lang="ko-KR" altLang="en-US" sz="2400" b="1" dirty="0">
                <a:latin typeface="+mn-ea"/>
                <a:ea typeface="+mn-ea"/>
              </a:rPr>
              <a:t>통계적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2.	</a:t>
            </a: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3.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4.	</a:t>
            </a:r>
            <a:r>
              <a:rPr lang="ko-KR" altLang="en-US" sz="2400" b="1" dirty="0" err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5.	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신뢰구간의 이해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720551"/>
            <a:ext cx="8542895" cy="48768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6535" y="458670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10-22]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모평균에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모평균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10-23]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모분산에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모분산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를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673805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90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10-24]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인 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1700808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5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통계적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10-1] </a:t>
            </a:r>
            <a:r>
              <a:rPr lang="ko-KR" altLang="en-US" sz="2400" b="1" dirty="0" err="1"/>
              <a:t>점추정</a:t>
            </a:r>
            <a:r>
              <a:rPr lang="en-US" altLang="ko-KR" sz="2400" b="1" dirty="0"/>
              <a:t>(point estimation)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관측된 값을 통해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추정하는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188" y="262384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불편성</a:t>
            </a:r>
            <a:r>
              <a:rPr lang="en-US" altLang="ko-KR" sz="2000" dirty="0">
                <a:latin typeface="+mn-ea"/>
                <a:ea typeface="+mn-ea"/>
              </a:rPr>
              <a:t>(unbiasedness)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811" y="32565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900000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예 </a:t>
            </a:r>
            <a:r>
              <a:rPr lang="en-US" altLang="ko-KR" dirty="0">
                <a:latin typeface="+mn-ea"/>
                <a:ea typeface="+mn-ea"/>
              </a:rPr>
              <a:t>10-1] </a:t>
            </a:r>
            <a:r>
              <a:rPr lang="ko-KR" altLang="en-US" dirty="0">
                <a:latin typeface="+mn-ea"/>
                <a:ea typeface="+mn-ea"/>
              </a:rPr>
              <a:t>평균이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인 모집단으로부터 </a:t>
            </a:r>
            <a:r>
              <a:rPr lang="en-US" altLang="ko-KR" dirty="0">
                <a:latin typeface="+mn-ea"/>
                <a:ea typeface="+mn-ea"/>
              </a:rPr>
              <a:t>n</a:t>
            </a:r>
            <a:r>
              <a:rPr lang="ko-KR" altLang="en-US" dirty="0">
                <a:latin typeface="+mn-ea"/>
                <a:ea typeface="+mn-ea"/>
              </a:rPr>
              <a:t>개의 표본을 추출하여 표본평균을 구했을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표본평균은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에 대한 </a:t>
            </a:r>
            <a:r>
              <a:rPr lang="ko-KR" altLang="en-US" dirty="0" err="1">
                <a:latin typeface="+mn-ea"/>
                <a:ea typeface="+mn-ea"/>
              </a:rPr>
              <a:t>불편추정량임을</a:t>
            </a:r>
            <a:r>
              <a:rPr lang="ko-KR" altLang="en-US" dirty="0">
                <a:latin typeface="+mn-ea"/>
                <a:ea typeface="+mn-ea"/>
              </a:rPr>
              <a:t> 보이시오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811" y="485289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10-2] </a:t>
            </a:r>
            <a:r>
              <a:rPr lang="ko-KR" altLang="en-US" sz="1800" b="0" dirty="0" err="1">
                <a:latin typeface="+mn-ea"/>
                <a:ea typeface="+mn-ea"/>
              </a:rPr>
              <a:t>모분산이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인 모집단으로부터 </a:t>
            </a:r>
            <a:r>
              <a:rPr lang="en-US" altLang="ko-KR" sz="1800" b="0" dirty="0">
                <a:latin typeface="+mn-ea"/>
                <a:ea typeface="+mn-ea"/>
              </a:rPr>
              <a:t>n</a:t>
            </a:r>
            <a:r>
              <a:rPr lang="ko-KR" altLang="en-US" sz="1800" b="0" dirty="0">
                <a:latin typeface="+mn-ea"/>
                <a:ea typeface="+mn-ea"/>
              </a:rPr>
              <a:t>개의 표본을 추출하였을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표본분산 </a:t>
            </a:r>
            <a:r>
              <a:rPr lang="en-US" altLang="ko-KR" sz="1800" b="0" dirty="0">
                <a:latin typeface="+mn-ea"/>
                <a:ea typeface="+mn-ea"/>
              </a:rPr>
              <a:t>S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이 </a:t>
            </a:r>
            <a:r>
              <a:rPr lang="ko-KR" altLang="en-US" sz="1800" b="0" dirty="0" err="1">
                <a:latin typeface="+mn-ea"/>
                <a:ea typeface="+mn-ea"/>
              </a:rPr>
              <a:t>모분산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의 </a:t>
            </a:r>
            <a:r>
              <a:rPr lang="ko-KR" altLang="en-US" sz="1800" b="0" dirty="0" err="1">
                <a:latin typeface="+mn-ea"/>
                <a:ea typeface="+mn-ea"/>
              </a:rPr>
              <a:t>불편추정량임을</a:t>
            </a:r>
            <a:r>
              <a:rPr lang="ko-KR" altLang="en-US" sz="1800" b="0" dirty="0">
                <a:latin typeface="+mn-ea"/>
                <a:ea typeface="+mn-ea"/>
              </a:rPr>
              <a:t> 보이시오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9" name="Picture 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556679"/>
            <a:ext cx="4371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4013913"/>
            <a:ext cx="4581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599230"/>
            <a:ext cx="6600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10-3] </a:t>
            </a:r>
            <a:r>
              <a:rPr lang="ko-KR" altLang="en-US" sz="2000" dirty="0"/>
              <a:t>평균이 </a:t>
            </a:r>
            <a:r>
              <a:rPr lang="el-GR" altLang="ko-KR" sz="2000" dirty="0"/>
              <a:t>μ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분산이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인 모집단으로부터 개의 표본을 추출하여 표본평균 </a:t>
            </a:r>
            <a:r>
              <a:rPr lang="en-US" altLang="ko-KR" sz="2000" dirty="0"/>
              <a:t>X-bar</a:t>
            </a:r>
            <a:r>
              <a:rPr lang="ko-KR" altLang="en-US" sz="2000" dirty="0"/>
              <a:t>와 또 다른 </a:t>
            </a:r>
            <a:r>
              <a:rPr lang="ko-KR" altLang="en-US" sz="2000" dirty="0" err="1"/>
              <a:t>추정량</a:t>
            </a:r>
            <a:r>
              <a:rPr lang="ko-KR" altLang="en-US" sz="2000" dirty="0"/>
              <a:t> </a:t>
            </a:r>
            <a:r>
              <a:rPr lang="en-US" altLang="ko-KR" sz="2000" dirty="0"/>
              <a:t>Y=(X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+X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)/2</a:t>
            </a:r>
            <a:r>
              <a:rPr lang="ko-KR" altLang="en-US" sz="2000" dirty="0"/>
              <a:t>를 구했을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불편성을</a:t>
            </a:r>
            <a:r>
              <a:rPr lang="ko-KR" altLang="en-US" sz="2000" dirty="0"/>
              <a:t> 검토하고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분산을 비교하시오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1.1 </a:t>
            </a:r>
            <a:r>
              <a:rPr lang="ko-KR" altLang="en-US" dirty="0" err="1"/>
              <a:t>점추정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570" y="2483895"/>
            <a:ext cx="7740860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29" y="2669241"/>
            <a:ext cx="6101761" cy="188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927757"/>
            <a:ext cx="4785370" cy="12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  </a:t>
            </a:r>
            <a:r>
              <a:rPr lang="ko-KR" altLang="en-US" dirty="0"/>
              <a:t>구간추정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10-2] </a:t>
            </a:r>
            <a:r>
              <a:rPr lang="ko-KR" altLang="en-US" sz="2400" dirty="0"/>
              <a:t>구간추정</a:t>
            </a:r>
            <a:r>
              <a:rPr lang="en-US" altLang="ko-KR" sz="2400" dirty="0"/>
              <a:t>(interval estimation)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포함할 확률이 신뢰수준 </a:t>
            </a:r>
            <a:r>
              <a:rPr lang="en-US" altLang="ko-KR" sz="2000" dirty="0"/>
              <a:t>1-</a:t>
            </a:r>
            <a:r>
              <a:rPr lang="el-GR" altLang="ko-KR" sz="2000" dirty="0"/>
              <a:t>α</a:t>
            </a:r>
            <a:r>
              <a:rPr lang="ko-KR" altLang="en-US" sz="2000" dirty="0"/>
              <a:t>가 되는 신뢰구간을 결정하는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2084" y="2570014"/>
            <a:ext cx="49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</a:t>
            </a:r>
            <a:r>
              <a:rPr lang="en-US" altLang="ko-KR" dirty="0">
                <a:latin typeface="+mn-ea"/>
                <a:ea typeface="+mn-ea"/>
              </a:rPr>
              <a:t>(confidence interval)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84" y="3578126"/>
            <a:ext cx="53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신뢰수준</a:t>
            </a:r>
            <a:r>
              <a:rPr lang="en-US" altLang="ko-KR" dirty="0">
                <a:latin typeface="+mn-ea"/>
                <a:ea typeface="+mn-ea"/>
              </a:rPr>
              <a:t>(confidence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083" y="5052451"/>
            <a:ext cx="5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9297"/>
              </p:ext>
            </p:extLst>
          </p:nvPr>
        </p:nvGraphicFramePr>
        <p:xfrm>
          <a:off x="4031940" y="2541355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27000" imgH="482400" progId="Equation.DSMT4">
                  <p:embed/>
                </p:oleObj>
              </mc:Choice>
              <mc:Fallback>
                <p:oleObj name="Equation" r:id="rId3" imgW="927000" imgH="48240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940" y="2541355"/>
                        <a:ext cx="927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6615" y="300206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확률이 신뢰수준 </a:t>
            </a:r>
            <a:r>
              <a:rPr lang="en-US" altLang="ko-KR" dirty="0">
                <a:latin typeface="+mn-ea"/>
                <a:ea typeface="+mn-ea"/>
              </a:rPr>
              <a:t>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ko-KR" altLang="en-US" dirty="0">
                <a:latin typeface="+mn-ea"/>
                <a:ea typeface="+mn-ea"/>
              </a:rPr>
              <a:t>가 되는 구간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612" y="397969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 </a:t>
            </a:r>
            <a:r>
              <a:rPr lang="en-US" altLang="ko-KR" dirty="0">
                <a:latin typeface="+mn-ea"/>
                <a:ea typeface="+mn-ea"/>
              </a:rPr>
              <a:t>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1610" y="547230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포함하지 못할 확률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" name="Picture 3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394030"/>
            <a:ext cx="251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901410"/>
            <a:ext cx="2457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10-1] </a:t>
            </a:r>
            <a:r>
              <a:rPr lang="ko-KR" altLang="en-US" sz="2400" dirty="0"/>
              <a:t>모평균의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정규 모집단의 모평균 </a:t>
            </a:r>
            <a:r>
              <a:rPr lang="el-GR" altLang="ko-KR" sz="2000" dirty="0"/>
              <a:t>μ</a:t>
            </a:r>
            <a:r>
              <a:rPr lang="ko-KR" altLang="en-US" sz="2000" dirty="0"/>
              <a:t>에 대한 신뢰수준  </a:t>
            </a:r>
            <a:r>
              <a:rPr lang="en-US" altLang="ko-KR" sz="2000" dirty="0"/>
              <a:t>(1-</a:t>
            </a:r>
            <a:r>
              <a:rPr lang="el-GR" altLang="ko-KR" sz="2000" dirty="0"/>
              <a:t>α</a:t>
            </a:r>
            <a:r>
              <a:rPr lang="en-US" altLang="ko-KR" sz="2000" dirty="0"/>
              <a:t>)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interval), 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43027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7821" y="3946662"/>
            <a:ext cx="11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87767"/>
            <a:ext cx="5599280" cy="7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20505"/>
            <a:ext cx="6515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2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0" indent="-90000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 </a:t>
            </a:r>
            <a:r>
              <a:rPr lang="ko-KR" altLang="en-US" sz="1800" dirty="0">
                <a:latin typeface="+mn-ea"/>
              </a:rPr>
              <a:t>초콜릿 한 개의 무게는 </a:t>
            </a:r>
            <a:r>
              <a:rPr lang="ko-KR" altLang="en-US" sz="1800" dirty="0" err="1">
                <a:latin typeface="+mn-ea"/>
              </a:rPr>
              <a:t>모표준편차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5(g)</a:t>
            </a:r>
            <a:r>
              <a:rPr lang="ko-KR" altLang="en-US" sz="1800" dirty="0">
                <a:latin typeface="+mn-ea"/>
              </a:rPr>
              <a:t>인 정규분포를 따른다고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표본평균이 </a:t>
            </a:r>
            <a:r>
              <a:rPr lang="en-US" altLang="ko-KR" sz="1800" dirty="0">
                <a:latin typeface="+mn-ea"/>
              </a:rPr>
              <a:t>199.5(g)</a:t>
            </a:r>
            <a:r>
              <a:rPr lang="ko-KR" altLang="en-US" sz="1800" dirty="0">
                <a:latin typeface="+mn-ea"/>
              </a:rPr>
              <a:t>였을 때</a:t>
            </a:r>
            <a:r>
              <a:rPr lang="en-US" altLang="ko-KR" sz="1800" dirty="0">
                <a:latin typeface="+mn-ea"/>
              </a:rPr>
              <a:t>,  95% </a:t>
            </a:r>
            <a:r>
              <a:rPr lang="ko-KR" altLang="en-US" sz="1800" dirty="0">
                <a:latin typeface="+mn-ea"/>
              </a:rPr>
              <a:t>신뢰구간을 구하시오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10-5] </a:t>
            </a:r>
            <a:r>
              <a:rPr lang="ko-KR" altLang="en-US" sz="1800" dirty="0">
                <a:latin typeface="+mn-ea"/>
              </a:rPr>
              <a:t>앞의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95% </a:t>
            </a:r>
            <a:r>
              <a:rPr lang="ko-KR" altLang="en-US" sz="1800" dirty="0">
                <a:latin typeface="+mn-ea"/>
              </a:rPr>
              <a:t>신뢰수준에서 신뢰구간의 오차를 </a:t>
            </a:r>
            <a:r>
              <a:rPr lang="en-US" altLang="ko-KR" sz="1800" dirty="0">
                <a:latin typeface="+mn-ea"/>
              </a:rPr>
              <a:t>1.2 </a:t>
            </a:r>
            <a:r>
              <a:rPr lang="ko-KR" altLang="en-US" sz="1800" dirty="0">
                <a:latin typeface="+mn-ea"/>
              </a:rPr>
              <a:t>이하로 유지하기 위한 표본의 크기를 구하시오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94" y="366193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신뢰구간의 오차</a:t>
            </a:r>
            <a:r>
              <a:rPr lang="en-US" altLang="ko-KR" dirty="0">
                <a:latin typeface="+mn-ea"/>
                <a:ea typeface="+mn-ea"/>
              </a:rPr>
              <a:t>(error)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294" y="415971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오차를 일정수준  이하로 유지하는데 필요한 표본의 개수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0937" y="2274398"/>
            <a:ext cx="7796498" cy="12525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84" y="2361246"/>
            <a:ext cx="6008370" cy="10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7" y="3608762"/>
            <a:ext cx="946028" cy="5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46622"/>
            <a:ext cx="3333200" cy="67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20" y="5872040"/>
            <a:ext cx="3492345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07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10-3] </a:t>
            </a:r>
            <a:r>
              <a:rPr lang="ko-KR" altLang="en-US" sz="2400" dirty="0"/>
              <a:t>모평균에 대한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 err="1"/>
              <a:t>모분산을</a:t>
            </a:r>
            <a:r>
              <a:rPr lang="ko-KR" altLang="en-US" sz="2000" dirty="0"/>
              <a:t> 모르는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정규 모집단의 모평균에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289630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557" y="3499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5" y="2483895"/>
            <a:ext cx="6612085" cy="8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948785"/>
            <a:ext cx="7128792" cy="227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0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10-8] </a:t>
            </a:r>
            <a:r>
              <a:rPr lang="ko-KR" altLang="en-US" sz="2000" dirty="0">
                <a:latin typeface="+mn-ea"/>
              </a:rPr>
              <a:t>초콜릿 한 개의 무게는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샘플링한</a:t>
            </a:r>
            <a:r>
              <a:rPr lang="ko-KR" altLang="en-US" sz="2000" dirty="0">
                <a:latin typeface="+mn-ea"/>
              </a:rPr>
              <a:t> 초콜릿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표본분산이 </a:t>
            </a:r>
            <a:r>
              <a:rPr lang="en-US" altLang="ko-KR" sz="2000" dirty="0">
                <a:latin typeface="+mn-ea"/>
              </a:rPr>
              <a:t>25.0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모평균에 대한 </a:t>
            </a:r>
            <a:r>
              <a:rPr lang="en-US" altLang="ko-KR" sz="2000" dirty="0">
                <a:latin typeface="+mn-ea"/>
              </a:rPr>
              <a:t>95% </a:t>
            </a:r>
            <a:r>
              <a:rPr lang="ko-KR" altLang="en-US" sz="2000" dirty="0">
                <a:latin typeface="+mn-ea"/>
              </a:rPr>
              <a:t>신뢰구간을 구하시오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70" y="3927536"/>
            <a:ext cx="7695855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정의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표본개수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표본평균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표본표준편차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유의수준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 &lt;- function(n,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 s, alp) {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err &lt;-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qt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(1-alp/2, n-1)*s/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(n)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cat("[",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-err, ",",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xb+err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실행</a:t>
            </a: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tci1(16, 199.5, 5, 0.05)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[ 196.8357 , 202.1643 ]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2487376"/>
            <a:ext cx="7695855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14" y="2538119"/>
            <a:ext cx="6107144" cy="119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15341</TotalTime>
  <Words>1270</Words>
  <Application>Microsoft Office PowerPoint</Application>
  <PresentationFormat>화면 슬라이드 쇼(4:3)</PresentationFormat>
  <Paragraphs>122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한양해서</vt:lpstr>
      <vt:lpstr>Arial</vt:lpstr>
      <vt:lpstr>Wingdings</vt:lpstr>
      <vt:lpstr>Office 테마</vt:lpstr>
      <vt:lpstr>Equation</vt:lpstr>
      <vt:lpstr>추정(Estimation)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255</cp:revision>
  <cp:lastPrinted>2016-03-01T13:56:08Z</cp:lastPrinted>
  <dcterms:created xsi:type="dcterms:W3CDTF">2004-02-19T02:52:38Z</dcterms:created>
  <dcterms:modified xsi:type="dcterms:W3CDTF">2020-01-13T02:48:31Z</dcterms:modified>
</cp:coreProperties>
</file>