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6826d3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6826d3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c77ddb8d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6c77ddb8d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c77ddb8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c77ddb8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6c77ddb8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6c77ddb8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c77ddb8d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c77ddb8d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c77ddb8d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c77ddb8d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c77ddb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c77ddb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c77ddb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c77ddb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EC 327 Project: Team Success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Young-Chan Cho, James Maher, Murat Sencan, Eric Xie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Main.cpp </a:t>
            </a:r>
            <a:r>
              <a:rPr lang="en"/>
              <a:t>Initialization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main function </a:t>
            </a:r>
            <a:r>
              <a:rPr lang="en"/>
              <a:t>initializes all the variables that will be needed during the game.</a:t>
            </a:r>
            <a:endParaRPr/>
          </a:p>
          <a:p>
            <a:pPr indent="-342900" lvl="0" marL="457200" rtl="0" algn="l">
              <a:spcBef>
                <a:spcPts val="1000"/>
              </a:spcBef>
              <a:spcAft>
                <a:spcPts val="0"/>
              </a:spcAft>
              <a:buSzPts val="1800"/>
              <a:buChar char="●"/>
            </a:pPr>
            <a:r>
              <a:rPr lang="en"/>
              <a:t>During initialization the game also collects general information about players names, time limit, and gives quick definitions of the game rules.</a:t>
            </a:r>
            <a:endParaRPr/>
          </a:p>
          <a:p>
            <a:pPr indent="-342900" lvl="0" marL="457200" rtl="0" algn="l">
              <a:spcBef>
                <a:spcPts val="1000"/>
              </a:spcBef>
              <a:spcAft>
                <a:spcPts val="1000"/>
              </a:spcAft>
              <a:buSzPts val="1800"/>
              <a:buChar char="●"/>
            </a:pPr>
            <a:r>
              <a:rPr lang="en"/>
              <a:t>The code also initializes a new board, clearing the older board.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Main.cpp - validating user input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After the </a:t>
            </a:r>
            <a:r>
              <a:rPr lang="en"/>
              <a:t>initialization</a:t>
            </a:r>
            <a:r>
              <a:rPr lang="en"/>
              <a:t> is complete, a do while loop starts which asks user for coordinate inputs. </a:t>
            </a:r>
            <a:endParaRPr/>
          </a:p>
          <a:p>
            <a:pPr indent="-342900" lvl="0" marL="457200" rtl="0" algn="l">
              <a:spcBef>
                <a:spcPts val="0"/>
              </a:spcBef>
              <a:spcAft>
                <a:spcPts val="0"/>
              </a:spcAft>
              <a:buSzPts val="1800"/>
              <a:buChar char="●"/>
            </a:pPr>
            <a:r>
              <a:rPr lang="en"/>
              <a:t>There are two main factors that needs to be considered when validating the user coordinate inputs.</a:t>
            </a:r>
            <a:endParaRPr/>
          </a:p>
          <a:p>
            <a:pPr indent="-317500" lvl="1" marL="914400" rtl="0" algn="l">
              <a:spcBef>
                <a:spcPts val="0"/>
              </a:spcBef>
              <a:spcAft>
                <a:spcPts val="0"/>
              </a:spcAft>
              <a:buSzPts val="1400"/>
              <a:buChar char="○"/>
            </a:pPr>
            <a:r>
              <a:rPr lang="en"/>
              <a:t>First the code validates if the entered letters and numbers are in the acceptable range (a-h) and (1-8).</a:t>
            </a:r>
            <a:endParaRPr/>
          </a:p>
          <a:p>
            <a:pPr indent="-317500" lvl="1" marL="914400" rtl="0" algn="l">
              <a:spcBef>
                <a:spcPts val="0"/>
              </a:spcBef>
              <a:spcAft>
                <a:spcPts val="0"/>
              </a:spcAft>
              <a:buSzPts val="1400"/>
              <a:buChar char="○"/>
            </a:pPr>
            <a:r>
              <a:rPr lang="en"/>
              <a:t>Second it validates if the entered value is for the right player. Since there are two players the input needs to be checked to see if the correct player is playing. If player 1 enters coordinates for player 2’s piece coordinates, the input will not be valid.</a:t>
            </a:r>
            <a:endParaRPr/>
          </a:p>
          <a:p>
            <a:pPr indent="-342900" lvl="0" marL="457200" rtl="0" algn="l">
              <a:spcBef>
                <a:spcPts val="0"/>
              </a:spcBef>
              <a:spcAft>
                <a:spcPts val="0"/>
              </a:spcAft>
              <a:buSzPts val="1800"/>
              <a:buChar char="●"/>
            </a:pPr>
            <a:r>
              <a:rPr lang="en"/>
              <a:t>If input is not valid due to given reasons above, the loop continues. If it is valid it gets out of the loop.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Main.cpp - </a:t>
            </a:r>
            <a:r>
              <a:rPr lang="en"/>
              <a:t>Moving</a:t>
            </a:r>
            <a:r>
              <a:rPr lang="en"/>
              <a:t> Pieces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After the first two step of validation of input, the code also needs to validate if the given move is legal. </a:t>
            </a:r>
            <a:endParaRPr/>
          </a:p>
          <a:p>
            <a:pPr indent="-325755" lvl="0" marL="457200" rtl="0" algn="l">
              <a:spcBef>
                <a:spcPts val="1000"/>
              </a:spcBef>
              <a:spcAft>
                <a:spcPts val="0"/>
              </a:spcAft>
              <a:buSzPct val="100000"/>
              <a:buChar char="●"/>
            </a:pPr>
            <a:r>
              <a:rPr lang="en"/>
              <a:t>The “MovePiece” functions collects input coordinates and moves the piece if it is legal. If it is an illegal move, it returns a false return and the player is asked to enter a valid input.</a:t>
            </a:r>
            <a:endParaRPr/>
          </a:p>
          <a:p>
            <a:pPr indent="-325755" lvl="0" marL="457200" rtl="0" algn="l">
              <a:spcBef>
                <a:spcPts val="1000"/>
              </a:spcBef>
              <a:spcAft>
                <a:spcPts val="0"/>
              </a:spcAft>
              <a:buSzPct val="100000"/>
              <a:buChar char="●"/>
            </a:pPr>
            <a:r>
              <a:rPr lang="en"/>
              <a:t>After the “MovePiece” function is validated, the “Display_Board” function is called to show the updated display.</a:t>
            </a:r>
            <a:endParaRPr/>
          </a:p>
          <a:p>
            <a:pPr indent="-325755" lvl="0" marL="457200" rtl="0" algn="l">
              <a:spcBef>
                <a:spcPts val="1000"/>
              </a:spcBef>
              <a:spcAft>
                <a:spcPts val="0"/>
              </a:spcAft>
              <a:buSzPct val="100000"/>
              <a:buChar char="●"/>
            </a:pPr>
            <a:r>
              <a:rPr lang="en"/>
              <a:t>The game moves on to the next players input.</a:t>
            </a:r>
            <a:endParaRPr/>
          </a:p>
          <a:p>
            <a:pPr indent="0" lvl="0" marL="0" rtl="0" algn="l">
              <a:spcBef>
                <a:spcPts val="10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Main.cpp - Displaying &amp; Tracking Times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Right before the user is asked to input their piece coordinates, the timer for that specific player starts.</a:t>
            </a:r>
            <a:endParaRPr/>
          </a:p>
          <a:p>
            <a:pPr indent="-342900" lvl="0" marL="457200" rtl="0" algn="l">
              <a:spcBef>
                <a:spcPts val="1000"/>
              </a:spcBef>
              <a:spcAft>
                <a:spcPts val="0"/>
              </a:spcAft>
              <a:buSzPts val="1800"/>
              <a:buChar char="●"/>
            </a:pPr>
            <a:r>
              <a:rPr lang="en"/>
              <a:t>The timer stops for the specific player when the input is complete and displays the chess map.</a:t>
            </a:r>
            <a:endParaRPr/>
          </a:p>
          <a:p>
            <a:pPr indent="-342900" lvl="0" marL="457200" rtl="0" algn="l">
              <a:spcBef>
                <a:spcPts val="1000"/>
              </a:spcBef>
              <a:spcAft>
                <a:spcPts val="0"/>
              </a:spcAft>
              <a:buSzPts val="1800"/>
              <a:buChar char="●"/>
            </a:pPr>
            <a:r>
              <a:rPr lang="en"/>
              <a:t>Right after this the game switches to the other player and the code starts the timer for the other player.</a:t>
            </a:r>
            <a:endParaRPr/>
          </a:p>
          <a:p>
            <a:pPr indent="-342900" lvl="0" marL="457200" rtl="0" algn="l">
              <a:spcBef>
                <a:spcPts val="1000"/>
              </a:spcBef>
              <a:spcAft>
                <a:spcPts val="1000"/>
              </a:spcAft>
              <a:buSzPts val="1800"/>
              <a:buChar char="●"/>
            </a:pPr>
            <a:r>
              <a:rPr lang="en"/>
              <a:t>Times left of both players are displayed before beginning of every round.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Main.cpp - Ending Game</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There are several ways how the game can end.</a:t>
            </a:r>
            <a:endParaRPr/>
          </a:p>
          <a:p>
            <a:pPr indent="-342900" lvl="0" marL="457200" rtl="0" algn="l">
              <a:lnSpc>
                <a:spcPct val="200000"/>
              </a:lnSpc>
              <a:spcBef>
                <a:spcPts val="0"/>
              </a:spcBef>
              <a:spcAft>
                <a:spcPts val="0"/>
              </a:spcAft>
              <a:buSzPts val="1800"/>
              <a:buChar char="●"/>
            </a:pPr>
            <a:r>
              <a:rPr lang="en"/>
              <a:t>If time is up for one of the players, the game ends and winner is chosen.</a:t>
            </a:r>
            <a:endParaRPr/>
          </a:p>
          <a:p>
            <a:pPr indent="-342900" lvl="0" marL="457200" rtl="0" algn="l">
              <a:lnSpc>
                <a:spcPct val="200000"/>
              </a:lnSpc>
              <a:spcBef>
                <a:spcPts val="0"/>
              </a:spcBef>
              <a:spcAft>
                <a:spcPts val="0"/>
              </a:spcAft>
              <a:buSzPts val="1800"/>
              <a:buChar char="●"/>
            </a:pPr>
            <a:r>
              <a:rPr lang="en"/>
              <a:t>If a player’s king dies, that player loses the game and game ends.</a:t>
            </a:r>
            <a:endParaRPr/>
          </a:p>
          <a:p>
            <a:pPr indent="-342900" lvl="0" marL="457200" rtl="0" algn="l">
              <a:lnSpc>
                <a:spcPct val="200000"/>
              </a:lnSpc>
              <a:spcBef>
                <a:spcPts val="0"/>
              </a:spcBef>
              <a:spcAft>
                <a:spcPts val="0"/>
              </a:spcAft>
              <a:buSzPts val="1800"/>
              <a:buChar char="●"/>
            </a:pPr>
            <a:r>
              <a:rPr lang="en"/>
              <a:t>If one of the players decide to quit the game, it enters “q 1” as input and game ends.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Piece Class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Stores information of the piece</a:t>
            </a:r>
            <a:endParaRPr sz="1600"/>
          </a:p>
          <a:p>
            <a:pPr indent="-330200" lvl="1" marL="914400" rtl="0" algn="l">
              <a:lnSpc>
                <a:spcPct val="150000"/>
              </a:lnSpc>
              <a:spcBef>
                <a:spcPts val="0"/>
              </a:spcBef>
              <a:spcAft>
                <a:spcPts val="0"/>
              </a:spcAft>
              <a:buSzPts val="1600"/>
              <a:buChar char="○"/>
            </a:pPr>
            <a:r>
              <a:rPr lang="en" sz="1600"/>
              <a:t>Color</a:t>
            </a:r>
            <a:endParaRPr sz="1600"/>
          </a:p>
          <a:p>
            <a:pPr indent="-330200" lvl="1" marL="914400" rtl="0" algn="l">
              <a:lnSpc>
                <a:spcPct val="150000"/>
              </a:lnSpc>
              <a:spcBef>
                <a:spcPts val="0"/>
              </a:spcBef>
              <a:spcAft>
                <a:spcPts val="0"/>
              </a:spcAft>
              <a:buSzPts val="1600"/>
              <a:buChar char="○"/>
            </a:pPr>
            <a:r>
              <a:rPr lang="en" sz="1600"/>
              <a:t>Type of piece (King,Queen,Pawn etc.)</a:t>
            </a:r>
            <a:endParaRPr sz="1600"/>
          </a:p>
          <a:p>
            <a:pPr indent="-330200" lvl="1" marL="914400" rtl="0" algn="l">
              <a:lnSpc>
                <a:spcPct val="150000"/>
              </a:lnSpc>
              <a:spcBef>
                <a:spcPts val="0"/>
              </a:spcBef>
              <a:spcAft>
                <a:spcPts val="0"/>
              </a:spcAft>
              <a:buSzPts val="1600"/>
              <a:buChar char="○"/>
            </a:pPr>
            <a:r>
              <a:rPr lang="en" sz="1600"/>
              <a:t>x and y coordinates</a:t>
            </a:r>
            <a:endParaRPr sz="1600"/>
          </a:p>
          <a:p>
            <a:pPr indent="-330200" lvl="1" marL="914400" rtl="0" algn="l">
              <a:lnSpc>
                <a:spcPct val="150000"/>
              </a:lnSpc>
              <a:spcBef>
                <a:spcPts val="0"/>
              </a:spcBef>
              <a:spcAft>
                <a:spcPts val="0"/>
              </a:spcAft>
              <a:buSzPts val="1600"/>
              <a:buChar char="○"/>
            </a:pPr>
            <a:r>
              <a:rPr lang="en" sz="1600"/>
              <a:t>Whether or not it has moved</a:t>
            </a:r>
            <a:endParaRPr sz="1600"/>
          </a:p>
          <a:p>
            <a:pPr indent="-330200" lvl="0" marL="457200" rtl="0" algn="l">
              <a:lnSpc>
                <a:spcPct val="150000"/>
              </a:lnSpc>
              <a:spcBef>
                <a:spcPts val="0"/>
              </a:spcBef>
              <a:spcAft>
                <a:spcPts val="0"/>
              </a:spcAft>
              <a:buSzPts val="1600"/>
              <a:buChar char="●"/>
            </a:pPr>
            <a:r>
              <a:rPr lang="en" sz="1600"/>
              <a:t>Pointers to instances of the piece class are stored in arrays defined in the Board class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Board Class</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322580" lvl="0" marL="457200" rtl="0" algn="l">
              <a:lnSpc>
                <a:spcPct val="150000"/>
              </a:lnSpc>
              <a:spcBef>
                <a:spcPts val="0"/>
              </a:spcBef>
              <a:spcAft>
                <a:spcPts val="0"/>
              </a:spcAft>
              <a:buSzPct val="100000"/>
              <a:buChar char="●"/>
            </a:pPr>
            <a:r>
              <a:rPr lang="en" sz="1600"/>
              <a:t>Defines all the game logic of atomic chess and stores the state of the game</a:t>
            </a:r>
            <a:endParaRPr sz="1600"/>
          </a:p>
          <a:p>
            <a:pPr indent="-322580" lvl="0" marL="457200" rtl="0" algn="l">
              <a:lnSpc>
                <a:spcPct val="150000"/>
              </a:lnSpc>
              <a:spcBef>
                <a:spcPts val="0"/>
              </a:spcBef>
              <a:spcAft>
                <a:spcPts val="0"/>
              </a:spcAft>
              <a:buSzPct val="100000"/>
              <a:buChar char="●"/>
            </a:pPr>
            <a:r>
              <a:rPr lang="en" sz="1600"/>
              <a:t>Initialize method creates the pieces of the chess game at the starting position and stores their pointers of the white and black pieces in arrays called white_array and black_array respectively</a:t>
            </a:r>
            <a:endParaRPr sz="1600"/>
          </a:p>
          <a:p>
            <a:pPr indent="-322580" lvl="1" marL="914400" rtl="0" algn="l">
              <a:lnSpc>
                <a:spcPct val="150000"/>
              </a:lnSpc>
              <a:spcBef>
                <a:spcPts val="0"/>
              </a:spcBef>
              <a:spcAft>
                <a:spcPts val="0"/>
              </a:spcAft>
              <a:buSzPct val="100000"/>
              <a:buChar char="○"/>
            </a:pPr>
            <a:r>
              <a:rPr lang="en" sz="1600"/>
              <a:t>Program loops through these arrays to check on the member variables of the pieces</a:t>
            </a:r>
            <a:endParaRPr sz="1600"/>
          </a:p>
          <a:p>
            <a:pPr indent="-322580" lvl="1" marL="914400" rtl="0" algn="l">
              <a:lnSpc>
                <a:spcPct val="150000"/>
              </a:lnSpc>
              <a:spcBef>
                <a:spcPts val="0"/>
              </a:spcBef>
              <a:spcAft>
                <a:spcPts val="0"/>
              </a:spcAft>
              <a:buSzPct val="100000"/>
              <a:buChar char="○"/>
            </a:pPr>
            <a:r>
              <a:rPr lang="en" sz="1600"/>
              <a:t>These arrays are the main data structure which record the current state of the game</a:t>
            </a:r>
            <a:endParaRPr sz="1600"/>
          </a:p>
          <a:p>
            <a:pPr indent="-322580" lvl="0" marL="457200" rtl="0" algn="l">
              <a:lnSpc>
                <a:spcPct val="150000"/>
              </a:lnSpc>
              <a:spcBef>
                <a:spcPts val="0"/>
              </a:spcBef>
              <a:spcAft>
                <a:spcPts val="0"/>
              </a:spcAft>
              <a:buSzPct val="100000"/>
              <a:buChar char="●"/>
            </a:pPr>
            <a:r>
              <a:rPr lang="en" sz="1600"/>
              <a:t>GetPieceAt method is an essential method which returns a pointer to a piece at the specified x,y location and is used to check the state of the board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Board Class continued</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SzPts val="1600"/>
              <a:buChar char="●"/>
            </a:pPr>
            <a:r>
              <a:rPr lang="en" sz="1600"/>
              <a:t>MovePiece method is used to make a piece on the board change its location which includes capturing. Calls Check_Move_Legal method to verify the move</a:t>
            </a:r>
            <a:endParaRPr sz="1600"/>
          </a:p>
          <a:p>
            <a:pPr indent="-330200" lvl="0" marL="457200" rtl="0" algn="l">
              <a:lnSpc>
                <a:spcPct val="150000"/>
              </a:lnSpc>
              <a:spcBef>
                <a:spcPts val="0"/>
              </a:spcBef>
              <a:spcAft>
                <a:spcPts val="0"/>
              </a:spcAft>
              <a:buSzPts val="1600"/>
              <a:buChar char="●"/>
            </a:pPr>
            <a:r>
              <a:rPr lang="en" sz="1600"/>
              <a:t>DisplayBoard method outputs a representation of the game board to the user on a 8x8 grid with all the pieces on their respective squares</a:t>
            </a:r>
            <a:endParaRPr sz="1600"/>
          </a:p>
          <a:p>
            <a:pPr indent="-330200" lvl="0" marL="457200" rtl="0" algn="l">
              <a:lnSpc>
                <a:spcPct val="150000"/>
              </a:lnSpc>
              <a:spcBef>
                <a:spcPts val="0"/>
              </a:spcBef>
              <a:spcAft>
                <a:spcPts val="0"/>
              </a:spcAft>
              <a:buSzPts val="1600"/>
              <a:buChar char="●"/>
            </a:pPr>
            <a:r>
              <a:rPr lang="en" sz="1600"/>
              <a:t>KingExists method is checks on the status of the white and black kings and is used to check if the game should be over</a:t>
            </a:r>
            <a:endParaRPr sz="1600"/>
          </a:p>
          <a:p>
            <a:pPr indent="-330200" lvl="0" marL="457200" rtl="0" algn="l">
              <a:lnSpc>
                <a:spcPct val="150000"/>
              </a:lnSpc>
              <a:spcBef>
                <a:spcPts val="0"/>
              </a:spcBef>
              <a:spcAft>
                <a:spcPts val="0"/>
              </a:spcAft>
              <a:buSzPts val="1600"/>
              <a:buChar char="●"/>
            </a:pPr>
            <a:r>
              <a:rPr lang="en" sz="1600"/>
              <a:t>PromotePawns method checks for pawns on the last row of the board</a:t>
            </a:r>
            <a:endParaRPr sz="1600"/>
          </a:p>
          <a:p>
            <a:pPr indent="-330200" lvl="1" marL="914400" rtl="0" algn="l">
              <a:lnSpc>
                <a:spcPct val="150000"/>
              </a:lnSpc>
              <a:spcBef>
                <a:spcPts val="0"/>
              </a:spcBef>
              <a:spcAft>
                <a:spcPts val="0"/>
              </a:spcAft>
              <a:buSzPts val="1600"/>
              <a:buChar char="○"/>
            </a:pPr>
            <a:r>
              <a:rPr lang="en" sz="1600"/>
              <a:t>If there are, it asks the user which piece they want to promote to and calls QueenPawns(), RookPawns(), BishopPawns(), or KnightPawns() accordingly</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