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guagelustreview.com/one-and-done-workout-review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F8268-0270-4F65-BB21-B0466EE7F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37924-3B98-451B-8965-ECC1B57D5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Track-Fitt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8F5D-5DAA-4925-87E3-EF9A97CE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Bradley Stephenson</a:t>
            </a:r>
          </a:p>
          <a:p>
            <a:pPr algn="l"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SD9</a:t>
            </a:r>
          </a:p>
          <a:p>
            <a:pPr algn="l"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January 30</a:t>
            </a:r>
            <a:r>
              <a:rPr lang="en-US" sz="1400" baseline="30000">
                <a:solidFill>
                  <a:srgbClr val="FFFFFF"/>
                </a:solidFill>
              </a:rPr>
              <a:t>th,</a:t>
            </a:r>
            <a:r>
              <a:rPr lang="en-US" sz="1400">
                <a:solidFill>
                  <a:srgbClr val="FFFFFF"/>
                </a:solidFill>
              </a:rPr>
              <a:t> 2021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C561EE-DCFB-4E1E-AA4F-3799F05DD1C3}"/>
              </a:ext>
            </a:extLst>
          </p:cNvPr>
          <p:cNvSpPr txBox="1"/>
          <p:nvPr/>
        </p:nvSpPr>
        <p:spPr>
          <a:xfrm>
            <a:off x="10093348" y="6657944"/>
            <a:ext cx="209865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languagelustreview.com/one-and-done-workout-revi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2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22B5A-AC39-4CE1-A96E-AC465FCE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4AFA-06DF-4A42-A049-0108402C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Developing an all-in-one system to calculate your daily caloric needs, but also providing a functionality to input and track them throughout the day.</a:t>
            </a:r>
          </a:p>
          <a:p>
            <a:r>
              <a:rPr lang="en-US" dirty="0"/>
              <a:t>Providing user with an ease of access GUI to deliver an appealing and easy to use application that all users across the board can benefit from.</a:t>
            </a:r>
          </a:p>
          <a:p>
            <a:r>
              <a:rPr lang="en-US" dirty="0"/>
              <a:t>Color scheme will be red and black</a:t>
            </a:r>
          </a:p>
          <a:p>
            <a:r>
              <a:rPr lang="en-US" dirty="0"/>
              <a:t>Will start as a web desktop app, and eventually roll out mobile device compatibility.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CAFA6-416A-4FD7-B47B-1E88E561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Primary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45C0-F2CD-4FE2-B2BA-949150B2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Appealing, easy to use interface</a:t>
            </a:r>
          </a:p>
          <a:p>
            <a:r>
              <a:rPr lang="en-US" dirty="0"/>
              <a:t>BMR calculation ability</a:t>
            </a:r>
          </a:p>
          <a:p>
            <a:r>
              <a:rPr lang="en-US" dirty="0"/>
              <a:t>Personal profile</a:t>
            </a:r>
          </a:p>
          <a:p>
            <a:r>
              <a:rPr lang="en-US" dirty="0"/>
              <a:t>Access to data referring to different food and their calorie makeup(Carbs, Fats, Protein etc.…)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0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44137-C329-432B-99FA-9EF06D45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Types Of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71C1-E78D-46B3-8240-04AADE9A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Coded in C#</a:t>
            </a:r>
          </a:p>
          <a:p>
            <a:r>
              <a:rPr lang="en-US" dirty="0"/>
              <a:t>Personal account can be in application data(data managed and saved within the application)</a:t>
            </a:r>
          </a:p>
          <a:p>
            <a:r>
              <a:rPr lang="en-US" dirty="0"/>
              <a:t>BMR algorithm based on the Harris-Benedict Equation(most accurate)</a:t>
            </a:r>
          </a:p>
          <a:p>
            <a:r>
              <a:rPr lang="en-US" dirty="0"/>
              <a:t>Database access to different foods and their caloric make ups. Will have to access databases an tables to pull this information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5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5">
            <a:extLst>
              <a:ext uri="{FF2B5EF4-FFF2-40B4-BE49-F238E27FC236}">
                <a16:creationId xmlns:a16="http://schemas.microsoft.com/office/drawing/2014/main" id="{FC0FAA49-1F38-48AA-8C03-75F76A28A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7662" y="-4764"/>
            <a:ext cx="12191980" cy="6857990"/>
          </a:xfrm>
          <a:prstGeom prst="rect">
            <a:avLst/>
          </a:prstGeom>
        </p:spPr>
      </p:pic>
      <p:sp>
        <p:nvSpPr>
          <p:cNvPr id="49" name="Rectangle 35">
            <a:extLst>
              <a:ext uri="{FF2B5EF4-FFF2-40B4-BE49-F238E27FC236}">
                <a16:creationId xmlns:a16="http://schemas.microsoft.com/office/drawing/2014/main" id="{D3A19439-95A7-4D53-B166-072A2A39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0C90B-8C14-4CCB-A0F2-A41EDB9C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920" y="508001"/>
            <a:ext cx="9312366" cy="1139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Questions?/Comments?</a:t>
            </a:r>
          </a:p>
        </p:txBody>
      </p:sp>
    </p:spTree>
    <p:extLst>
      <p:ext uri="{BB962C8B-B14F-4D97-AF65-F5344CB8AC3E}">
        <p14:creationId xmlns:p14="http://schemas.microsoft.com/office/powerpoint/2010/main" val="370120495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_2SEEDS">
      <a:dk1>
        <a:srgbClr val="000000"/>
      </a:dk1>
      <a:lt1>
        <a:srgbClr val="FFFFFF"/>
      </a:lt1>
      <a:dk2>
        <a:srgbClr val="302E1B"/>
      </a:dk2>
      <a:lt2>
        <a:srgbClr val="F0F1F3"/>
      </a:lt2>
      <a:accent1>
        <a:srgbClr val="C6976B"/>
      </a:accent1>
      <a:accent2>
        <a:srgbClr val="A8A15F"/>
      </a:accent2>
      <a:accent3>
        <a:srgbClr val="96A86F"/>
      </a:accent3>
      <a:accent4>
        <a:srgbClr val="62AD90"/>
      </a:accent4>
      <a:accent5>
        <a:srgbClr val="71AAAB"/>
      </a:accent5>
      <a:accent6>
        <a:srgbClr val="71A1C8"/>
      </a:accent6>
      <a:hlink>
        <a:srgbClr val="6B72A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Univers Condensed Light</vt:lpstr>
      <vt:lpstr>Walbaum Display Light</vt:lpstr>
      <vt:lpstr>AngleLinesVTI</vt:lpstr>
      <vt:lpstr>Track-Fitt Application</vt:lpstr>
      <vt:lpstr>Background</vt:lpstr>
      <vt:lpstr>Primary Objectives</vt:lpstr>
      <vt:lpstr>Types Of Data </vt:lpstr>
      <vt:lpstr>Questions?/Comments?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Track-Fitt Application</dc:title>
  <dc:creator>Stephenson, Bradley</dc:creator>
  <cp:lastModifiedBy>Stephenson, Bradley</cp:lastModifiedBy>
  <cp:revision>1</cp:revision>
  <dcterms:created xsi:type="dcterms:W3CDTF">2021-01-31T20:36:53Z</dcterms:created>
  <dcterms:modified xsi:type="dcterms:W3CDTF">2021-01-31T20:38:04Z</dcterms:modified>
</cp:coreProperties>
</file>