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1634-277B-47E1-8F34-DBF05A568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4918C-7CB9-4DF7-A719-E8978894D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18596-1D93-4DBA-8EAA-B2E0F6FD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75B-0F8A-43D3-8BAF-CC243D632E1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D238D-61E5-4500-9854-E3714137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C095-AAF0-483D-91BC-22A218D0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9E82-5B7A-4383-AAD4-0E10E6BF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A11B-3180-4C4C-A512-10A83B44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9E941-FE84-43B3-AA69-BC1610646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8F86-B535-41D0-A81E-CA9BB112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75B-0F8A-43D3-8BAF-CC243D632E1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237EC-5EE6-4435-B94D-7FB68AC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95300-5016-4563-B4A2-5D8267FB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9E82-5B7A-4383-AAD4-0E10E6BF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0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29240-F0BA-452B-B81F-226FB64F4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A18C8-6EAA-474E-AEC4-7AEC5C9CB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38DE-8D8C-4898-9451-361F74F2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75B-0F8A-43D3-8BAF-CC243D632E1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1204B-B5D9-4889-A26A-4E7E2A1F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E95F1-B4EA-4872-8D6B-7DDA196F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9E82-5B7A-4383-AAD4-0E10E6BF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2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5EA7-8F32-469E-A891-475CBFA3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CDF65-0AC6-493C-B009-D3B530C99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5E249-5340-45CE-9E0F-3BF786C2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75B-0F8A-43D3-8BAF-CC243D632E1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AFAAF-C0D0-4993-9465-A3F14B30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25D40-1605-4EB2-A755-77C1B14D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9E82-5B7A-4383-AAD4-0E10E6BF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7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04D2-24A4-44E8-9F66-42F69288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E399A-7AB0-4F28-8E1A-4D0D1175F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5A6AF-6A3C-447C-A620-9928658D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75B-0F8A-43D3-8BAF-CC243D632E1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F5AAC-BE3F-45FE-BF2A-5A3287F4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D1C84-FA7F-43CA-8553-A867D374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9E82-5B7A-4383-AAD4-0E10E6BF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3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0A10-E643-475E-AB5B-5EA512CA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58B59-8051-464B-9C6B-18BB4CB2F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6C802-9B87-4E74-8A45-30515860C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D35E5-17FD-4E76-ACD3-65D05071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75B-0F8A-43D3-8BAF-CC243D632E1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B9FD4-CCAB-4B6B-B54D-DA680EAD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5598C-E6A9-4188-9D6B-AA802C29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9E82-5B7A-4383-AAD4-0E10E6BF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3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D7CF-B261-40B6-B3D0-6A6975A8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B26CE-0FFB-4C6E-9155-16D734CCE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53A11-8D50-4907-B6AF-E6DF058DD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4820B-EE6D-4580-98C1-BAAF2C1EC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F1970-CDA1-436D-90B6-96F8E132B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667EA-A499-4585-B4E2-8B47CCE2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75B-0F8A-43D3-8BAF-CC243D632E1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E028B-2E98-4DA2-875B-6FC37081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8C2E7-995D-4517-84EB-B5B05127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9E82-5B7A-4383-AAD4-0E10E6BF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1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CD63-AFFF-4D24-97E1-BA24713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15334-43F1-4221-9F98-172163B2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75B-0F8A-43D3-8BAF-CC243D632E1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4198D-578E-48DC-9257-F0B79845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181A3-D285-465B-BAB2-053553E5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9E82-5B7A-4383-AAD4-0E10E6BF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9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6A456-8442-4276-B205-9A3BAD6A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75B-0F8A-43D3-8BAF-CC243D632E1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24962-3637-48CA-B4CF-B7653D4B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8C92B-1626-447C-8187-D7251B0A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9E82-5B7A-4383-AAD4-0E10E6BF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B424-3F41-45D4-961C-00344CD3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7246-0661-4880-908A-816391C7B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63459-E747-4E3A-A46C-3875C67A7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A1241-45EF-4619-9210-624E2FC2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75B-0F8A-43D3-8BAF-CC243D632E1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06D93-E380-42F4-BE1F-B0CA22C7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7B93F-D2BD-4B2E-B703-335642FA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9E82-5B7A-4383-AAD4-0E10E6BF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7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8E4E-D61F-466B-90D4-8426E43E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88D47-5098-4F50-B941-5802BFF36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E71AC-ECA8-4118-B027-7E3F6FB5E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70482-204E-4492-B6E1-45C9CC20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75B-0F8A-43D3-8BAF-CC243D632E1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5CE37-B9E8-46C0-98FE-DF4815DC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E284A-7C63-440F-BD3F-C15A5941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9E82-5B7A-4383-AAD4-0E10E6BF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0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A0AE7-DBF4-4122-B80C-D1DFCBCA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1A4D4-3DFB-4441-AF03-FF67AA27A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4B457-53D2-43F9-BAF2-348DCFCB6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5575B-0F8A-43D3-8BAF-CC243D632E15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B30E8-F07D-4DCF-A261-1590D7705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08AD2-A4EB-443D-8F98-CBF45DA02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9E82-5B7A-4383-AAD4-0E10E6BF3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211B8F-B9D5-4987-83F9-FE30AF51AD36}"/>
              </a:ext>
            </a:extLst>
          </p:cNvPr>
          <p:cNvSpPr/>
          <p:nvPr/>
        </p:nvSpPr>
        <p:spPr>
          <a:xfrm>
            <a:off x="2776514" y="0"/>
            <a:ext cx="637032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D1C93-B743-4513-A5A2-4F89DF82E6E0}"/>
              </a:ext>
            </a:extLst>
          </p:cNvPr>
          <p:cNvSpPr/>
          <p:nvPr/>
        </p:nvSpPr>
        <p:spPr>
          <a:xfrm>
            <a:off x="4126140" y="0"/>
            <a:ext cx="3671069" cy="563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TrackFitt Application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4B6CD4-BFDA-4CCE-B810-DAFBE3CEA3C3}"/>
              </a:ext>
            </a:extLst>
          </p:cNvPr>
          <p:cNvSpPr/>
          <p:nvPr/>
        </p:nvSpPr>
        <p:spPr>
          <a:xfrm>
            <a:off x="4171860" y="1764561"/>
            <a:ext cx="1701209" cy="946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Profile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5B5147-1232-47DF-86BF-D0FFDB01307D}"/>
              </a:ext>
            </a:extLst>
          </p:cNvPr>
          <p:cNvSpPr/>
          <p:nvPr/>
        </p:nvSpPr>
        <p:spPr>
          <a:xfrm>
            <a:off x="4166726" y="658953"/>
            <a:ext cx="1701209" cy="946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2D003C-DDD3-4EDA-8E96-E7523DBCD99F}"/>
              </a:ext>
            </a:extLst>
          </p:cNvPr>
          <p:cNvSpPr/>
          <p:nvPr/>
        </p:nvSpPr>
        <p:spPr>
          <a:xfrm>
            <a:off x="4166726" y="2855743"/>
            <a:ext cx="1701209" cy="946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Track Food Intake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0AADC88-5DB1-4246-B328-4BE688CE9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93" y="2019123"/>
            <a:ext cx="1394018" cy="228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98A17D7-5CE2-4AAC-A448-ABE0CB43B56C}"/>
              </a:ext>
            </a:extLst>
          </p:cNvPr>
          <p:cNvSpPr/>
          <p:nvPr/>
        </p:nvSpPr>
        <p:spPr>
          <a:xfrm>
            <a:off x="576284" y="4312920"/>
            <a:ext cx="1511596" cy="289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EB92AF-FB5E-4D4C-BE9A-E483092817C6}"/>
              </a:ext>
            </a:extLst>
          </p:cNvPr>
          <p:cNvCxnSpPr>
            <a:stCxn id="1026" idx="3"/>
          </p:cNvCxnSpPr>
          <p:nvPr/>
        </p:nvCxnSpPr>
        <p:spPr>
          <a:xfrm flipV="1">
            <a:off x="2067411" y="1132278"/>
            <a:ext cx="2058729" cy="2029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238F6A-55AA-4292-B08A-453E5162DAE7}"/>
              </a:ext>
            </a:extLst>
          </p:cNvPr>
          <p:cNvCxnSpPr>
            <a:stCxn id="1026" idx="3"/>
          </p:cNvCxnSpPr>
          <p:nvPr/>
        </p:nvCxnSpPr>
        <p:spPr>
          <a:xfrm flipV="1">
            <a:off x="2067411" y="2237886"/>
            <a:ext cx="2058729" cy="924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798C90-D3BA-4CB1-A1F4-781D071E12C1}"/>
              </a:ext>
            </a:extLst>
          </p:cNvPr>
          <p:cNvCxnSpPr>
            <a:stCxn id="1026" idx="3"/>
            <a:endCxn id="5" idx="2"/>
          </p:cNvCxnSpPr>
          <p:nvPr/>
        </p:nvCxnSpPr>
        <p:spPr>
          <a:xfrm>
            <a:off x="2067411" y="3162218"/>
            <a:ext cx="2099315" cy="166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 descr="See the source image">
            <a:extLst>
              <a:ext uri="{FF2B5EF4-FFF2-40B4-BE49-F238E27FC236}">
                <a16:creationId xmlns:a16="http://schemas.microsoft.com/office/drawing/2014/main" id="{5E0EC993-9D69-4B8A-B10F-7081B7C99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707" y="2019123"/>
            <a:ext cx="1394018" cy="228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3E0F692-97EA-4811-97A5-A442B9BCB36A}"/>
              </a:ext>
            </a:extLst>
          </p:cNvPr>
          <p:cNvSpPr/>
          <p:nvPr/>
        </p:nvSpPr>
        <p:spPr>
          <a:xfrm>
            <a:off x="10007011" y="4303109"/>
            <a:ext cx="1511596" cy="289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2553D6-75DD-4E10-8A64-22BAFE729045}"/>
              </a:ext>
            </a:extLst>
          </p:cNvPr>
          <p:cNvCxnSpPr>
            <a:stCxn id="19" idx="1"/>
            <a:endCxn id="8" idx="7"/>
          </p:cNvCxnSpPr>
          <p:nvPr/>
        </p:nvCxnSpPr>
        <p:spPr>
          <a:xfrm flipH="1" flipV="1">
            <a:off x="5623933" y="1903195"/>
            <a:ext cx="4462774" cy="1259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4D1374-99CC-4E0D-9EB7-FAA22691DE07}"/>
              </a:ext>
            </a:extLst>
          </p:cNvPr>
          <p:cNvCxnSpPr>
            <a:cxnSpLocks/>
          </p:cNvCxnSpPr>
          <p:nvPr/>
        </p:nvCxnSpPr>
        <p:spPr>
          <a:xfrm flipH="1">
            <a:off x="5886876" y="3162218"/>
            <a:ext cx="4218772" cy="166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5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Stephenson, Bradley</dc:creator>
  <cp:lastModifiedBy>Stephenson, Bradley</cp:lastModifiedBy>
  <cp:revision>2</cp:revision>
  <dcterms:created xsi:type="dcterms:W3CDTF">2021-02-26T06:34:41Z</dcterms:created>
  <dcterms:modified xsi:type="dcterms:W3CDTF">2021-02-26T07:01:25Z</dcterms:modified>
</cp:coreProperties>
</file>