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79" r:id="rId6"/>
    <p:sldId id="290" r:id="rId7"/>
    <p:sldId id="291" r:id="rId8"/>
    <p:sldId id="280" r:id="rId9"/>
    <p:sldId id="281" r:id="rId10"/>
    <p:sldId id="276" r:id="rId11"/>
    <p:sldId id="284" r:id="rId12"/>
    <p:sldId id="289" r:id="rId13"/>
    <p:sldId id="285" r:id="rId14"/>
    <p:sldId id="288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7F99D-84E5-4E97-A708-2A297FB4E1D1}" v="6" dt="2025-06-16T14:00:12.976"/>
    <p1510:client id="{A73945AE-DCFA-4FD1-A90A-23CC5D84B6E8}" v="11" dt="2025-06-16T11:29:20.038"/>
    <p1510:client id="{AECBCC42-95E9-4C39-AB58-8B4AFB574EF5}" v="283" dt="2025-06-16T13:46:58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ECBCC42-95E9-4C39-AB58-8B4AFB574EF5}"/>
    <pc:docChg chg="undo custSel addSld delSld modSld">
      <pc:chgData name="Georgios Miskakis" userId="44b2163f-3f3f-427f-9606-72ab2f8439a5" providerId="ADAL" clId="{AECBCC42-95E9-4C39-AB58-8B4AFB574EF5}" dt="2025-06-16T13:47:24.764" v="521" actId="478"/>
      <pc:docMkLst>
        <pc:docMk/>
      </pc:docMkLst>
      <pc:sldChg chg="addSp delSp modSp mod setBg delDesignElem">
        <pc:chgData name="Georgios Miskakis" userId="44b2163f-3f3f-427f-9606-72ab2f8439a5" providerId="ADAL" clId="{AECBCC42-95E9-4C39-AB58-8B4AFB574EF5}" dt="2025-06-16T13:41:35.180" v="170"/>
        <pc:sldMkLst>
          <pc:docMk/>
          <pc:sldMk cId="813993434" sldId="256"/>
        </pc:sldMkLst>
        <pc:spChg chg="mod">
          <ac:chgData name="Georgios Miskakis" userId="44b2163f-3f3f-427f-9606-72ab2f8439a5" providerId="ADAL" clId="{AECBCC42-95E9-4C39-AB58-8B4AFB574EF5}" dt="2025-06-16T13:36:13.458" v="93" actId="1076"/>
          <ac:spMkLst>
            <pc:docMk/>
            <pc:sldMk cId="813993434" sldId="256"/>
            <ac:spMk id="2" creationId="{6D160558-8328-C559-15DB-14CA75D04DFF}"/>
          </ac:spMkLst>
        </pc:spChg>
        <pc:spChg chg="mod">
          <ac:chgData name="Georgios Miskakis" userId="44b2163f-3f3f-427f-9606-72ab2f8439a5" providerId="ADAL" clId="{AECBCC42-95E9-4C39-AB58-8B4AFB574EF5}" dt="2025-06-16T13:36:10.316" v="92" actId="1076"/>
          <ac:spMkLst>
            <pc:docMk/>
            <pc:sldMk cId="813993434" sldId="256"/>
            <ac:spMk id="3" creationId="{2AA9D672-C1AE-B75A-E269-C9FD5A0AB8F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8" creationId="{4187D111-0A9D-421B-84EB-FC5811C3A93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3" creationId="{729E7B49-E1D9-4EAE-8B30-D958A9580767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5" creationId="{D2BA0570-7BB5-4FB7-B41A-048CE0327BAC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813993434" sldId="256"/>
            <ac:grpSpMk id="10" creationId="{A0064D7E-06DA-49C2-98D1-4C063EBE9ECE}"/>
          </ac:grpSpMkLst>
        </pc:grpChg>
        <pc:picChg chg="add del mod ord">
          <ac:chgData name="Georgios Miskakis" userId="44b2163f-3f3f-427f-9606-72ab2f8439a5" providerId="ADAL" clId="{AECBCC42-95E9-4C39-AB58-8B4AFB574EF5}" dt="2025-06-16T13:34:09.080" v="48" actId="478"/>
          <ac:picMkLst>
            <pc:docMk/>
            <pc:sldMk cId="813993434" sldId="256"/>
            <ac:picMk id="56" creationId="{6F9AE1E2-78E1-41A9-0C04-A62A2518443F}"/>
          </ac:picMkLst>
        </pc:picChg>
        <pc:picChg chg="add del mod">
          <ac:chgData name="Georgios Miskakis" userId="44b2163f-3f3f-427f-9606-72ab2f8439a5" providerId="ADAL" clId="{AECBCC42-95E9-4C39-AB58-8B4AFB574EF5}" dt="2025-06-16T13:36:01.852" v="91" actId="1076"/>
          <ac:picMkLst>
            <pc:docMk/>
            <pc:sldMk cId="813993434" sldId="256"/>
            <ac:picMk id="1026" creationId="{74E26F0C-E36A-AC9C-7E72-1AE836703605}"/>
          </ac:picMkLst>
        </pc:picChg>
        <pc:picChg chg="add del">
          <ac:chgData name="Georgios Miskakis" userId="44b2163f-3f3f-427f-9606-72ab2f8439a5" providerId="ADAL" clId="{AECBCC42-95E9-4C39-AB58-8B4AFB574EF5}" dt="2025-06-16T13:41:35.180" v="170"/>
          <ac:picMkLst>
            <pc:docMk/>
            <pc:sldMk cId="813993434" sldId="256"/>
            <ac:picMk id="1031" creationId="{C3ED72BE-2F78-4DD7-B0A1-DCD0503B1034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1:08.689" v="168" actId="1076"/>
        <pc:sldMkLst>
          <pc:docMk/>
          <pc:sldMk cId="1634352888" sldId="261"/>
        </pc:sldMkLst>
        <pc:spChg chg="mod">
          <ac:chgData name="Georgios Miskakis" userId="44b2163f-3f3f-427f-9606-72ab2f8439a5" providerId="ADAL" clId="{AECBCC42-95E9-4C39-AB58-8B4AFB574EF5}" dt="2025-06-16T13:41:08.689" v="168" actId="1076"/>
          <ac:spMkLst>
            <pc:docMk/>
            <pc:sldMk cId="1634352888" sldId="261"/>
            <ac:spMk id="2" creationId="{978C7118-D888-133F-57BB-8DDAAF8A539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34352888" sldId="261"/>
            <ac:grpSpMk id="197" creationId="{5591A4A5-C00F-4B45-9735-FD2841BF348B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40:30.495" v="167" actId="207"/>
        <pc:sldMkLst>
          <pc:docMk/>
          <pc:sldMk cId="2985658133" sldId="262"/>
        </pc:sldMkLst>
        <pc:spChg chg="mod">
          <ac:chgData name="Georgios Miskakis" userId="44b2163f-3f3f-427f-9606-72ab2f8439a5" providerId="ADAL" clId="{AECBCC42-95E9-4C39-AB58-8B4AFB574EF5}" dt="2025-06-16T13:40:30.495" v="167" actId="207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AECBCC42-95E9-4C39-AB58-8B4AFB574EF5}" dt="2025-06-16T13:39:37.534" v="160" actId="1076"/>
          <ac:spMkLst>
            <pc:docMk/>
            <pc:sldMk cId="2985658133" sldId="262"/>
            <ac:spMk id="4" creationId="{DC926414-3E1F-73E0-675F-85C03061E47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985658133" sldId="262"/>
            <ac:grpSpMk id="197" creationId="{5591A4A5-C00F-4B45-9735-FD2841BF348B}"/>
          </ac:grpSpMkLst>
        </pc:grpChg>
        <pc:picChg chg="mod">
          <ac:chgData name="Georgios Miskakis" userId="44b2163f-3f3f-427f-9606-72ab2f8439a5" providerId="ADAL" clId="{AECBCC42-95E9-4C39-AB58-8B4AFB574EF5}" dt="2025-06-16T13:36:57.265" v="94" actId="208"/>
          <ac:picMkLst>
            <pc:docMk/>
            <pc:sldMk cId="2985658133" sldId="262"/>
            <ac:picMk id="14" creationId="{54F6AA3B-01D5-82F7-8BA1-B7A1BCA61782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0:19.634" v="166" actId="207"/>
        <pc:sldMkLst>
          <pc:docMk/>
          <pc:sldMk cId="564532028" sldId="263"/>
        </pc:sldMkLst>
        <pc:spChg chg="mod">
          <ac:chgData name="Georgios Miskakis" userId="44b2163f-3f3f-427f-9606-72ab2f8439a5" providerId="ADAL" clId="{AECBCC42-95E9-4C39-AB58-8B4AFB574EF5}" dt="2025-06-16T13:40:19.634" v="166" actId="207"/>
          <ac:spMkLst>
            <pc:docMk/>
            <pc:sldMk cId="564532028" sldId="263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2" creationId="{2437C4A8-8E3A-4ADA-93B9-64737CE1ABB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4" creationId="{4E1EF4E8-5513-4BF5-BC41-04645281C67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79" creationId="{1C8FF592-DEC3-42D7-B2CD-5797E102B51F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9" creationId="{748618E9-EE2D-4864-9EEE-58939BD4FBBA}"/>
          </ac:grpSpMkLst>
        </pc:gr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46" creationId="{9CB1D807-3EEB-4C2C-BB0A-D0BCEEDCBC8C}"/>
          </ac:grpSpMkLst>
        </pc:grpChg>
        <pc:picChg chg="del mod">
          <ac:chgData name="Georgios Miskakis" userId="44b2163f-3f3f-427f-9606-72ab2f8439a5" providerId="ADAL" clId="{AECBCC42-95E9-4C39-AB58-8B4AFB574EF5}" dt="2025-06-16T13:37:29.462" v="98" actId="478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delSp modSp mod modTransition setBg">
        <pc:chgData name="Georgios Miskakis" userId="44b2163f-3f3f-427f-9606-72ab2f8439a5" providerId="ADAL" clId="{AECBCC42-95E9-4C39-AB58-8B4AFB574EF5}" dt="2025-06-16T13:47:24.764" v="521" actId="478"/>
        <pc:sldMkLst>
          <pc:docMk/>
          <pc:sldMk cId="1302414792" sldId="276"/>
        </pc:sldMkLst>
        <pc:spChg chg="mod">
          <ac:chgData name="Georgios Miskakis" userId="44b2163f-3f3f-427f-9606-72ab2f8439a5" providerId="ADAL" clId="{AECBCC42-95E9-4C39-AB58-8B4AFB574EF5}" dt="2025-06-16T13:40:02.866" v="165" actId="1076"/>
          <ac:spMkLst>
            <pc:docMk/>
            <pc:sldMk cId="1302414792" sldId="276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31:44.576" v="41" actId="478"/>
          <ac:spMkLst>
            <pc:docMk/>
            <pc:sldMk cId="1302414792" sldId="276"/>
            <ac:spMk id="6" creationId="{434276B2-794E-BCFF-60F0-490A3D3C7D75}"/>
          </ac:spMkLst>
        </pc:spChg>
        <pc:spChg chg="add del mod">
          <ac:chgData name="Georgios Miskakis" userId="44b2163f-3f3f-427f-9606-72ab2f8439a5" providerId="ADAL" clId="{AECBCC42-95E9-4C39-AB58-8B4AFB574EF5}" dt="2025-06-16T13:39:58.354" v="164" actId="478"/>
          <ac:spMkLst>
            <pc:docMk/>
            <pc:sldMk cId="1302414792" sldId="276"/>
            <ac:spMk id="7" creationId="{0BD0A043-E066-BAC2-E452-A205EBC183FF}"/>
          </ac:spMkLst>
        </pc:spChg>
        <pc:spChg chg="del">
          <ac:chgData name="Georgios Miskakis" userId="44b2163f-3f3f-427f-9606-72ab2f8439a5" providerId="ADAL" clId="{AECBCC42-95E9-4C39-AB58-8B4AFB574EF5}" dt="2025-06-16T13:47:24.764" v="521" actId="478"/>
          <ac:spMkLst>
            <pc:docMk/>
            <pc:sldMk cId="1302414792" sldId="276"/>
            <ac:spMk id="8" creationId="{35A5B46E-8210-22C0-231C-5BE8E300BB53}"/>
          </ac:spMkLst>
        </pc:spChg>
        <pc:picChg chg="del mod">
          <ac:chgData name="Georgios Miskakis" userId="44b2163f-3f3f-427f-9606-72ab2f8439a5" providerId="ADAL" clId="{AECBCC42-95E9-4C39-AB58-8B4AFB574EF5}" dt="2025-06-16T13:39:50.635" v="162" actId="478"/>
          <ac:picMkLst>
            <pc:docMk/>
            <pc:sldMk cId="1302414792" sldId="276"/>
            <ac:picMk id="5" creationId="{634E01FB-BAF7-12BF-B6BD-5BA75D6A6F74}"/>
          </ac:picMkLst>
        </pc:pic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3975878529" sldId="277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2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4" creationId="{E176DC30-5F54-423B-AF50-738BEABE7F68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53" creationId="{F3730C34-30B8-42E4-824D-F095747C45E1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3975878529" sldId="277"/>
            <ac:grpSpMk id="16" creationId="{4675998B-83F9-4DD6-A181-01CC6390EB15}"/>
          </ac:grpSpMkLst>
        </pc:grp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2219809388" sldId="279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8" creationId="{CFDF70F4-97B6-40D8-B1FA-9580DBD23934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219809388" sldId="279"/>
            <ac:grpSpMk id="170" creationId="{807F70BA-21EF-4B7D-ACFF-D02E136D44B5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31:26.735" v="39" actId="255"/>
        <pc:sldMkLst>
          <pc:docMk/>
          <pc:sldMk cId="2026716084" sldId="280"/>
        </pc:sldMkLst>
        <pc:spChg chg="mod">
          <ac:chgData name="Georgios Miskakis" userId="44b2163f-3f3f-427f-9606-72ab2f8439a5" providerId="ADAL" clId="{AECBCC42-95E9-4C39-AB58-8B4AFB574EF5}" dt="2025-06-16T13:31:26.735" v="39" actId="255"/>
          <ac:spMkLst>
            <pc:docMk/>
            <pc:sldMk cId="2026716084" sldId="280"/>
            <ac:spMk id="3" creationId="{05A9075B-4710-2E0E-6B09-A51BE3A18CC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84" creationId="{0F650A69-32DA-67B2-5F6E-0878A8A8219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119" creationId="{5DB3CB1E-A7A3-241C-42F8-53FE0205D239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026716084" sldId="280"/>
            <ac:grpSpMk id="86" creationId="{EE950838-0407-B6AA-CDA8-3B7BF1CF1C1F}"/>
          </ac:grpSpMkLst>
        </pc:grpChg>
        <pc:graphicFrameChg chg="mod modGraphic">
          <ac:chgData name="Georgios Miskakis" userId="44b2163f-3f3f-427f-9606-72ab2f8439a5" providerId="ADAL" clId="{AECBCC42-95E9-4C39-AB58-8B4AFB574EF5}" dt="2025-06-16T13:30:11.622" v="24" actId="20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Sp modSp mod delDesignElem">
        <pc:chgData name="Georgios Miskakis" userId="44b2163f-3f3f-427f-9606-72ab2f8439a5" providerId="ADAL" clId="{AECBCC42-95E9-4C39-AB58-8B4AFB574EF5}" dt="2025-06-16T13:31:32.236" v="40" actId="255"/>
        <pc:sldMkLst>
          <pc:docMk/>
          <pc:sldMk cId="1659566485" sldId="281"/>
        </pc:sldMkLst>
        <pc:spChg chg="mod">
          <ac:chgData name="Georgios Miskakis" userId="44b2163f-3f3f-427f-9606-72ab2f8439a5" providerId="ADAL" clId="{AECBCC42-95E9-4C39-AB58-8B4AFB574EF5}" dt="2025-06-16T13:31:32.236" v="40" actId="255"/>
          <ac:spMkLst>
            <pc:docMk/>
            <pc:sldMk cId="1659566485" sldId="281"/>
            <ac:spMk id="3" creationId="{95ECCE3F-C9DB-43DE-1035-FFC95B28B21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84" creationId="{688AE028-088A-FF77-AEF4-A464560746B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119" creationId="{D715302D-F267-884D-0D6F-773801965C94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59566485" sldId="281"/>
            <ac:grpSpMk id="86" creationId="{E757BB00-CD13-4133-BD82-9C3DA6EBBD75}"/>
          </ac:grpSpMkLst>
        </pc:grpChg>
        <pc:graphicFrameChg chg="mod modGraphic">
          <ac:chgData name="Georgios Miskakis" userId="44b2163f-3f3f-427f-9606-72ab2f8439a5" providerId="ADAL" clId="{AECBCC42-95E9-4C39-AB58-8B4AFB574EF5}" dt="2025-06-16T13:31:07.487" v="36" actId="2057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modSp add del mod">
        <pc:chgData name="Georgios Miskakis" userId="44b2163f-3f3f-427f-9606-72ab2f8439a5" providerId="ADAL" clId="{AECBCC42-95E9-4C39-AB58-8B4AFB574EF5}" dt="2025-06-16T13:43:49.791" v="387" actId="2696"/>
        <pc:sldMkLst>
          <pc:docMk/>
          <pc:sldMk cId="1127555306" sldId="283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27555306" sldId="283"/>
            <ac:spMk id="2" creationId="{96A4AA22-F6C8-2909-979F-FC43ECEF778D}"/>
          </ac:spMkLst>
        </pc:spChg>
        <pc:spChg chg="mod">
          <ac:chgData name="Georgios Miskakis" userId="44b2163f-3f3f-427f-9606-72ab2f8439a5" providerId="ADAL" clId="{AECBCC42-95E9-4C39-AB58-8B4AFB574EF5}" dt="2025-06-16T13:42:51.549" v="382" actId="1076"/>
          <ac:spMkLst>
            <pc:docMk/>
            <pc:sldMk cId="1127555306" sldId="283"/>
            <ac:spMk id="4" creationId="{6FE6F5BF-D764-B4C2-E171-B067798960B4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2.045" v="518"/>
        <pc:sldMkLst>
          <pc:docMk/>
          <pc:sldMk cId="2794914155" sldId="284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2794914155" sldId="284"/>
            <ac:spMk id="2" creationId="{8D763C41-D60E-6D98-F57F-8591C2AE5AB9}"/>
          </ac:spMkLst>
        </pc:spChg>
        <pc:spChg chg="mod">
          <ac:chgData name="Georgios Miskakis" userId="44b2163f-3f3f-427f-9606-72ab2f8439a5" providerId="ADAL" clId="{AECBCC42-95E9-4C39-AB58-8B4AFB574EF5}" dt="2025-06-16T13:32:47.790" v="43" actId="20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AECBCC42-95E9-4C39-AB58-8B4AFB574EF5}" dt="2025-06-16T13:43:43.459" v="386"/>
          <ac:spMkLst>
            <pc:docMk/>
            <pc:sldMk cId="2794914155" sldId="284"/>
            <ac:spMk id="7" creationId="{A288C17E-6DAA-B345-639B-E54196D0D95B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8.305" v="520"/>
        <pc:sldMkLst>
          <pc:docMk/>
          <pc:sldMk cId="4220524950" sldId="285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4220524950" sldId="285"/>
            <ac:spMk id="2" creationId="{90F21CBB-14C6-58BA-00D9-C1FC8A877945}"/>
          </ac:spMkLst>
        </pc:spChg>
        <pc:spChg chg="mod">
          <ac:chgData name="Georgios Miskakis" userId="44b2163f-3f3f-427f-9606-72ab2f8439a5" providerId="ADAL" clId="{AECBCC42-95E9-4C39-AB58-8B4AFB574EF5}" dt="2025-06-16T13:32:42.210" v="42" actId="207"/>
          <ac:spMkLst>
            <pc:docMk/>
            <pc:sldMk cId="4220524950" sldId="285"/>
            <ac:spMk id="3" creationId="{90E42175-A157-52E2-B0DA-4D52D3D7142E}"/>
          </ac:spMkLst>
        </pc:spChg>
        <pc:spChg chg="mod">
          <ac:chgData name="Georgios Miskakis" userId="44b2163f-3f3f-427f-9606-72ab2f8439a5" providerId="ADAL" clId="{AECBCC42-95E9-4C39-AB58-8B4AFB574EF5}" dt="2025-06-16T13:46:16.613" v="488" actId="1036"/>
          <ac:spMkLst>
            <pc:docMk/>
            <pc:sldMk cId="4220524950" sldId="285"/>
            <ac:spMk id="4" creationId="{61533317-1D4D-3BC4-0643-E2CCFE895BA9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35.378" v="517" actId="1036"/>
        <pc:sldMkLst>
          <pc:docMk/>
          <pc:sldMk cId="1171485411" sldId="288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71485411" sldId="288"/>
            <ac:spMk id="2" creationId="{8788AB90-1523-0E34-E04A-61735115D0BB}"/>
          </ac:spMkLst>
        </pc:spChg>
        <pc:spChg chg="mod">
          <ac:chgData name="Georgios Miskakis" userId="44b2163f-3f3f-427f-9606-72ab2f8439a5" providerId="ADAL" clId="{AECBCC42-95E9-4C39-AB58-8B4AFB574EF5}" dt="2025-06-16T13:46:35.378" v="517" actId="1036"/>
          <ac:spMkLst>
            <pc:docMk/>
            <pc:sldMk cId="1171485411" sldId="288"/>
            <ac:spMk id="4" creationId="{5E053C81-68F1-1E5D-10A9-6F74FA9C310C}"/>
          </ac:spMkLst>
        </pc:spChg>
      </pc:sldChg>
      <pc:sldChg chg="modSp add mod modTransition">
        <pc:chgData name="Georgios Miskakis" userId="44b2163f-3f3f-427f-9606-72ab2f8439a5" providerId="ADAL" clId="{AECBCC42-95E9-4C39-AB58-8B4AFB574EF5}" dt="2025-06-16T13:46:55.672" v="519"/>
        <pc:sldMkLst>
          <pc:docMk/>
          <pc:sldMk cId="1783158495" sldId="289"/>
        </pc:sldMkLst>
        <pc:spChg chg="ord">
          <ac:chgData name="Georgios Miskakis" userId="44b2163f-3f3f-427f-9606-72ab2f8439a5" providerId="ADAL" clId="{AECBCC42-95E9-4C39-AB58-8B4AFB574EF5}" dt="2025-06-16T13:45:46.413" v="395" actId="167"/>
          <ac:spMkLst>
            <pc:docMk/>
            <pc:sldMk cId="1783158495" sldId="289"/>
            <ac:spMk id="3" creationId="{119A46D9-3CBD-8B16-0436-4F9D9473E9EE}"/>
          </ac:spMkLst>
        </pc:spChg>
        <pc:spChg chg="mod ord">
          <ac:chgData name="Georgios Miskakis" userId="44b2163f-3f3f-427f-9606-72ab2f8439a5" providerId="ADAL" clId="{AECBCC42-95E9-4C39-AB58-8B4AFB574EF5}" dt="2025-06-16T13:46:03.949" v="441" actId="167"/>
          <ac:spMkLst>
            <pc:docMk/>
            <pc:sldMk cId="1783158495" sldId="289"/>
            <ac:spMk id="4" creationId="{2384F26C-F162-E45C-81F8-E9905821A7C1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 sldOrd">
      <pc:chgData name="Georgios Miskakis" userId="44b2163f-3f3f-427f-9606-72ab2f8439a5" providerId="ADAL" clId="{7827F99D-84E5-4E97-A708-2A297FB4E1D1}" dt="2025-06-16T14:00:30.541" v="164" actId="1076"/>
      <pc:docMkLst>
        <pc:docMk/>
      </pc:docMkLst>
      <pc:sldChg chg="addSp modSp mod">
        <pc:chgData name="Georgios Miskakis" userId="44b2163f-3f3f-427f-9606-72ab2f8439a5" providerId="ADAL" clId="{7827F99D-84E5-4E97-A708-2A297FB4E1D1}" dt="2025-06-16T13:50:33.796" v="95" actId="6549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3:50:33.796" v="95" actId="6549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del">
          <ac:chgData name="Georgios Miskakis" userId="44b2163f-3f3f-427f-9606-72ab2f8439a5" providerId="ADAL" clId="{7827F99D-84E5-4E97-A708-2A297FB4E1D1}" dt="2025-06-16T12:54:25.098" v="21" actId="478"/>
          <ac:picMkLst>
            <pc:docMk/>
            <pc:sldMk cId="2985658133" sldId="262"/>
            <ac:picMk id="5" creationId="{E43E56E6-9DF0-5449-E46B-172AEA0B3DEA}"/>
          </ac:picMkLst>
        </pc:pic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3:57:21.478" v="147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3:57:21.478" v="147" actId="20577"/>
          <ac:spMkLst>
            <pc:docMk/>
            <pc:sldMk cId="564532028" sldId="263"/>
            <ac:spMk id="2" creationId="{044B6532-5A4F-4BF5-B244-72854D2C5A3B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2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4" creationId="{4E1EF4E8-5513-4BF5-BC41-04645281C672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79" creationId="{1C8FF592-DEC3-42D7-B2CD-5797E102B51F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7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9" creationId="{13B6DAC6-0186-4D62-AD69-90B9C0411EA3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54" creationId="{429C64BC-8915-422E-9361-EE04C48FFD40}"/>
          </ac:spMkLst>
        </pc:s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9" creationId="{748618E9-EE2D-4864-9EEE-58939BD4FBBA}"/>
          </ac:grpSpMkLst>
        </pc:gr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121" creationId="{A0297160-077C-4B0C-9F1E-6519CEDB84C4}"/>
          </ac:grpSpMkLst>
        </pc:grpChg>
        <pc:picChg chg="add del mod ord">
          <ac:chgData name="Georgios Miskakis" userId="44b2163f-3f3f-427f-9606-72ab2f8439a5" providerId="ADAL" clId="{7827F99D-84E5-4E97-A708-2A297FB4E1D1}" dt="2025-06-16T12:57:39.275" v="89" actId="14100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modSp mod">
        <pc:chgData name="Georgios Miskakis" userId="44b2163f-3f3f-427f-9606-72ab2f8439a5" providerId="ADAL" clId="{7827F99D-84E5-4E97-A708-2A297FB4E1D1}" dt="2025-06-16T14:00:30.541" v="164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7827F99D-84E5-4E97-A708-2A297FB4E1D1}" dt="2025-06-16T14:00:30.541" v="164" actId="1076"/>
          <ac:spMkLst>
            <pc:docMk/>
            <pc:sldMk cId="3975878529" sldId="277"/>
            <ac:spMk id="2" creationId="{2416BF2B-768A-1E24-849F-A4A7D4EDBB2B}"/>
          </ac:spMkLst>
        </pc:spChg>
        <pc:spChg chg="add mod">
          <ac:chgData name="Georgios Miskakis" userId="44b2163f-3f3f-427f-9606-72ab2f8439a5" providerId="ADAL" clId="{7827F99D-84E5-4E97-A708-2A297FB4E1D1}" dt="2025-06-16T14:00:17.325" v="153" actId="1076"/>
          <ac:spMkLst>
            <pc:docMk/>
            <pc:sldMk cId="3975878529" sldId="277"/>
            <ac:spMk id="4" creationId="{836FA39E-9F5E-D415-070F-699E91C3F4E9}"/>
          </ac:spMkLst>
        </pc:spChg>
      </pc:sldChg>
      <pc:sldChg chg="addSp delSp modSp mod ord">
        <pc:chgData name="Georgios Miskakis" userId="44b2163f-3f3f-427f-9606-72ab2f8439a5" providerId="ADAL" clId="{7827F99D-84E5-4E97-A708-2A297FB4E1D1}" dt="2025-06-16T13:55:59.705" v="97"/>
        <pc:sldMkLst>
          <pc:docMk/>
          <pc:sldMk cId="2219809388" sldId="279"/>
        </pc:sldMkLst>
        <pc:spChg chg="mod">
          <ac:chgData name="Georgios Miskakis" userId="44b2163f-3f3f-427f-9606-72ab2f8439a5" providerId="ADAL" clId="{7827F99D-84E5-4E97-A708-2A297FB4E1D1}" dt="2025-06-16T12:58:00.354" v="94" actId="27636"/>
          <ac:spMkLst>
            <pc:docMk/>
            <pc:sldMk cId="2219809388" sldId="279"/>
            <ac:spMk id="2" creationId="{D935AA5F-1B13-654A-A15B-963FAA15DBC8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26" creationId="{1C582B07-D0F0-4B6B-A5D9-D2F192CB3A4E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1" creationId="{5FB205E9-694A-469E-97E7-7339DE0BC2DC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6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8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28" creationId="{614A5768-EA51-48A2-8E17-AE20B9FE0242}"/>
          </ac:grpSpMkLst>
        </pc:grpChg>
        <pc:grpChg chg="add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70" creationId="{807F70BA-21EF-4B7D-ACFF-D02E136D44B5}"/>
          </ac:grpSpMkLst>
        </pc:grpChg>
        <pc:picChg chg="mod">
          <ac:chgData name="Georgios Miskakis" userId="44b2163f-3f3f-427f-9606-72ab2f8439a5" providerId="ADAL" clId="{7827F99D-84E5-4E97-A708-2A297FB4E1D1}" dt="2025-06-16T12:52:05.334" v="8" actId="26606"/>
          <ac:picMkLst>
            <pc:docMk/>
            <pc:sldMk cId="2219809388" sldId="279"/>
            <ac:picMk id="123" creationId="{DDCD1C87-A38A-6F64-6297-6437F0E66BEB}"/>
          </ac:picMkLst>
        </pc:picChg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  <pc:spChg chg="mod">
          <ac:chgData name="Georgios Miskakis" userId="44b2163f-3f3f-427f-9606-72ab2f8439a5" providerId="ADAL" clId="{7827F99D-84E5-4E97-A708-2A297FB4E1D1}" dt="2025-06-16T12:53:17.397" v="13" actId="6549"/>
          <ac:spMkLst>
            <pc:docMk/>
            <pc:sldMk cId="759628688" sldId="289"/>
            <ac:spMk id="2" creationId="{44B856D4-96E2-660C-5159-EBC7BCF67E5E}"/>
          </ac:spMkLst>
        </pc:spChg>
        <pc:spChg chg="add del mod">
          <ac:chgData name="Georgios Miskakis" userId="44b2163f-3f3f-427f-9606-72ab2f8439a5" providerId="ADAL" clId="{7827F99D-84E5-4E97-A708-2A297FB4E1D1}" dt="2025-06-16T12:53:43.166" v="16" actId="478"/>
          <ac:spMkLst>
            <pc:docMk/>
            <pc:sldMk cId="759628688" sldId="289"/>
            <ac:spMk id="3" creationId="{FD3A3725-FF7C-FFFB-07D6-BEFAD1C9E12E}"/>
          </ac:spMkLst>
        </pc:spChg>
        <pc:spChg chg="add del mod">
          <ac:chgData name="Georgios Miskakis" userId="44b2163f-3f3f-427f-9606-72ab2f8439a5" providerId="ADAL" clId="{7827F99D-84E5-4E97-A708-2A297FB4E1D1}" dt="2025-06-16T12:53:45.269" v="17" actId="478"/>
          <ac:spMkLst>
            <pc:docMk/>
            <pc:sldMk cId="759628688" sldId="289"/>
            <ac:spMk id="5" creationId="{54B948FA-3D84-5FBB-8AF5-C17DB1974BCC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6" creationId="{4528EE2F-8D9D-EB5F-A546-BFAEE3EF4A88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7" creationId="{F2D2FE4B-FF14-E1E4-B471-2DCD634AABE5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8" creationId="{876C3265-C3A5-9427-06B2-5A81EEBC0CBB}"/>
          </ac:spMkLst>
        </pc:spChg>
        <pc:spChg chg="add mod">
          <ac:chgData name="Georgios Miskakis" userId="44b2163f-3f3f-427f-9606-72ab2f8439a5" providerId="ADAL" clId="{7827F99D-84E5-4E97-A708-2A297FB4E1D1}" dt="2025-06-16T12:53:57.731" v="19" actId="1076"/>
          <ac:spMkLst>
            <pc:docMk/>
            <pc:sldMk cId="759628688" sldId="289"/>
            <ac:spMk id="10" creationId="{F8E8D584-3612-F7F2-8451-AC2EC01E5586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28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30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65" creationId="{9E92C66B-792F-479F-B983-F47FEE1AB562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6" creationId="{8F548382-51E6-1132-4680-CA2CE2341FC4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8" creationId="{CDDD0F85-E757-7585-B226-C0721C177C9A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203" creationId="{EC568524-7DE1-79F1-A6D5-8BC3426F0144}"/>
          </ac:spMkLst>
        </pc:spChg>
        <pc:grpChg chg="add">
          <ac:chgData name="Georgios Miskakis" userId="44b2163f-3f3f-427f-9606-72ab2f8439a5" providerId="ADAL" clId="{7827F99D-84E5-4E97-A708-2A297FB4E1D1}" dt="2025-06-16T12:53:08.891" v="11" actId="26606"/>
          <ac:grpSpMkLst>
            <pc:docMk/>
            <pc:sldMk cId="759628688" sldId="289"/>
            <ac:grpSpMk id="132" creationId="{807F70BA-21EF-4B7D-ACFF-D02E136D44B5}"/>
          </ac:grpSpMkLst>
        </pc:grpChg>
        <pc:grpChg chg="del">
          <ac:chgData name="Georgios Miskakis" userId="44b2163f-3f3f-427f-9606-72ab2f8439a5" providerId="ADAL" clId="{7827F99D-84E5-4E97-A708-2A297FB4E1D1}" dt="2025-06-16T12:52:41.985" v="10"/>
          <ac:grpSpMkLst>
            <pc:docMk/>
            <pc:sldMk cId="759628688" sldId="289"/>
            <ac:grpSpMk id="170" creationId="{CAA7BF93-7B43-F51A-223C-8563B09B5FEA}"/>
          </ac:grpSpMkLst>
        </pc:grpChg>
        <pc:picChg chg="del">
          <ac:chgData name="Georgios Miskakis" userId="44b2163f-3f3f-427f-9606-72ab2f8439a5" providerId="ADAL" clId="{7827F99D-84E5-4E97-A708-2A297FB4E1D1}" dt="2025-06-16T12:53:14.493" v="12" actId="478"/>
          <ac:picMkLst>
            <pc:docMk/>
            <pc:sldMk cId="759628688" sldId="289"/>
            <ac:picMk id="123" creationId="{F51DDEE7-6577-BD95-829C-E3E2C271E2CD}"/>
          </ac:picMkLst>
        </pc:picChg>
        <pc:cxnChg chg="add mod">
          <ac:chgData name="Georgios Miskakis" userId="44b2163f-3f3f-427f-9606-72ab2f8439a5" providerId="ADAL" clId="{7827F99D-84E5-4E97-A708-2A297FB4E1D1}" dt="2025-06-16T12:53:47.157" v="18"/>
          <ac:cxnSpMkLst>
            <pc:docMk/>
            <pc:sldMk cId="759628688" sldId="289"/>
            <ac:cxnSpMk id="9" creationId="{664F9BBE-4A34-9AFD-6D64-55FD6050A1AB}"/>
          </ac:cxnSpMkLst>
        </pc:cxnChg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  <pc:spChg chg="mod">
          <ac:chgData name="Georgios Miskakis" userId="44b2163f-3f3f-427f-9606-72ab2f8439a5" providerId="ADAL" clId="{7827F99D-84E5-4E97-A708-2A297FB4E1D1}" dt="2025-06-16T12:57:07.625" v="86" actId="1076"/>
          <ac:spMkLst>
            <pc:docMk/>
            <pc:sldMk cId="2773193051" sldId="289"/>
            <ac:spMk id="2" creationId="{D5CDFEE1-5FCE-BBE7-DB4F-9B3C64DD8E8B}"/>
          </ac:spMkLst>
        </pc:spChg>
        <pc:spChg chg="del">
          <ac:chgData name="Georgios Miskakis" userId="44b2163f-3f3f-427f-9606-72ab2f8439a5" providerId="ADAL" clId="{7827F99D-84E5-4E97-A708-2A297FB4E1D1}" dt="2025-06-16T12:56:47.477" v="80" actId="478"/>
          <ac:spMkLst>
            <pc:docMk/>
            <pc:sldMk cId="2773193051" sldId="289"/>
            <ac:spMk id="3" creationId="{F1A4394E-A4D8-AC25-F4B5-DF289B5E4990}"/>
          </ac:spMkLst>
        </pc:spChg>
        <pc:spChg chg="del mod">
          <ac:chgData name="Georgios Miskakis" userId="44b2163f-3f3f-427f-9606-72ab2f8439a5" providerId="ADAL" clId="{7827F99D-84E5-4E97-A708-2A297FB4E1D1}" dt="2025-06-16T12:57:03.036" v="85" actId="478"/>
          <ac:spMkLst>
            <pc:docMk/>
            <pc:sldMk cId="2773193051" sldId="289"/>
            <ac:spMk id="4" creationId="{327ED6FF-9F00-7A24-BFFC-6B780D6913D1}"/>
          </ac:spMkLst>
        </pc:spChg>
        <pc:spChg chg="del">
          <ac:chgData name="Georgios Miskakis" userId="44b2163f-3f3f-427f-9606-72ab2f8439a5" providerId="ADAL" clId="{7827F99D-84E5-4E97-A708-2A297FB4E1D1}" dt="2025-06-16T12:56:51.848" v="82" actId="478"/>
          <ac:spMkLst>
            <pc:docMk/>
            <pc:sldMk cId="2773193051" sldId="289"/>
            <ac:spMk id="7" creationId="{B653D923-DC48-A706-0269-6DE9A2E39E38}"/>
          </ac:spMkLst>
        </pc:spChg>
        <pc:spChg chg="add del mod">
          <ac:chgData name="Georgios Miskakis" userId="44b2163f-3f3f-427f-9606-72ab2f8439a5" providerId="ADAL" clId="{7827F99D-84E5-4E97-A708-2A297FB4E1D1}" dt="2025-06-16T12:56:49.335" v="81" actId="478"/>
          <ac:spMkLst>
            <pc:docMk/>
            <pc:sldMk cId="2773193051" sldId="289"/>
            <ac:spMk id="8" creationId="{79DB5D7A-7F57-512E-062B-412F65F4023D}"/>
          </ac:spMkLst>
        </pc:spChg>
        <pc:cxnChg chg="mod">
          <ac:chgData name="Georgios Miskakis" userId="44b2163f-3f3f-427f-9606-72ab2f8439a5" providerId="ADAL" clId="{7827F99D-84E5-4E97-A708-2A297FB4E1D1}" dt="2025-06-16T12:56:58.842" v="83" actId="1076"/>
          <ac:cxnSpMkLst>
            <pc:docMk/>
            <pc:sldMk cId="2773193051" sldId="289"/>
            <ac:cxnSpMk id="6" creationId="{DF7848EA-00CB-9D9C-1232-8E569A8C99A9}"/>
          </ac:cxnSpMkLst>
        </pc:cxnChg>
      </pc:sldChg>
    </pc:docChg>
  </pc:docChgLst>
  <pc:docChgLst>
    <pc:chgData name="Georgios Miskakis" userId="44b2163f-3f3f-427f-9606-72ab2f8439a5" providerId="ADAL" clId="{341BC416-3A9F-440F-8C56-C86DDAF79F0D}"/>
    <pc:docChg chg="undo custSel addSld modSld">
      <pc:chgData name="Georgios Miskakis" userId="44b2163f-3f3f-427f-9606-72ab2f8439a5" providerId="ADAL" clId="{341BC416-3A9F-440F-8C56-C86DDAF79F0D}" dt="2025-06-17T04:09:27.195" v="335" actId="729"/>
      <pc:docMkLst>
        <pc:docMk/>
      </pc:docMkLst>
      <pc:sldChg chg="mod modShow">
        <pc:chgData name="Georgios Miskakis" userId="44b2163f-3f3f-427f-9606-72ab2f8439a5" providerId="ADAL" clId="{341BC416-3A9F-440F-8C56-C86DDAF79F0D}" dt="2025-06-17T04:09:27.195" v="335" actId="729"/>
        <pc:sldMkLst>
          <pc:docMk/>
          <pc:sldMk cId="1659566485" sldId="281"/>
        </pc:sldMkLst>
      </pc:sldChg>
      <pc:sldChg chg="addSp delSp modSp add mod">
        <pc:chgData name="Georgios Miskakis" userId="44b2163f-3f3f-427f-9606-72ab2f8439a5" providerId="ADAL" clId="{341BC416-3A9F-440F-8C56-C86DDAF79F0D}" dt="2025-06-17T04:07:36.692" v="233" actId="1076"/>
        <pc:sldMkLst>
          <pc:docMk/>
          <pc:sldMk cId="530681765" sldId="290"/>
        </pc:sldMkLst>
        <pc:spChg chg="mod">
          <ac:chgData name="Georgios Miskakis" userId="44b2163f-3f3f-427f-9606-72ab2f8439a5" providerId="ADAL" clId="{341BC416-3A9F-440F-8C56-C86DDAF79F0D}" dt="2025-06-17T04:05:23.932" v="230" actId="27636"/>
          <ac:spMkLst>
            <pc:docMk/>
            <pc:sldMk cId="530681765" sldId="290"/>
            <ac:spMk id="2" creationId="{039996A8-6B14-91A8-FDE0-68EC6133FFFE}"/>
          </ac:spMkLst>
        </pc:spChg>
        <pc:picChg chg="add mod">
          <ac:chgData name="Georgios Miskakis" userId="44b2163f-3f3f-427f-9606-72ab2f8439a5" providerId="ADAL" clId="{341BC416-3A9F-440F-8C56-C86DDAF79F0D}" dt="2025-06-17T04:07:36.692" v="233" actId="1076"/>
          <ac:picMkLst>
            <pc:docMk/>
            <pc:sldMk cId="530681765" sldId="290"/>
            <ac:picMk id="4" creationId="{F6C2FE3B-645C-6858-AA9A-3365A9EF4B42}"/>
          </ac:picMkLst>
        </pc:picChg>
        <pc:picChg chg="del">
          <ac:chgData name="Georgios Miskakis" userId="44b2163f-3f3f-427f-9606-72ab2f8439a5" providerId="ADAL" clId="{341BC416-3A9F-440F-8C56-C86DDAF79F0D}" dt="2025-06-17T04:07:30.578" v="232" actId="478"/>
          <ac:picMkLst>
            <pc:docMk/>
            <pc:sldMk cId="530681765" sldId="290"/>
            <ac:picMk id="123" creationId="{BCD89CF3-7AAC-A5BF-BDC3-03CD884C1B61}"/>
          </ac:picMkLst>
        </pc:picChg>
      </pc:sldChg>
      <pc:sldChg chg="addSp delSp modSp add mod">
        <pc:chgData name="Georgios Miskakis" userId="44b2163f-3f3f-427f-9606-72ab2f8439a5" providerId="ADAL" clId="{341BC416-3A9F-440F-8C56-C86DDAF79F0D}" dt="2025-06-17T04:09:08.981" v="334" actId="1076"/>
        <pc:sldMkLst>
          <pc:docMk/>
          <pc:sldMk cId="1181612546" sldId="291"/>
        </pc:sldMkLst>
        <pc:spChg chg="mod">
          <ac:chgData name="Georgios Miskakis" userId="44b2163f-3f3f-427f-9606-72ab2f8439a5" providerId="ADAL" clId="{341BC416-3A9F-440F-8C56-C86DDAF79F0D}" dt="2025-06-17T04:08:31.240" v="331" actId="20577"/>
          <ac:spMkLst>
            <pc:docMk/>
            <pc:sldMk cId="1181612546" sldId="291"/>
            <ac:spMk id="2" creationId="{82EA3E4A-AA88-C9C9-2081-E1A1212EFFCD}"/>
          </ac:spMkLst>
        </pc:spChg>
        <pc:picChg chg="del">
          <ac:chgData name="Georgios Miskakis" userId="44b2163f-3f3f-427f-9606-72ab2f8439a5" providerId="ADAL" clId="{341BC416-3A9F-440F-8C56-C86DDAF79F0D}" dt="2025-06-17T04:09:03.026" v="332" actId="478"/>
          <ac:picMkLst>
            <pc:docMk/>
            <pc:sldMk cId="1181612546" sldId="291"/>
            <ac:picMk id="4" creationId="{11FD0A62-6743-9215-7D8B-9AE53F54C86F}"/>
          </ac:picMkLst>
        </pc:picChg>
        <pc:picChg chg="add mod">
          <ac:chgData name="Georgios Miskakis" userId="44b2163f-3f3f-427f-9606-72ab2f8439a5" providerId="ADAL" clId="{341BC416-3A9F-440F-8C56-C86DDAF79F0D}" dt="2025-06-17T04:09:08.981" v="334" actId="1076"/>
          <ac:picMkLst>
            <pc:docMk/>
            <pc:sldMk cId="1181612546" sldId="291"/>
            <ac:picMk id="5" creationId="{9D615AA2-257D-D4FB-3861-FD93CD5A1F0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1-Public</a:t>
          </a:r>
          <a:endParaRPr lang="en-GB" dirty="0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4-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b="0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dirty="0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 dirty="0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1-Public</a:t>
          </a:r>
          <a:endParaRPr lang="en-GB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b="0" i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dirty="0">
            <a:solidFill>
              <a:schemeClr val="bg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3-Less </a:t>
          </a:r>
          <a:r>
            <a:rPr lang="de-DE" dirty="0" err="1">
              <a:solidFill>
                <a:schemeClr val="bg1"/>
              </a:solidFill>
            </a:rPr>
            <a:t>than</a:t>
          </a:r>
          <a:r>
            <a:rPr lang="de-DE" dirty="0">
              <a:solidFill>
                <a:schemeClr val="bg1"/>
              </a:solidFill>
            </a:rPr>
            <a:t> 3 countries, multiple </a:t>
          </a:r>
          <a:r>
            <a:rPr lang="de-DE" dirty="0" err="1">
              <a:solidFill>
                <a:schemeClr val="bg1"/>
              </a:solidFill>
            </a:rPr>
            <a:t>users</a:t>
          </a:r>
          <a:endParaRPr lang="en-GB" dirty="0">
            <a:solidFill>
              <a:schemeClr val="bg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1-Small </a:t>
          </a:r>
          <a:r>
            <a:rPr lang="de-DE" dirty="0" err="1">
              <a:solidFill>
                <a:schemeClr val="bg1"/>
              </a:solidFill>
            </a:rPr>
            <a:t>userbase</a:t>
          </a:r>
          <a:r>
            <a:rPr lang="de-DE" dirty="0">
              <a:solidFill>
                <a:schemeClr val="bg1"/>
              </a:solidFill>
            </a:rPr>
            <a:t> in </a:t>
          </a:r>
          <a:r>
            <a:rPr lang="de-DE" dirty="0" err="1">
              <a:solidFill>
                <a:schemeClr val="bg1"/>
              </a:solidFill>
            </a:rPr>
            <a:t>one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single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country</a:t>
          </a:r>
          <a:endParaRPr lang="en-GB" dirty="0">
            <a:solidFill>
              <a:schemeClr val="bg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4-Confidential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1-Public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Confidentiality</a:t>
          </a:r>
          <a:endParaRPr lang="en-GB" sz="47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5-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1-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tx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5-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4-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2-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Availability</a:t>
          </a:r>
          <a:endParaRPr lang="en-GB" sz="47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3-Less </a:t>
          </a:r>
          <a:r>
            <a:rPr lang="de-DE" sz="1200" kern="1200" dirty="0" err="1">
              <a:solidFill>
                <a:schemeClr val="bg1"/>
              </a:solidFill>
            </a:rPr>
            <a:t>than</a:t>
          </a:r>
          <a:r>
            <a:rPr lang="de-DE" sz="1200" kern="1200" dirty="0">
              <a:solidFill>
                <a:schemeClr val="bg1"/>
              </a:solidFill>
            </a:rPr>
            <a:t> 3 countries, multiple </a:t>
          </a:r>
          <a:r>
            <a:rPr lang="de-DE" sz="1200" kern="1200" dirty="0" err="1">
              <a:solidFill>
                <a:schemeClr val="bg1"/>
              </a:solidFill>
            </a:rPr>
            <a:t>users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1-Small </a:t>
          </a:r>
          <a:r>
            <a:rPr lang="de-DE" sz="1200" kern="1200" dirty="0" err="1">
              <a:solidFill>
                <a:schemeClr val="bg1"/>
              </a:solidFill>
            </a:rPr>
            <a:t>userbase</a:t>
          </a:r>
          <a:r>
            <a:rPr lang="de-DE" sz="1200" kern="1200" dirty="0">
              <a:solidFill>
                <a:schemeClr val="bg1"/>
              </a:solidFill>
            </a:rPr>
            <a:t> in </a:t>
          </a:r>
          <a:r>
            <a:rPr lang="de-DE" sz="1200" kern="1200" dirty="0" err="1">
              <a:solidFill>
                <a:schemeClr val="bg1"/>
              </a:solidFill>
            </a:rPr>
            <a:t>one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single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country</a:t>
          </a:r>
          <a:endParaRPr lang="en-GB" sz="1200" kern="1200" dirty="0">
            <a:solidFill>
              <a:schemeClr val="bg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Distribution</a:t>
          </a:r>
          <a:endParaRPr lang="en-GB" sz="47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sz="12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4-Confidential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1-Public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Confidentiality</a:t>
          </a:r>
          <a:endParaRPr lang="en-GB" sz="47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5-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3-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200" kern="120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5-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3-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2-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200" kern="1200" dirty="0">
            <a:solidFill>
              <a:schemeClr val="tx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Availability</a:t>
          </a:r>
          <a:endParaRPr lang="en-GB" sz="47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rprised young man opening exciting box">
            <a:extLst>
              <a:ext uri="{FF2B5EF4-FFF2-40B4-BE49-F238E27FC236}">
                <a16:creationId xmlns:a16="http://schemas.microsoft.com/office/drawing/2014/main" id="{74E26F0C-E36A-AC9C-7E72-1AE8367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6" y="-136478"/>
            <a:ext cx="12299051" cy="691821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388" y="3515046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Unboxing Cyber Risk from Theory to Practice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7829794" y="425810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Jiorgos Miskakis,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EvidentScientific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EMEA CISO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28" y="466578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Execute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214661" y="895030"/>
            <a:ext cx="461665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9C930-472E-CBAE-E73D-A0037673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4F26C-F162-E45C-81F8-E9905821A7C1}"/>
              </a:ext>
            </a:extLst>
          </p:cNvPr>
          <p:cNvSpPr/>
          <p:nvPr/>
        </p:nvSpPr>
        <p:spPr>
          <a:xfrm>
            <a:off x="777635" y="3391346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6D9-3CBD-8B16-0436-4F9D9473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852A-B09F-7247-9317-AAE6136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F05C9-BA4F-2003-FA4D-4C0A8DC528D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0532C-A2F0-562C-25C0-2E578614027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8315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8791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437554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151" y="71037"/>
            <a:ext cx="5398648" cy="590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6FA39E-9F5E-D415-070F-699E91C3F4E9}"/>
              </a:ext>
            </a:extLst>
          </p:cNvPr>
          <p:cNvSpPr txBox="1">
            <a:spLocks/>
          </p:cNvSpPr>
          <p:nvPr/>
        </p:nvSpPr>
        <p:spPr>
          <a:xfrm>
            <a:off x="809134" y="1639089"/>
            <a:ext cx="5398648" cy="5909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783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qualitative risk assessment is Basically: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Which leads to the Problem of: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1631605" y="4161924"/>
            <a:ext cx="4995618" cy="315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Lengthy …..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discussions</a:t>
            </a:r>
            <a:endParaRPr lang="en-US" sz="2800" cap="all" dirty="0">
              <a:ln w="3175" cmpd="sng">
                <a:noFill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44" y="1925032"/>
            <a:ext cx="8884009" cy="2645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What IF, there is </a:t>
            </a:r>
            <a:br>
              <a:rPr lang="en-US" sz="5400" dirty="0"/>
            </a:br>
            <a:br>
              <a:rPr lang="en-US" sz="5400" dirty="0"/>
            </a:br>
            <a:r>
              <a:rPr lang="en-US" sz="3100" dirty="0"/>
              <a:t>A Framework based on controls,</a:t>
            </a:r>
            <a:br>
              <a:rPr lang="en-US" sz="3100" dirty="0"/>
            </a:br>
            <a:r>
              <a:rPr lang="en-US" sz="3100" dirty="0"/>
              <a:t>efficiency and risk scenarios that can reduce challenges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65C22-07A2-99E2-4DF9-FCF85C34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9996A8-6B14-91A8-FDE0-68EC6133FFFE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Impact Dimension is a weighted combination of: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Asset Value based on the Confidentiality, Integrity and Availability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Expected Controls that can reduce impact VS controls that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2FE3B-645C-6858-AA9A-3365A9EF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92" y="2331392"/>
            <a:ext cx="2506088" cy="13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FB893A-A4E6-EE9A-A5AC-8AE5F6D8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A3E4A-AA88-C9C9-2081-E1A1212EFFCD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Likelihood Dimension is a weighted combination of: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Governance controls, </a:t>
            </a:r>
            <a:r>
              <a:rPr lang="en-US" dirty="0" err="1">
                <a:solidFill>
                  <a:schemeClr val="tx2"/>
                </a:solidFill>
              </a:rPr>
              <a:t>e.g</a:t>
            </a:r>
            <a:r>
              <a:rPr lang="en-US" dirty="0">
                <a:solidFill>
                  <a:schemeClr val="tx2"/>
                </a:solidFill>
              </a:rPr>
              <a:t> Document Policies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Technical controls implemented VS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15AA2-257D-D4FB-3861-FD93CD5A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62" y="3707756"/>
            <a:ext cx="7718370" cy="13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1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479914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2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907232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</Words>
  <Application>Microsoft Office PowerPoint</Application>
  <PresentationFormat>Widescreen</PresentationFormat>
  <Paragraphs>95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Segoe UI Symbol</vt:lpstr>
      <vt:lpstr>Wingdings</vt:lpstr>
      <vt:lpstr>Celestial</vt:lpstr>
      <vt:lpstr>Unboxing Cyber Risk from Theory to Practice</vt:lpstr>
      <vt:lpstr>A qualitative risk assessment is Basically:</vt:lpstr>
      <vt:lpstr>Which leads to the Problem of: </vt:lpstr>
      <vt:lpstr>What IF, there is   A Framework based on controls, efficiency and risk scenarios that can reduce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2025-06-17T04:09:37Z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