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8"/>
  </p:notesMasterIdLst>
  <p:sldIdLst>
    <p:sldId id="256" r:id="rId2"/>
    <p:sldId id="261" r:id="rId3"/>
    <p:sldId id="262" r:id="rId4"/>
    <p:sldId id="263" r:id="rId5"/>
    <p:sldId id="297" r:id="rId6"/>
    <p:sldId id="279" r:id="rId7"/>
    <p:sldId id="294" r:id="rId8"/>
    <p:sldId id="293" r:id="rId9"/>
    <p:sldId id="280" r:id="rId10"/>
    <p:sldId id="276" r:id="rId11"/>
    <p:sldId id="284" r:id="rId12"/>
    <p:sldId id="289" r:id="rId13"/>
    <p:sldId id="285" r:id="rId14"/>
    <p:sldId id="288" r:id="rId15"/>
    <p:sldId id="295" r:id="rId16"/>
    <p:sldId id="27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BC416-3A9F-440F-8C56-C86DDAF79F0D}" v="406" dt="2025-06-23T07:26:22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ios Miskakis" userId="44b2163f-3f3f-427f-9606-72ab2f8439a5" providerId="ADAL" clId="{A73945AE-DCFA-4FD1-A90A-23CC5D84B6E8}"/>
    <pc:docChg chg="undo custSel addSld delSld modSld">
      <pc:chgData name="Georgios Miskakis" userId="44b2163f-3f3f-427f-9606-72ab2f8439a5" providerId="ADAL" clId="{A73945AE-DCFA-4FD1-A90A-23CC5D84B6E8}" dt="2025-06-16T11:29:20.038" v="106" actId="20577"/>
      <pc:docMkLst>
        <pc:docMk/>
      </pc:docMkLst>
      <pc:sldChg chg="modSp">
        <pc:chgData name="Georgios Miskakis" userId="44b2163f-3f3f-427f-9606-72ab2f8439a5" providerId="ADAL" clId="{A73945AE-DCFA-4FD1-A90A-23CC5D84B6E8}" dt="2025-06-16T11:29:20.038" v="106" actId="20577"/>
        <pc:sldMkLst>
          <pc:docMk/>
          <pc:sldMk cId="813993434" sldId="256"/>
        </pc:sldMkLst>
        <pc:spChg chg="mod">
          <ac:chgData name="Georgios Miskakis" userId="44b2163f-3f3f-427f-9606-72ab2f8439a5" providerId="ADAL" clId="{A73945AE-DCFA-4FD1-A90A-23CC5D84B6E8}" dt="2025-06-16T11:29:20.038" v="106" actId="20577"/>
          <ac:spMkLst>
            <pc:docMk/>
            <pc:sldMk cId="813993434" sldId="256"/>
            <ac:spMk id="2" creationId="{6D160558-8328-C559-15DB-14CA75D04DFF}"/>
          </ac:spMkLst>
        </pc:spChg>
      </pc:sldChg>
      <pc:sldChg chg="modSp mod">
        <pc:chgData name="Georgios Miskakis" userId="44b2163f-3f3f-427f-9606-72ab2f8439a5" providerId="ADAL" clId="{A73945AE-DCFA-4FD1-A90A-23CC5D84B6E8}" dt="2025-06-16T11:10:33.648" v="97" actId="1076"/>
        <pc:sldMkLst>
          <pc:docMk/>
          <pc:sldMk cId="3975878529" sldId="277"/>
        </pc:sldMkLst>
        <pc:spChg chg="mod">
          <ac:chgData name="Georgios Miskakis" userId="44b2163f-3f3f-427f-9606-72ab2f8439a5" providerId="ADAL" clId="{A73945AE-DCFA-4FD1-A90A-23CC5D84B6E8}" dt="2025-06-16T11:10:27.972" v="95" actId="14100"/>
          <ac:spMkLst>
            <pc:docMk/>
            <pc:sldMk cId="3975878529" sldId="277"/>
            <ac:spMk id="3" creationId="{AA7A0C7D-9B55-E882-E57B-B3D2C3409006}"/>
          </ac:spMkLst>
        </pc:spChg>
        <pc:picChg chg="mod">
          <ac:chgData name="Georgios Miskakis" userId="44b2163f-3f3f-427f-9606-72ab2f8439a5" providerId="ADAL" clId="{A73945AE-DCFA-4FD1-A90A-23CC5D84B6E8}" dt="2025-06-16T11:10:33.648" v="97" actId="1076"/>
          <ac:picMkLst>
            <pc:docMk/>
            <pc:sldMk cId="3975878529" sldId="277"/>
            <ac:picMk id="7" creationId="{FBEAEFFD-9A64-EDB5-55D5-779E13B176C0}"/>
          </ac:picMkLst>
        </pc:picChg>
      </pc:sldChg>
      <pc:sldChg chg="modSp mod modTransition">
        <pc:chgData name="Georgios Miskakis" userId="44b2163f-3f3f-427f-9606-72ab2f8439a5" providerId="ADAL" clId="{A73945AE-DCFA-4FD1-A90A-23CC5D84B6E8}" dt="2025-06-16T11:07:24.941" v="2" actId="20577"/>
        <pc:sldMkLst>
          <pc:docMk/>
          <pc:sldMk cId="1127555306" sldId="283"/>
        </pc:sldMkLst>
      </pc:sldChg>
      <pc:sldChg chg="modSp mod modTransition">
        <pc:chgData name="Georgios Miskakis" userId="44b2163f-3f3f-427f-9606-72ab2f8439a5" providerId="ADAL" clId="{A73945AE-DCFA-4FD1-A90A-23CC5D84B6E8}" dt="2025-06-16T11:07:29.368" v="3" actId="20577"/>
        <pc:sldMkLst>
          <pc:docMk/>
          <pc:sldMk cId="2794914155" sldId="284"/>
        </pc:sldMkLst>
        <pc:spChg chg="mod">
          <ac:chgData name="Georgios Miskakis" userId="44b2163f-3f3f-427f-9606-72ab2f8439a5" providerId="ADAL" clId="{A73945AE-DCFA-4FD1-A90A-23CC5D84B6E8}" dt="2025-06-16T11:07:29.368" v="3" actId="20577"/>
          <ac:spMkLst>
            <pc:docMk/>
            <pc:sldMk cId="2794914155" sldId="284"/>
            <ac:spMk id="3" creationId="{E7443E5E-35E0-9665-1228-58BB93E13FA6}"/>
          </ac:spMkLst>
        </pc:spChg>
      </pc:sldChg>
      <pc:sldChg chg="modSp mod modTransition">
        <pc:chgData name="Georgios Miskakis" userId="44b2163f-3f3f-427f-9606-72ab2f8439a5" providerId="ADAL" clId="{A73945AE-DCFA-4FD1-A90A-23CC5D84B6E8}" dt="2025-06-16T11:07:36.211" v="24" actId="20577"/>
        <pc:sldMkLst>
          <pc:docMk/>
          <pc:sldMk cId="4220524950" sldId="285"/>
        </pc:sldMkLst>
        <pc:spChg chg="mod">
          <ac:chgData name="Georgios Miskakis" userId="44b2163f-3f3f-427f-9606-72ab2f8439a5" providerId="ADAL" clId="{A73945AE-DCFA-4FD1-A90A-23CC5D84B6E8}" dt="2025-06-16T11:07:36.211" v="24" actId="20577"/>
          <ac:spMkLst>
            <pc:docMk/>
            <pc:sldMk cId="4220524950" sldId="285"/>
            <ac:spMk id="3" creationId="{90E42175-A157-52E2-B0DA-4D52D3D7142E}"/>
          </ac:spMkLst>
        </pc:spChg>
      </pc:sldChg>
      <pc:sldChg chg="modSp del mod modTransition">
        <pc:chgData name="Georgios Miskakis" userId="44b2163f-3f3f-427f-9606-72ab2f8439a5" providerId="ADAL" clId="{A73945AE-DCFA-4FD1-A90A-23CC5D84B6E8}" dt="2025-06-16T11:08:49.919" v="93" actId="2696"/>
        <pc:sldMkLst>
          <pc:docMk/>
          <pc:sldMk cId="2137919294" sldId="287"/>
        </pc:sldMkLst>
      </pc:sldChg>
      <pc:sldChg chg="modSp add mod">
        <pc:chgData name="Georgios Miskakis" userId="44b2163f-3f3f-427f-9606-72ab2f8439a5" providerId="ADAL" clId="{A73945AE-DCFA-4FD1-A90A-23CC5D84B6E8}" dt="2025-06-16T11:08:43.805" v="92" actId="313"/>
        <pc:sldMkLst>
          <pc:docMk/>
          <pc:sldMk cId="1171485411" sldId="288"/>
        </pc:sldMkLst>
        <pc:spChg chg="mod">
          <ac:chgData name="Georgios Miskakis" userId="44b2163f-3f3f-427f-9606-72ab2f8439a5" providerId="ADAL" clId="{A73945AE-DCFA-4FD1-A90A-23CC5D84B6E8}" dt="2025-06-16T11:08:28.298" v="87" actId="207"/>
          <ac:spMkLst>
            <pc:docMk/>
            <pc:sldMk cId="1171485411" sldId="288"/>
            <ac:spMk id="3" creationId="{36FADA02-2BF0-3B74-8277-8C5B9954FF49}"/>
          </ac:spMkLst>
        </pc:spChg>
        <pc:spChg chg="mod">
          <ac:chgData name="Georgios Miskakis" userId="44b2163f-3f3f-427f-9606-72ab2f8439a5" providerId="ADAL" clId="{A73945AE-DCFA-4FD1-A90A-23CC5D84B6E8}" dt="2025-06-16T11:08:21.106" v="86" actId="1036"/>
          <ac:spMkLst>
            <pc:docMk/>
            <pc:sldMk cId="1171485411" sldId="288"/>
            <ac:spMk id="4" creationId="{5E053C81-68F1-1E5D-10A9-6F74FA9C310C}"/>
          </ac:spMkLst>
        </pc:spChg>
        <pc:spChg chg="mod">
          <ac:chgData name="Georgios Miskakis" userId="44b2163f-3f3f-427f-9606-72ab2f8439a5" providerId="ADAL" clId="{A73945AE-DCFA-4FD1-A90A-23CC5D84B6E8}" dt="2025-06-16T11:08:43.805" v="92" actId="313"/>
          <ac:spMkLst>
            <pc:docMk/>
            <pc:sldMk cId="1171485411" sldId="288"/>
            <ac:spMk id="7" creationId="{697C96FE-8AB1-8FFA-C732-53B065EBD976}"/>
          </ac:spMkLst>
        </pc:spChg>
      </pc:sldChg>
    </pc:docChg>
  </pc:docChgLst>
  <pc:docChgLst>
    <pc:chgData name="Georgios Miskakis" userId="44b2163f-3f3f-427f-9606-72ab2f8439a5" providerId="ADAL" clId="{AECBCC42-95E9-4C39-AB58-8B4AFB574EF5}"/>
    <pc:docChg chg="undo custSel addSld delSld modSld">
      <pc:chgData name="Georgios Miskakis" userId="44b2163f-3f3f-427f-9606-72ab2f8439a5" providerId="ADAL" clId="{AECBCC42-95E9-4C39-AB58-8B4AFB574EF5}" dt="2025-06-16T13:47:24.764" v="521" actId="478"/>
      <pc:docMkLst>
        <pc:docMk/>
      </pc:docMkLst>
      <pc:sldChg chg="addSp delSp modSp mod setBg delDesignElem">
        <pc:chgData name="Georgios Miskakis" userId="44b2163f-3f3f-427f-9606-72ab2f8439a5" providerId="ADAL" clId="{AECBCC42-95E9-4C39-AB58-8B4AFB574EF5}" dt="2025-06-16T13:41:35.180" v="170"/>
        <pc:sldMkLst>
          <pc:docMk/>
          <pc:sldMk cId="813993434" sldId="256"/>
        </pc:sldMkLst>
        <pc:spChg chg="mod">
          <ac:chgData name="Georgios Miskakis" userId="44b2163f-3f3f-427f-9606-72ab2f8439a5" providerId="ADAL" clId="{AECBCC42-95E9-4C39-AB58-8B4AFB574EF5}" dt="2025-06-16T13:36:13.458" v="93" actId="1076"/>
          <ac:spMkLst>
            <pc:docMk/>
            <pc:sldMk cId="813993434" sldId="256"/>
            <ac:spMk id="2" creationId="{6D160558-8328-C559-15DB-14CA75D04DFF}"/>
          </ac:spMkLst>
        </pc:spChg>
        <pc:spChg chg="mod">
          <ac:chgData name="Georgios Miskakis" userId="44b2163f-3f3f-427f-9606-72ab2f8439a5" providerId="ADAL" clId="{AECBCC42-95E9-4C39-AB58-8B4AFB574EF5}" dt="2025-06-16T13:36:10.316" v="92" actId="1076"/>
          <ac:spMkLst>
            <pc:docMk/>
            <pc:sldMk cId="813993434" sldId="256"/>
            <ac:spMk id="3" creationId="{2AA9D672-C1AE-B75A-E269-C9FD5A0AB8F1}"/>
          </ac:spMkLst>
        </pc:spChg>
        <pc:picChg chg="add del mod">
          <ac:chgData name="Georgios Miskakis" userId="44b2163f-3f3f-427f-9606-72ab2f8439a5" providerId="ADAL" clId="{AECBCC42-95E9-4C39-AB58-8B4AFB574EF5}" dt="2025-06-16T13:36:01.852" v="91" actId="1076"/>
          <ac:picMkLst>
            <pc:docMk/>
            <pc:sldMk cId="813993434" sldId="256"/>
            <ac:picMk id="1026" creationId="{74E26F0C-E36A-AC9C-7E72-1AE836703605}"/>
          </ac:picMkLst>
        </pc:picChg>
      </pc:sldChg>
      <pc:sldChg chg="delSp modSp mod delDesignElem">
        <pc:chgData name="Georgios Miskakis" userId="44b2163f-3f3f-427f-9606-72ab2f8439a5" providerId="ADAL" clId="{AECBCC42-95E9-4C39-AB58-8B4AFB574EF5}" dt="2025-06-16T13:41:08.689" v="168" actId="1076"/>
        <pc:sldMkLst>
          <pc:docMk/>
          <pc:sldMk cId="1634352888" sldId="261"/>
        </pc:sldMkLst>
        <pc:spChg chg="mod">
          <ac:chgData name="Georgios Miskakis" userId="44b2163f-3f3f-427f-9606-72ab2f8439a5" providerId="ADAL" clId="{AECBCC42-95E9-4C39-AB58-8B4AFB574EF5}" dt="2025-06-16T13:41:08.689" v="168" actId="1076"/>
          <ac:spMkLst>
            <pc:docMk/>
            <pc:sldMk cId="1634352888" sldId="261"/>
            <ac:spMk id="2" creationId="{978C7118-D888-133F-57BB-8DDAAF8A5392}"/>
          </ac:spMkLst>
        </pc:spChg>
      </pc:sldChg>
      <pc:sldChg chg="delSp modSp mod delDesignElem">
        <pc:chgData name="Georgios Miskakis" userId="44b2163f-3f3f-427f-9606-72ab2f8439a5" providerId="ADAL" clId="{AECBCC42-95E9-4C39-AB58-8B4AFB574EF5}" dt="2025-06-16T13:40:30.495" v="167" actId="207"/>
        <pc:sldMkLst>
          <pc:docMk/>
          <pc:sldMk cId="2985658133" sldId="262"/>
        </pc:sldMkLst>
        <pc:spChg chg="mod">
          <ac:chgData name="Georgios Miskakis" userId="44b2163f-3f3f-427f-9606-72ab2f8439a5" providerId="ADAL" clId="{AECBCC42-95E9-4C39-AB58-8B4AFB574EF5}" dt="2025-06-16T13:40:30.495" v="167" actId="207"/>
          <ac:spMkLst>
            <pc:docMk/>
            <pc:sldMk cId="2985658133" sldId="262"/>
            <ac:spMk id="2" creationId="{978C7118-D888-133F-57BB-8DDAAF8A5392}"/>
          </ac:spMkLst>
        </pc:spChg>
        <pc:spChg chg="mod">
          <ac:chgData name="Georgios Miskakis" userId="44b2163f-3f3f-427f-9606-72ab2f8439a5" providerId="ADAL" clId="{AECBCC42-95E9-4C39-AB58-8B4AFB574EF5}" dt="2025-06-16T13:39:37.534" v="160" actId="1076"/>
          <ac:spMkLst>
            <pc:docMk/>
            <pc:sldMk cId="2985658133" sldId="262"/>
            <ac:spMk id="4" creationId="{DC926414-3E1F-73E0-675F-85C03061E471}"/>
          </ac:spMkLst>
        </pc:spChg>
        <pc:picChg chg="mod">
          <ac:chgData name="Georgios Miskakis" userId="44b2163f-3f3f-427f-9606-72ab2f8439a5" providerId="ADAL" clId="{AECBCC42-95E9-4C39-AB58-8B4AFB574EF5}" dt="2025-06-16T13:36:57.265" v="94" actId="208"/>
          <ac:picMkLst>
            <pc:docMk/>
            <pc:sldMk cId="2985658133" sldId="262"/>
            <ac:picMk id="14" creationId="{54F6AA3B-01D5-82F7-8BA1-B7A1BCA61782}"/>
          </ac:picMkLst>
        </pc:picChg>
      </pc:sldChg>
      <pc:sldChg chg="delSp modSp mod delDesignElem">
        <pc:chgData name="Georgios Miskakis" userId="44b2163f-3f3f-427f-9606-72ab2f8439a5" providerId="ADAL" clId="{AECBCC42-95E9-4C39-AB58-8B4AFB574EF5}" dt="2025-06-16T13:40:19.634" v="166" actId="207"/>
        <pc:sldMkLst>
          <pc:docMk/>
          <pc:sldMk cId="564532028" sldId="263"/>
        </pc:sldMkLst>
        <pc:spChg chg="mod">
          <ac:chgData name="Georgios Miskakis" userId="44b2163f-3f3f-427f-9606-72ab2f8439a5" providerId="ADAL" clId="{AECBCC42-95E9-4C39-AB58-8B4AFB574EF5}" dt="2025-06-16T13:40:19.634" v="166" actId="207"/>
          <ac:spMkLst>
            <pc:docMk/>
            <pc:sldMk cId="564532028" sldId="263"/>
            <ac:spMk id="2" creationId="{044B6532-5A4F-4BF5-B244-72854D2C5A3B}"/>
          </ac:spMkLst>
        </pc:spChg>
      </pc:sldChg>
      <pc:sldChg chg="addSp delSp modSp mod modTransition setBg">
        <pc:chgData name="Georgios Miskakis" userId="44b2163f-3f3f-427f-9606-72ab2f8439a5" providerId="ADAL" clId="{AECBCC42-95E9-4C39-AB58-8B4AFB574EF5}" dt="2025-06-16T13:47:24.764" v="521" actId="478"/>
        <pc:sldMkLst>
          <pc:docMk/>
          <pc:sldMk cId="1302414792" sldId="276"/>
        </pc:sldMkLst>
        <pc:spChg chg="mod">
          <ac:chgData name="Georgios Miskakis" userId="44b2163f-3f3f-427f-9606-72ab2f8439a5" providerId="ADAL" clId="{AECBCC42-95E9-4C39-AB58-8B4AFB574EF5}" dt="2025-06-16T13:40:02.866" v="165" actId="1076"/>
          <ac:spMkLst>
            <pc:docMk/>
            <pc:sldMk cId="1302414792" sldId="276"/>
            <ac:spMk id="2" creationId="{044B6532-5A4F-4BF5-B244-72854D2C5A3B}"/>
          </ac:spMkLst>
        </pc:spChg>
      </pc:sldChg>
      <pc:sldChg chg="delSp delDesignElem">
        <pc:chgData name="Georgios Miskakis" userId="44b2163f-3f3f-427f-9606-72ab2f8439a5" providerId="ADAL" clId="{AECBCC42-95E9-4C39-AB58-8B4AFB574EF5}" dt="2025-06-16T13:28:01.976" v="8"/>
        <pc:sldMkLst>
          <pc:docMk/>
          <pc:sldMk cId="3975878529" sldId="277"/>
        </pc:sldMkLst>
      </pc:sldChg>
      <pc:sldChg chg="delSp delDesignElem">
        <pc:chgData name="Georgios Miskakis" userId="44b2163f-3f3f-427f-9606-72ab2f8439a5" providerId="ADAL" clId="{AECBCC42-95E9-4C39-AB58-8B4AFB574EF5}" dt="2025-06-16T13:28:01.976" v="8"/>
        <pc:sldMkLst>
          <pc:docMk/>
          <pc:sldMk cId="2219809388" sldId="279"/>
        </pc:sldMkLst>
      </pc:sldChg>
      <pc:sldChg chg="delSp modSp mod delDesignElem">
        <pc:chgData name="Georgios Miskakis" userId="44b2163f-3f3f-427f-9606-72ab2f8439a5" providerId="ADAL" clId="{AECBCC42-95E9-4C39-AB58-8B4AFB574EF5}" dt="2025-06-16T13:31:26.735" v="39" actId="255"/>
        <pc:sldMkLst>
          <pc:docMk/>
          <pc:sldMk cId="2026716084" sldId="280"/>
        </pc:sldMkLst>
        <pc:spChg chg="mod">
          <ac:chgData name="Georgios Miskakis" userId="44b2163f-3f3f-427f-9606-72ab2f8439a5" providerId="ADAL" clId="{AECBCC42-95E9-4C39-AB58-8B4AFB574EF5}" dt="2025-06-16T13:31:26.735" v="39" actId="255"/>
          <ac:spMkLst>
            <pc:docMk/>
            <pc:sldMk cId="2026716084" sldId="280"/>
            <ac:spMk id="3" creationId="{05A9075B-4710-2E0E-6B09-A51BE3A18CCB}"/>
          </ac:spMkLst>
        </pc:spChg>
        <pc:graphicFrameChg chg="mod modGraphic">
          <ac:chgData name="Georgios Miskakis" userId="44b2163f-3f3f-427f-9606-72ab2f8439a5" providerId="ADAL" clId="{AECBCC42-95E9-4C39-AB58-8B4AFB574EF5}" dt="2025-06-16T13:30:11.622" v="24" actId="207"/>
          <ac:graphicFrameMkLst>
            <pc:docMk/>
            <pc:sldMk cId="2026716084" sldId="280"/>
            <ac:graphicFrameMk id="7" creationId="{589BFC40-50CD-59A9-E9D1-57584DBEBC2D}"/>
          </ac:graphicFrameMkLst>
        </pc:graphicFrameChg>
      </pc:sldChg>
      <pc:sldChg chg="delSp modSp mod delDesignElem">
        <pc:chgData name="Georgios Miskakis" userId="44b2163f-3f3f-427f-9606-72ab2f8439a5" providerId="ADAL" clId="{AECBCC42-95E9-4C39-AB58-8B4AFB574EF5}" dt="2025-06-16T13:31:32.236" v="40" actId="255"/>
        <pc:sldMkLst>
          <pc:docMk/>
          <pc:sldMk cId="1659566485" sldId="281"/>
        </pc:sldMkLst>
      </pc:sldChg>
      <pc:sldChg chg="modSp add del mod">
        <pc:chgData name="Georgios Miskakis" userId="44b2163f-3f3f-427f-9606-72ab2f8439a5" providerId="ADAL" clId="{AECBCC42-95E9-4C39-AB58-8B4AFB574EF5}" dt="2025-06-16T13:43:49.791" v="387" actId="2696"/>
        <pc:sldMkLst>
          <pc:docMk/>
          <pc:sldMk cId="1127555306" sldId="283"/>
        </pc:sldMkLst>
      </pc:sldChg>
      <pc:sldChg chg="modSp mod modTransition">
        <pc:chgData name="Georgios Miskakis" userId="44b2163f-3f3f-427f-9606-72ab2f8439a5" providerId="ADAL" clId="{AECBCC42-95E9-4C39-AB58-8B4AFB574EF5}" dt="2025-06-16T13:46:52.045" v="518"/>
        <pc:sldMkLst>
          <pc:docMk/>
          <pc:sldMk cId="2794914155" sldId="284"/>
        </pc:sldMkLst>
        <pc:spChg chg="mod">
          <ac:chgData name="Georgios Miskakis" userId="44b2163f-3f3f-427f-9606-72ab2f8439a5" providerId="ADAL" clId="{AECBCC42-95E9-4C39-AB58-8B4AFB574EF5}" dt="2025-06-16T13:41:35.180" v="170"/>
          <ac:spMkLst>
            <pc:docMk/>
            <pc:sldMk cId="2794914155" sldId="284"/>
            <ac:spMk id="2" creationId="{8D763C41-D60E-6D98-F57F-8591C2AE5AB9}"/>
          </ac:spMkLst>
        </pc:spChg>
        <pc:spChg chg="mod">
          <ac:chgData name="Georgios Miskakis" userId="44b2163f-3f3f-427f-9606-72ab2f8439a5" providerId="ADAL" clId="{AECBCC42-95E9-4C39-AB58-8B4AFB574EF5}" dt="2025-06-16T13:32:47.790" v="43" actId="207"/>
          <ac:spMkLst>
            <pc:docMk/>
            <pc:sldMk cId="2794914155" sldId="284"/>
            <ac:spMk id="3" creationId="{E7443E5E-35E0-9665-1228-58BB93E13FA6}"/>
          </ac:spMkLst>
        </pc:spChg>
        <pc:spChg chg="mod">
          <ac:chgData name="Georgios Miskakis" userId="44b2163f-3f3f-427f-9606-72ab2f8439a5" providerId="ADAL" clId="{AECBCC42-95E9-4C39-AB58-8B4AFB574EF5}" dt="2025-06-16T13:43:43.459" v="386"/>
          <ac:spMkLst>
            <pc:docMk/>
            <pc:sldMk cId="2794914155" sldId="284"/>
            <ac:spMk id="7" creationId="{A288C17E-6DAA-B345-639B-E54196D0D95B}"/>
          </ac:spMkLst>
        </pc:spChg>
      </pc:sldChg>
      <pc:sldChg chg="modSp mod modTransition">
        <pc:chgData name="Georgios Miskakis" userId="44b2163f-3f3f-427f-9606-72ab2f8439a5" providerId="ADAL" clId="{AECBCC42-95E9-4C39-AB58-8B4AFB574EF5}" dt="2025-06-16T13:46:58.305" v="520"/>
        <pc:sldMkLst>
          <pc:docMk/>
          <pc:sldMk cId="4220524950" sldId="285"/>
        </pc:sldMkLst>
        <pc:spChg chg="mod">
          <ac:chgData name="Georgios Miskakis" userId="44b2163f-3f3f-427f-9606-72ab2f8439a5" providerId="ADAL" clId="{AECBCC42-95E9-4C39-AB58-8B4AFB574EF5}" dt="2025-06-16T13:41:35.180" v="170"/>
          <ac:spMkLst>
            <pc:docMk/>
            <pc:sldMk cId="4220524950" sldId="285"/>
            <ac:spMk id="2" creationId="{90F21CBB-14C6-58BA-00D9-C1FC8A877945}"/>
          </ac:spMkLst>
        </pc:spChg>
        <pc:spChg chg="mod">
          <ac:chgData name="Georgios Miskakis" userId="44b2163f-3f3f-427f-9606-72ab2f8439a5" providerId="ADAL" clId="{AECBCC42-95E9-4C39-AB58-8B4AFB574EF5}" dt="2025-06-16T13:32:42.210" v="42" actId="207"/>
          <ac:spMkLst>
            <pc:docMk/>
            <pc:sldMk cId="4220524950" sldId="285"/>
            <ac:spMk id="3" creationId="{90E42175-A157-52E2-B0DA-4D52D3D7142E}"/>
          </ac:spMkLst>
        </pc:spChg>
        <pc:spChg chg="mod">
          <ac:chgData name="Georgios Miskakis" userId="44b2163f-3f3f-427f-9606-72ab2f8439a5" providerId="ADAL" clId="{AECBCC42-95E9-4C39-AB58-8B4AFB574EF5}" dt="2025-06-16T13:46:16.613" v="488" actId="1036"/>
          <ac:spMkLst>
            <pc:docMk/>
            <pc:sldMk cId="4220524950" sldId="285"/>
            <ac:spMk id="4" creationId="{61533317-1D4D-3BC4-0643-E2CCFE895BA9}"/>
          </ac:spMkLst>
        </pc:spChg>
      </pc:sldChg>
      <pc:sldChg chg="modSp mod modTransition">
        <pc:chgData name="Georgios Miskakis" userId="44b2163f-3f3f-427f-9606-72ab2f8439a5" providerId="ADAL" clId="{AECBCC42-95E9-4C39-AB58-8B4AFB574EF5}" dt="2025-06-16T13:46:35.378" v="517" actId="1036"/>
        <pc:sldMkLst>
          <pc:docMk/>
          <pc:sldMk cId="1171485411" sldId="288"/>
        </pc:sldMkLst>
        <pc:spChg chg="mod">
          <ac:chgData name="Georgios Miskakis" userId="44b2163f-3f3f-427f-9606-72ab2f8439a5" providerId="ADAL" clId="{AECBCC42-95E9-4C39-AB58-8B4AFB574EF5}" dt="2025-06-16T13:41:35.180" v="170"/>
          <ac:spMkLst>
            <pc:docMk/>
            <pc:sldMk cId="1171485411" sldId="288"/>
            <ac:spMk id="2" creationId="{8788AB90-1523-0E34-E04A-61735115D0BB}"/>
          </ac:spMkLst>
        </pc:spChg>
        <pc:spChg chg="mod">
          <ac:chgData name="Georgios Miskakis" userId="44b2163f-3f3f-427f-9606-72ab2f8439a5" providerId="ADAL" clId="{AECBCC42-95E9-4C39-AB58-8B4AFB574EF5}" dt="2025-06-16T13:46:35.378" v="517" actId="1036"/>
          <ac:spMkLst>
            <pc:docMk/>
            <pc:sldMk cId="1171485411" sldId="288"/>
            <ac:spMk id="4" creationId="{5E053C81-68F1-1E5D-10A9-6F74FA9C310C}"/>
          </ac:spMkLst>
        </pc:spChg>
      </pc:sldChg>
      <pc:sldChg chg="modSp add mod modTransition">
        <pc:chgData name="Georgios Miskakis" userId="44b2163f-3f3f-427f-9606-72ab2f8439a5" providerId="ADAL" clId="{AECBCC42-95E9-4C39-AB58-8B4AFB574EF5}" dt="2025-06-16T13:46:55.672" v="519"/>
        <pc:sldMkLst>
          <pc:docMk/>
          <pc:sldMk cId="1783158495" sldId="289"/>
        </pc:sldMkLst>
        <pc:spChg chg="ord">
          <ac:chgData name="Georgios Miskakis" userId="44b2163f-3f3f-427f-9606-72ab2f8439a5" providerId="ADAL" clId="{AECBCC42-95E9-4C39-AB58-8B4AFB574EF5}" dt="2025-06-16T13:45:46.413" v="395" actId="167"/>
          <ac:spMkLst>
            <pc:docMk/>
            <pc:sldMk cId="1783158495" sldId="289"/>
            <ac:spMk id="3" creationId="{119A46D9-3CBD-8B16-0436-4F9D9473E9EE}"/>
          </ac:spMkLst>
        </pc:spChg>
        <pc:spChg chg="mod ord">
          <ac:chgData name="Georgios Miskakis" userId="44b2163f-3f3f-427f-9606-72ab2f8439a5" providerId="ADAL" clId="{AECBCC42-95E9-4C39-AB58-8B4AFB574EF5}" dt="2025-06-16T13:46:03.949" v="441" actId="167"/>
          <ac:spMkLst>
            <pc:docMk/>
            <pc:sldMk cId="1783158495" sldId="289"/>
            <ac:spMk id="4" creationId="{2384F26C-F162-E45C-81F8-E9905821A7C1}"/>
          </ac:spMkLst>
        </pc:spChg>
      </pc:sldChg>
    </pc:docChg>
  </pc:docChgLst>
  <pc:docChgLst>
    <pc:chgData name="Georgios Miskakis" userId="44b2163f-3f3f-427f-9606-72ab2f8439a5" providerId="ADAL" clId="{A3546EFF-1485-40D7-A449-18573E6F141D}"/>
    <pc:docChg chg="custSel addSld modSld">
      <pc:chgData name="Georgios Miskakis" userId="44b2163f-3f3f-427f-9606-72ab2f8439a5" providerId="ADAL" clId="{A3546EFF-1485-40D7-A449-18573E6F141D}" dt="2025-06-04T14:27:48.004" v="367" actId="1076"/>
      <pc:docMkLst>
        <pc:docMk/>
      </pc:docMkLst>
      <pc:sldChg chg="modSp">
        <pc:chgData name="Georgios Miskakis" userId="44b2163f-3f3f-427f-9606-72ab2f8439a5" providerId="ADAL" clId="{A3546EFF-1485-40D7-A449-18573E6F141D}" dt="2025-06-03T08:57:55.087" v="26" actId="20577"/>
        <pc:sldMkLst>
          <pc:docMk/>
          <pc:sldMk cId="2026716084" sldId="280"/>
        </pc:sldMkLst>
        <pc:graphicFrameChg chg="mod">
          <ac:chgData name="Georgios Miskakis" userId="44b2163f-3f3f-427f-9606-72ab2f8439a5" providerId="ADAL" clId="{A3546EFF-1485-40D7-A449-18573E6F141D}" dt="2025-06-03T08:57:55.087" v="26" actId="20577"/>
          <ac:graphicFrameMkLst>
            <pc:docMk/>
            <pc:sldMk cId="2026716084" sldId="280"/>
            <ac:graphicFrameMk id="7" creationId="{589BFC40-50CD-59A9-E9D1-57584DBEBC2D}"/>
          </ac:graphicFrameMkLst>
        </pc:graphicFrameChg>
      </pc:sldChg>
      <pc:sldChg chg="modSp mod">
        <pc:chgData name="Georgios Miskakis" userId="44b2163f-3f3f-427f-9606-72ab2f8439a5" providerId="ADAL" clId="{A3546EFF-1485-40D7-A449-18573E6F141D}" dt="2025-06-03T08:58:06.032" v="27"/>
        <pc:sldMkLst>
          <pc:docMk/>
          <pc:sldMk cId="1659566485" sldId="281"/>
        </pc:sldMkLst>
      </pc:sldChg>
      <pc:sldChg chg="addSp delSp modSp new mod">
        <pc:chgData name="Georgios Miskakis" userId="44b2163f-3f3f-427f-9606-72ab2f8439a5" providerId="ADAL" clId="{A3546EFF-1485-40D7-A449-18573E6F141D}" dt="2025-06-04T14:27:48.004" v="367" actId="1076"/>
        <pc:sldMkLst>
          <pc:docMk/>
          <pc:sldMk cId="2089515258" sldId="282"/>
        </pc:sldMkLst>
      </pc:sldChg>
    </pc:docChg>
  </pc:docChgLst>
  <pc:docChgLst>
    <pc:chgData name="Georgios Miskakis" userId="S::georgios.miskakis@evidentscientific.com::44b2163f-3f3f-427f-9606-72ab2f8439a5" providerId="AD" clId="Web-{36902E04-E0A1-959D-DDB8-44AC26A1816B}"/>
    <pc:docChg chg="modSld">
      <pc:chgData name="Georgios Miskakis" userId="S::georgios.miskakis@evidentscientific.com::44b2163f-3f3f-427f-9606-72ab2f8439a5" providerId="AD" clId="Web-{36902E04-E0A1-959D-DDB8-44AC26A1816B}" dt="2025-06-17T04:48:10.387" v="0" actId="1076"/>
      <pc:docMkLst>
        <pc:docMk/>
      </pc:docMkLst>
      <pc:sldChg chg="modSp">
        <pc:chgData name="Georgios Miskakis" userId="S::georgios.miskakis@evidentscientific.com::44b2163f-3f3f-427f-9606-72ab2f8439a5" providerId="AD" clId="Web-{36902E04-E0A1-959D-DDB8-44AC26A1816B}" dt="2025-06-17T04:48:10.387" v="0" actId="1076"/>
        <pc:sldMkLst>
          <pc:docMk/>
          <pc:sldMk cId="1181612546" sldId="291"/>
        </pc:sldMkLst>
      </pc:sldChg>
    </pc:docChg>
  </pc:docChgLst>
  <pc:docChgLst>
    <pc:chgData name="Georgios Miskakis" userId="44b2163f-3f3f-427f-9606-72ab2f8439a5" providerId="ADAL" clId="{7827F99D-84E5-4E97-A708-2A297FB4E1D1}"/>
    <pc:docChg chg="undo custSel addSld delSld modSld sldOrd">
      <pc:chgData name="Georgios Miskakis" userId="44b2163f-3f3f-427f-9606-72ab2f8439a5" providerId="ADAL" clId="{7827F99D-84E5-4E97-A708-2A297FB4E1D1}" dt="2025-06-16T14:00:30.541" v="164" actId="1076"/>
      <pc:docMkLst>
        <pc:docMk/>
      </pc:docMkLst>
      <pc:sldChg chg="addSp modSp mod">
        <pc:chgData name="Georgios Miskakis" userId="44b2163f-3f3f-427f-9606-72ab2f8439a5" providerId="ADAL" clId="{7827F99D-84E5-4E97-A708-2A297FB4E1D1}" dt="2025-06-16T13:50:33.796" v="95" actId="6549"/>
        <pc:sldMkLst>
          <pc:docMk/>
          <pc:sldMk cId="813993434" sldId="256"/>
        </pc:sldMkLst>
        <pc:spChg chg="mod">
          <ac:chgData name="Georgios Miskakis" userId="44b2163f-3f3f-427f-9606-72ab2f8439a5" providerId="ADAL" clId="{7827F99D-84E5-4E97-A708-2A297FB4E1D1}" dt="2025-06-16T12:50:54.678" v="3" actId="1076"/>
          <ac:spMkLst>
            <pc:docMk/>
            <pc:sldMk cId="813993434" sldId="256"/>
            <ac:spMk id="2" creationId="{6D160558-8328-C559-15DB-14CA75D04DFF}"/>
          </ac:spMkLst>
        </pc:spChg>
        <pc:spChg chg="add mod">
          <ac:chgData name="Georgios Miskakis" userId="44b2163f-3f3f-427f-9606-72ab2f8439a5" providerId="ADAL" clId="{7827F99D-84E5-4E97-A708-2A297FB4E1D1}" dt="2025-06-16T13:50:33.796" v="95" actId="6549"/>
          <ac:spMkLst>
            <pc:docMk/>
            <pc:sldMk cId="813993434" sldId="256"/>
            <ac:spMk id="3" creationId="{2AA9D672-C1AE-B75A-E269-C9FD5A0AB8F1}"/>
          </ac:spMkLst>
        </pc:spChg>
      </pc:sldChg>
      <pc:sldChg chg="del">
        <pc:chgData name="Georgios Miskakis" userId="44b2163f-3f3f-427f-9606-72ab2f8439a5" providerId="ADAL" clId="{7827F99D-84E5-4E97-A708-2A297FB4E1D1}" dt="2025-06-16T12:51:10.590" v="7" actId="2696"/>
        <pc:sldMkLst>
          <pc:docMk/>
          <pc:sldMk cId="850788337" sldId="258"/>
        </pc:sldMkLst>
      </pc:sldChg>
      <pc:sldChg chg="delSp modSp mod">
        <pc:chgData name="Georgios Miskakis" userId="44b2163f-3f3f-427f-9606-72ab2f8439a5" providerId="ADAL" clId="{7827F99D-84E5-4E97-A708-2A297FB4E1D1}" dt="2025-06-16T12:55:02.647" v="70" actId="20577"/>
        <pc:sldMkLst>
          <pc:docMk/>
          <pc:sldMk cId="2985658133" sldId="262"/>
        </pc:sldMkLst>
        <pc:spChg chg="mod">
          <ac:chgData name="Georgios Miskakis" userId="44b2163f-3f3f-427f-9606-72ab2f8439a5" providerId="ADAL" clId="{7827F99D-84E5-4E97-A708-2A297FB4E1D1}" dt="2025-06-16T12:55:02.647" v="70" actId="20577"/>
          <ac:spMkLst>
            <pc:docMk/>
            <pc:sldMk cId="2985658133" sldId="262"/>
            <ac:spMk id="4" creationId="{DC926414-3E1F-73E0-675F-85C03061E471}"/>
          </ac:spMkLst>
        </pc:spChg>
        <pc:picChg chg="mod">
          <ac:chgData name="Georgios Miskakis" userId="44b2163f-3f3f-427f-9606-72ab2f8439a5" providerId="ADAL" clId="{7827F99D-84E5-4E97-A708-2A297FB4E1D1}" dt="2025-06-16T12:54:34.588" v="34" actId="1036"/>
          <ac:picMkLst>
            <pc:docMk/>
            <pc:sldMk cId="2985658133" sldId="262"/>
            <ac:picMk id="6" creationId="{0852F073-6B45-F0F1-6738-62940DD9C552}"/>
          </ac:picMkLst>
        </pc:picChg>
      </pc:sldChg>
      <pc:sldChg chg="addSp delSp modSp mod">
        <pc:chgData name="Georgios Miskakis" userId="44b2163f-3f3f-427f-9606-72ab2f8439a5" providerId="ADAL" clId="{7827F99D-84E5-4E97-A708-2A297FB4E1D1}" dt="2025-06-16T13:57:21.478" v="147" actId="20577"/>
        <pc:sldMkLst>
          <pc:docMk/>
          <pc:sldMk cId="564532028" sldId="263"/>
        </pc:sldMkLst>
        <pc:spChg chg="mod">
          <ac:chgData name="Georgios Miskakis" userId="44b2163f-3f3f-427f-9606-72ab2f8439a5" providerId="ADAL" clId="{7827F99D-84E5-4E97-A708-2A297FB4E1D1}" dt="2025-06-16T13:57:21.478" v="147" actId="20577"/>
          <ac:spMkLst>
            <pc:docMk/>
            <pc:sldMk cId="564532028" sldId="263"/>
            <ac:spMk id="2" creationId="{044B6532-5A4F-4BF5-B244-72854D2C5A3B}"/>
          </ac:spMkLst>
        </pc:spChg>
      </pc:sldChg>
      <pc:sldChg chg="addSp modSp mod">
        <pc:chgData name="Georgios Miskakis" userId="44b2163f-3f3f-427f-9606-72ab2f8439a5" providerId="ADAL" clId="{7827F99D-84E5-4E97-A708-2A297FB4E1D1}" dt="2025-06-16T14:00:30.541" v="164" actId="1076"/>
        <pc:sldMkLst>
          <pc:docMk/>
          <pc:sldMk cId="3975878529" sldId="277"/>
        </pc:sldMkLst>
        <pc:spChg chg="mod">
          <ac:chgData name="Georgios Miskakis" userId="44b2163f-3f3f-427f-9606-72ab2f8439a5" providerId="ADAL" clId="{7827F99D-84E5-4E97-A708-2A297FB4E1D1}" dt="2025-06-16T14:00:30.541" v="164" actId="1076"/>
          <ac:spMkLst>
            <pc:docMk/>
            <pc:sldMk cId="3975878529" sldId="277"/>
            <ac:spMk id="2" creationId="{2416BF2B-768A-1E24-849F-A4A7D4EDBB2B}"/>
          </ac:spMkLst>
        </pc:spChg>
        <pc:spChg chg="add mod">
          <ac:chgData name="Georgios Miskakis" userId="44b2163f-3f3f-427f-9606-72ab2f8439a5" providerId="ADAL" clId="{7827F99D-84E5-4E97-A708-2A297FB4E1D1}" dt="2025-06-16T14:00:17.325" v="153" actId="1076"/>
          <ac:spMkLst>
            <pc:docMk/>
            <pc:sldMk cId="3975878529" sldId="277"/>
            <ac:spMk id="4" creationId="{836FA39E-9F5E-D415-070F-699E91C3F4E9}"/>
          </ac:spMkLst>
        </pc:spChg>
      </pc:sldChg>
      <pc:sldChg chg="addSp delSp modSp mod ord">
        <pc:chgData name="Georgios Miskakis" userId="44b2163f-3f3f-427f-9606-72ab2f8439a5" providerId="ADAL" clId="{7827F99D-84E5-4E97-A708-2A297FB4E1D1}" dt="2025-06-16T13:55:59.705" v="97"/>
        <pc:sldMkLst>
          <pc:docMk/>
          <pc:sldMk cId="2219809388" sldId="279"/>
        </pc:sldMkLst>
      </pc:sldChg>
      <pc:sldChg chg="addSp delSp modSp add del mod setBg delDesignElem">
        <pc:chgData name="Georgios Miskakis" userId="44b2163f-3f3f-427f-9606-72ab2f8439a5" providerId="ADAL" clId="{7827F99D-84E5-4E97-A708-2A297FB4E1D1}" dt="2025-06-16T12:54:09.566" v="20" actId="2696"/>
        <pc:sldMkLst>
          <pc:docMk/>
          <pc:sldMk cId="759628688" sldId="289"/>
        </pc:sldMkLst>
      </pc:sldChg>
      <pc:sldChg chg="addSp delSp modSp add del mod">
        <pc:chgData name="Georgios Miskakis" userId="44b2163f-3f3f-427f-9606-72ab2f8439a5" providerId="ADAL" clId="{7827F99D-84E5-4E97-A708-2A297FB4E1D1}" dt="2025-06-16T12:57:18.905" v="87" actId="2696"/>
        <pc:sldMkLst>
          <pc:docMk/>
          <pc:sldMk cId="2773193051" sldId="289"/>
        </pc:sldMkLst>
      </pc:sldChg>
    </pc:docChg>
  </pc:docChgLst>
  <pc:docChgLst>
    <pc:chgData name="Georgios Miskakis" userId="44b2163f-3f3f-427f-9606-72ab2f8439a5" providerId="ADAL" clId="{341BC416-3A9F-440F-8C56-C86DDAF79F0D}"/>
    <pc:docChg chg="undo custSel addSld delSld modSld sldOrd">
      <pc:chgData name="Georgios Miskakis" userId="44b2163f-3f3f-427f-9606-72ab2f8439a5" providerId="ADAL" clId="{341BC416-3A9F-440F-8C56-C86DDAF79F0D}" dt="2025-06-23T07:26:22.519" v="2751" actId="20577"/>
      <pc:docMkLst>
        <pc:docMk/>
      </pc:docMkLst>
      <pc:sldChg chg="addSp delSp modSp mod">
        <pc:chgData name="Georgios Miskakis" userId="44b2163f-3f3f-427f-9606-72ab2f8439a5" providerId="ADAL" clId="{341BC416-3A9F-440F-8C56-C86DDAF79F0D}" dt="2025-06-19T14:44:13.839" v="2478" actId="478"/>
        <pc:sldMkLst>
          <pc:docMk/>
          <pc:sldMk cId="1634352888" sldId="261"/>
        </pc:sldMkLst>
        <pc:spChg chg="mod">
          <ac:chgData name="Georgios Miskakis" userId="44b2163f-3f3f-427f-9606-72ab2f8439a5" providerId="ADAL" clId="{341BC416-3A9F-440F-8C56-C86DDAF79F0D}" dt="2025-06-19T13:20:26.807" v="2466" actId="20577"/>
          <ac:spMkLst>
            <pc:docMk/>
            <pc:sldMk cId="1634352888" sldId="261"/>
            <ac:spMk id="2" creationId="{978C7118-D888-133F-57BB-8DDAAF8A5392}"/>
          </ac:spMkLst>
        </pc:spChg>
        <pc:spChg chg="mod">
          <ac:chgData name="Georgios Miskakis" userId="44b2163f-3f3f-427f-9606-72ab2f8439a5" providerId="ADAL" clId="{341BC416-3A9F-440F-8C56-C86DDAF79F0D}" dt="2025-06-19T13:20:42.902" v="2468" actId="113"/>
          <ac:spMkLst>
            <pc:docMk/>
            <pc:sldMk cId="1634352888" sldId="261"/>
            <ac:spMk id="4" creationId="{DC926414-3E1F-73E0-675F-85C03061E471}"/>
          </ac:spMkLst>
        </pc:spChg>
        <pc:picChg chg="add mod">
          <ac:chgData name="Georgios Miskakis" userId="44b2163f-3f3f-427f-9606-72ab2f8439a5" providerId="ADAL" clId="{341BC416-3A9F-440F-8C56-C86DDAF79F0D}" dt="2025-06-19T13:20:30.818" v="2467" actId="1076"/>
          <ac:picMkLst>
            <pc:docMk/>
            <pc:sldMk cId="1634352888" sldId="261"/>
            <ac:picMk id="5" creationId="{BBFBECE9-739D-92DF-84FA-66309F0912BF}"/>
          </ac:picMkLst>
        </pc:picChg>
        <pc:picChg chg="add mod">
          <ac:chgData name="Georgios Miskakis" userId="44b2163f-3f3f-427f-9606-72ab2f8439a5" providerId="ADAL" clId="{341BC416-3A9F-440F-8C56-C86DDAF79F0D}" dt="2025-06-19T14:28:04.128" v="2475" actId="1076"/>
          <ac:picMkLst>
            <pc:docMk/>
            <pc:sldMk cId="1634352888" sldId="261"/>
            <ac:picMk id="8" creationId="{71E00AE5-0BEF-E059-C140-0066B830CF7B}"/>
          </ac:picMkLst>
        </pc:picChg>
        <pc:picChg chg="add mod">
          <ac:chgData name="Georgios Miskakis" userId="44b2163f-3f3f-427f-9606-72ab2f8439a5" providerId="ADAL" clId="{341BC416-3A9F-440F-8C56-C86DDAF79F0D}" dt="2025-06-19T14:27:48.308" v="2470" actId="1076"/>
          <ac:picMkLst>
            <pc:docMk/>
            <pc:sldMk cId="1634352888" sldId="261"/>
            <ac:picMk id="14" creationId="{D785939F-F996-90CA-D45F-AE93383B6D68}"/>
          </ac:picMkLst>
        </pc:picChg>
        <pc:picChg chg="add mod">
          <ac:chgData name="Georgios Miskakis" userId="44b2163f-3f3f-427f-9606-72ab2f8439a5" providerId="ADAL" clId="{341BC416-3A9F-440F-8C56-C86DDAF79F0D}" dt="2025-06-19T14:28:00.650" v="2474" actId="14100"/>
          <ac:picMkLst>
            <pc:docMk/>
            <pc:sldMk cId="1634352888" sldId="261"/>
            <ac:picMk id="19" creationId="{000B3A47-C6FC-638D-BCFA-77F1AB3F3E7D}"/>
          </ac:picMkLst>
        </pc:picChg>
        <pc:cxnChg chg="add mod">
          <ac:chgData name="Georgios Miskakis" userId="44b2163f-3f3f-427f-9606-72ab2f8439a5" providerId="ADAL" clId="{341BC416-3A9F-440F-8C56-C86DDAF79F0D}" dt="2025-06-19T14:28:09.282" v="2477" actId="14100"/>
          <ac:cxnSpMkLst>
            <pc:docMk/>
            <pc:sldMk cId="1634352888" sldId="261"/>
            <ac:cxnSpMk id="9" creationId="{FC526327-2EB5-1BA4-8560-6BF4BD71C978}"/>
          </ac:cxnSpMkLst>
        </pc:cxnChg>
        <pc:cxnChg chg="add mod">
          <ac:chgData name="Georgios Miskakis" userId="44b2163f-3f3f-427f-9606-72ab2f8439a5" providerId="ADAL" clId="{341BC416-3A9F-440F-8C56-C86DDAF79F0D}" dt="2025-06-19T14:27:52.059" v="2471" actId="14100"/>
          <ac:cxnSpMkLst>
            <pc:docMk/>
            <pc:sldMk cId="1634352888" sldId="261"/>
            <ac:cxnSpMk id="13" creationId="{75D45AB1-4E4B-CE45-F3A1-197B6CA72474}"/>
          </ac:cxnSpMkLst>
        </pc:cxnChg>
        <pc:cxnChg chg="add mod">
          <ac:chgData name="Georgios Miskakis" userId="44b2163f-3f3f-427f-9606-72ab2f8439a5" providerId="ADAL" clId="{341BC416-3A9F-440F-8C56-C86DDAF79F0D}" dt="2025-06-19T14:27:57.473" v="2473" actId="14100"/>
          <ac:cxnSpMkLst>
            <pc:docMk/>
            <pc:sldMk cId="1634352888" sldId="261"/>
            <ac:cxnSpMk id="20" creationId="{EE45BAF9-6229-EB10-D22E-C4621BF777A5}"/>
          </ac:cxnSpMkLst>
        </pc:cxnChg>
      </pc:sldChg>
      <pc:sldChg chg="modSp mod">
        <pc:chgData name="Georgios Miskakis" userId="44b2163f-3f3f-427f-9606-72ab2f8439a5" providerId="ADAL" clId="{341BC416-3A9F-440F-8C56-C86DDAF79F0D}" dt="2025-06-20T05:52:41.884" v="2483" actId="1076"/>
        <pc:sldMkLst>
          <pc:docMk/>
          <pc:sldMk cId="2985658133" sldId="262"/>
        </pc:sldMkLst>
        <pc:spChg chg="mod">
          <ac:chgData name="Georgios Miskakis" userId="44b2163f-3f3f-427f-9606-72ab2f8439a5" providerId="ADAL" clId="{341BC416-3A9F-440F-8C56-C86DDAF79F0D}" dt="2025-06-20T05:52:36.028" v="2482" actId="1076"/>
          <ac:spMkLst>
            <pc:docMk/>
            <pc:sldMk cId="2985658133" sldId="262"/>
            <ac:spMk id="2" creationId="{978C7118-D888-133F-57BB-8DDAAF8A5392}"/>
          </ac:spMkLst>
        </pc:spChg>
        <pc:spChg chg="mod">
          <ac:chgData name="Georgios Miskakis" userId="44b2163f-3f3f-427f-9606-72ab2f8439a5" providerId="ADAL" clId="{341BC416-3A9F-440F-8C56-C86DDAF79F0D}" dt="2025-06-20T05:52:41.884" v="2483" actId="1076"/>
          <ac:spMkLst>
            <pc:docMk/>
            <pc:sldMk cId="2985658133" sldId="262"/>
            <ac:spMk id="4" creationId="{DC926414-3E1F-73E0-675F-85C03061E471}"/>
          </ac:spMkLst>
        </pc:spChg>
        <pc:picChg chg="mod">
          <ac:chgData name="Georgios Miskakis" userId="44b2163f-3f3f-427f-9606-72ab2f8439a5" providerId="ADAL" clId="{341BC416-3A9F-440F-8C56-C86DDAF79F0D}" dt="2025-06-17T06:49:36.122" v="776" actId="207"/>
          <ac:picMkLst>
            <pc:docMk/>
            <pc:sldMk cId="2985658133" sldId="262"/>
            <ac:picMk id="6" creationId="{0852F073-6B45-F0F1-6738-62940DD9C552}"/>
          </ac:picMkLst>
        </pc:picChg>
        <pc:picChg chg="mod">
          <ac:chgData name="Georgios Miskakis" userId="44b2163f-3f3f-427f-9606-72ab2f8439a5" providerId="ADAL" clId="{341BC416-3A9F-440F-8C56-C86DDAF79F0D}" dt="2025-06-17T06:49:33.258" v="775" actId="207"/>
          <ac:picMkLst>
            <pc:docMk/>
            <pc:sldMk cId="2985658133" sldId="262"/>
            <ac:picMk id="8" creationId="{20BD9C08-E3E1-69A0-4D46-078AB766B04A}"/>
          </ac:picMkLst>
        </pc:picChg>
        <pc:cxnChg chg="mod">
          <ac:chgData name="Georgios Miskakis" userId="44b2163f-3f3f-427f-9606-72ab2f8439a5" providerId="ADAL" clId="{341BC416-3A9F-440F-8C56-C86DDAF79F0D}" dt="2025-06-17T06:49:45.177" v="777" actId="208"/>
          <ac:cxnSpMkLst>
            <pc:docMk/>
            <pc:sldMk cId="2985658133" sldId="262"/>
            <ac:cxnSpMk id="10" creationId="{3D0B93BA-A572-C896-7A2C-110E2A08DDE9}"/>
          </ac:cxnSpMkLst>
        </pc:cxnChg>
        <pc:cxnChg chg="mod">
          <ac:chgData name="Georgios Miskakis" userId="44b2163f-3f3f-427f-9606-72ab2f8439a5" providerId="ADAL" clId="{341BC416-3A9F-440F-8C56-C86DDAF79F0D}" dt="2025-06-17T06:49:49.877" v="778" actId="208"/>
          <ac:cxnSpMkLst>
            <pc:docMk/>
            <pc:sldMk cId="2985658133" sldId="262"/>
            <ac:cxnSpMk id="12" creationId="{BFF844CF-8272-6D12-0711-F184354A5257}"/>
          </ac:cxnSpMkLst>
        </pc:cxnChg>
      </pc:sldChg>
      <pc:sldChg chg="addSp modSp mod">
        <pc:chgData name="Georgios Miskakis" userId="44b2163f-3f3f-427f-9606-72ab2f8439a5" providerId="ADAL" clId="{341BC416-3A9F-440F-8C56-C86DDAF79F0D}" dt="2025-06-20T05:53:44.904" v="2490" actId="20577"/>
        <pc:sldMkLst>
          <pc:docMk/>
          <pc:sldMk cId="564532028" sldId="263"/>
        </pc:sldMkLst>
        <pc:spChg chg="mod">
          <ac:chgData name="Georgios Miskakis" userId="44b2163f-3f3f-427f-9606-72ab2f8439a5" providerId="ADAL" clId="{341BC416-3A9F-440F-8C56-C86DDAF79F0D}" dt="2025-06-19T06:08:11.636" v="1628" actId="1076"/>
          <ac:spMkLst>
            <pc:docMk/>
            <pc:sldMk cId="564532028" sldId="263"/>
            <ac:spMk id="2" creationId="{044B6532-5A4F-4BF5-B244-72854D2C5A3B}"/>
          </ac:spMkLst>
        </pc:spChg>
        <pc:spChg chg="add mod">
          <ac:chgData name="Georgios Miskakis" userId="44b2163f-3f3f-427f-9606-72ab2f8439a5" providerId="ADAL" clId="{341BC416-3A9F-440F-8C56-C86DDAF79F0D}" dt="2025-06-20T05:53:44.904" v="2490" actId="20577"/>
          <ac:spMkLst>
            <pc:docMk/>
            <pc:sldMk cId="564532028" sldId="263"/>
            <ac:spMk id="3" creationId="{877C16AB-6837-ED6C-A62D-66C206814BBC}"/>
          </ac:spMkLst>
        </pc:spChg>
      </pc:sldChg>
      <pc:sldChg chg="addSp delSp modSp mod setBg modShow">
        <pc:chgData name="Georgios Miskakis" userId="44b2163f-3f3f-427f-9606-72ab2f8439a5" providerId="ADAL" clId="{341BC416-3A9F-440F-8C56-C86DDAF79F0D}" dt="2025-06-19T13:04:45.543" v="2419" actId="6549"/>
        <pc:sldMkLst>
          <pc:docMk/>
          <pc:sldMk cId="1302414792" sldId="276"/>
        </pc:sldMkLst>
        <pc:spChg chg="mod">
          <ac:chgData name="Georgios Miskakis" userId="44b2163f-3f3f-427f-9606-72ab2f8439a5" providerId="ADAL" clId="{341BC416-3A9F-440F-8C56-C86DDAF79F0D}" dt="2025-06-19T13:04:45.543" v="2419" actId="6549"/>
          <ac:spMkLst>
            <pc:docMk/>
            <pc:sldMk cId="1302414792" sldId="276"/>
            <ac:spMk id="2" creationId="{044B6532-5A4F-4BF5-B244-72854D2C5A3B}"/>
          </ac:spMkLst>
        </pc:spChg>
      </pc:sldChg>
      <pc:sldChg chg="modSp mod">
        <pc:chgData name="Georgios Miskakis" userId="44b2163f-3f3f-427f-9606-72ab2f8439a5" providerId="ADAL" clId="{341BC416-3A9F-440F-8C56-C86DDAF79F0D}" dt="2025-06-17T14:18:43.968" v="1200" actId="1076"/>
        <pc:sldMkLst>
          <pc:docMk/>
          <pc:sldMk cId="3975878529" sldId="277"/>
        </pc:sldMkLst>
        <pc:spChg chg="mod">
          <ac:chgData name="Georgios Miskakis" userId="44b2163f-3f3f-427f-9606-72ab2f8439a5" providerId="ADAL" clId="{341BC416-3A9F-440F-8C56-C86DDAF79F0D}" dt="2025-06-17T14:18:43.968" v="1200" actId="1076"/>
          <ac:spMkLst>
            <pc:docMk/>
            <pc:sldMk cId="3975878529" sldId="277"/>
            <ac:spMk id="2" creationId="{2416BF2B-768A-1E24-849F-A4A7D4EDBB2B}"/>
          </ac:spMkLst>
        </pc:spChg>
        <pc:picChg chg="mod">
          <ac:chgData name="Georgios Miskakis" userId="44b2163f-3f3f-427f-9606-72ab2f8439a5" providerId="ADAL" clId="{341BC416-3A9F-440F-8C56-C86DDAF79F0D}" dt="2025-06-17T09:27:42.954" v="1124"/>
          <ac:picMkLst>
            <pc:docMk/>
            <pc:sldMk cId="3975878529" sldId="277"/>
            <ac:picMk id="5" creationId="{B72F2772-04B7-4E12-C942-03439CFCC943}"/>
          </ac:picMkLst>
        </pc:picChg>
      </pc:sldChg>
      <pc:sldChg chg="addSp delSp modSp mod">
        <pc:chgData name="Georgios Miskakis" userId="44b2163f-3f3f-427f-9606-72ab2f8439a5" providerId="ADAL" clId="{341BC416-3A9F-440F-8C56-C86DDAF79F0D}" dt="2025-06-23T07:26:22.519" v="2751" actId="20577"/>
        <pc:sldMkLst>
          <pc:docMk/>
          <pc:sldMk cId="2219809388" sldId="279"/>
        </pc:sldMkLst>
        <pc:spChg chg="add mod">
          <ac:chgData name="Georgios Miskakis" userId="44b2163f-3f3f-427f-9606-72ab2f8439a5" providerId="ADAL" clId="{341BC416-3A9F-440F-8C56-C86DDAF79F0D}" dt="2025-06-19T10:44:53.796" v="2317" actId="20577"/>
          <ac:spMkLst>
            <pc:docMk/>
            <pc:sldMk cId="2219809388" sldId="279"/>
            <ac:spMk id="4" creationId="{37A5B9EB-A7F3-F6F6-B068-70DC39F25D8D}"/>
          </ac:spMkLst>
        </pc:spChg>
        <pc:spChg chg="add mod">
          <ac:chgData name="Georgios Miskakis" userId="44b2163f-3f3f-427f-9606-72ab2f8439a5" providerId="ADAL" clId="{341BC416-3A9F-440F-8C56-C86DDAF79F0D}" dt="2025-06-19T10:45:20.244" v="2329" actId="20577"/>
          <ac:spMkLst>
            <pc:docMk/>
            <pc:sldMk cId="2219809388" sldId="279"/>
            <ac:spMk id="5" creationId="{C8F90A15-899C-8FD6-4B3B-30D4D78509F8}"/>
          </ac:spMkLst>
        </pc:spChg>
        <pc:spChg chg="add mod">
          <ac:chgData name="Georgios Miskakis" userId="44b2163f-3f3f-427f-9606-72ab2f8439a5" providerId="ADAL" clId="{341BC416-3A9F-440F-8C56-C86DDAF79F0D}" dt="2025-06-19T10:48:04.149" v="2350" actId="20577"/>
          <ac:spMkLst>
            <pc:docMk/>
            <pc:sldMk cId="2219809388" sldId="279"/>
            <ac:spMk id="6" creationId="{B6509502-6F5E-CB4C-8BCD-C84C6D52E67F}"/>
          </ac:spMkLst>
        </pc:spChg>
        <pc:spChg chg="add mod">
          <ac:chgData name="Georgios Miskakis" userId="44b2163f-3f3f-427f-9606-72ab2f8439a5" providerId="ADAL" clId="{341BC416-3A9F-440F-8C56-C86DDAF79F0D}" dt="2025-06-19T12:51:26.215" v="2362" actId="1076"/>
          <ac:spMkLst>
            <pc:docMk/>
            <pc:sldMk cId="2219809388" sldId="279"/>
            <ac:spMk id="7" creationId="{3CB612DD-B8F7-C809-6658-88338411605B}"/>
          </ac:spMkLst>
        </pc:spChg>
        <pc:graphicFrameChg chg="add mod modGraphic">
          <ac:chgData name="Georgios Miskakis" userId="44b2163f-3f3f-427f-9606-72ab2f8439a5" providerId="ADAL" clId="{341BC416-3A9F-440F-8C56-C86DDAF79F0D}" dt="2025-06-23T07:26:22.519" v="2751" actId="20577"/>
          <ac:graphicFrameMkLst>
            <pc:docMk/>
            <pc:sldMk cId="2219809388" sldId="279"/>
            <ac:graphicFrameMk id="3" creationId="{673FAF8C-0366-087F-A91B-A73F078EF308}"/>
          </ac:graphicFrameMkLst>
        </pc:graphicFrameChg>
      </pc:sldChg>
      <pc:sldChg chg="modSp mod">
        <pc:chgData name="Georgios Miskakis" userId="44b2163f-3f3f-427f-9606-72ab2f8439a5" providerId="ADAL" clId="{341BC416-3A9F-440F-8C56-C86DDAF79F0D}" dt="2025-06-17T14:31:00.670" v="1331" actId="1076"/>
        <pc:sldMkLst>
          <pc:docMk/>
          <pc:sldMk cId="2026716084" sldId="280"/>
        </pc:sldMkLst>
        <pc:spChg chg="mod">
          <ac:chgData name="Georgios Miskakis" userId="44b2163f-3f3f-427f-9606-72ab2f8439a5" providerId="ADAL" clId="{341BC416-3A9F-440F-8C56-C86DDAF79F0D}" dt="2025-06-17T14:30:29.355" v="1330" actId="20577"/>
          <ac:spMkLst>
            <pc:docMk/>
            <pc:sldMk cId="2026716084" sldId="280"/>
            <ac:spMk id="3" creationId="{05A9075B-4710-2E0E-6B09-A51BE3A18CCB}"/>
          </ac:spMkLst>
        </pc:spChg>
        <pc:graphicFrameChg chg="mod">
          <ac:chgData name="Georgios Miskakis" userId="44b2163f-3f3f-427f-9606-72ab2f8439a5" providerId="ADAL" clId="{341BC416-3A9F-440F-8C56-C86DDAF79F0D}" dt="2025-06-17T14:31:00.670" v="1331" actId="1076"/>
          <ac:graphicFrameMkLst>
            <pc:docMk/>
            <pc:sldMk cId="2026716084" sldId="280"/>
            <ac:graphicFrameMk id="7" creationId="{589BFC40-50CD-59A9-E9D1-57584DBEBC2D}"/>
          </ac:graphicFrameMkLst>
        </pc:graphicFrameChg>
      </pc:sldChg>
      <pc:sldChg chg="del mod modShow">
        <pc:chgData name="Georgios Miskakis" userId="44b2163f-3f3f-427f-9606-72ab2f8439a5" providerId="ADAL" clId="{341BC416-3A9F-440F-8C56-C86DDAF79F0D}" dt="2025-06-17T05:13:09.894" v="413" actId="2696"/>
        <pc:sldMkLst>
          <pc:docMk/>
          <pc:sldMk cId="1659566485" sldId="281"/>
        </pc:sldMkLst>
      </pc:sldChg>
      <pc:sldChg chg="modSp mod setBg">
        <pc:chgData name="Georgios Miskakis" userId="44b2163f-3f3f-427f-9606-72ab2f8439a5" providerId="ADAL" clId="{341BC416-3A9F-440F-8C56-C86DDAF79F0D}" dt="2025-06-20T06:47:06.216" v="2586" actId="20577"/>
        <pc:sldMkLst>
          <pc:docMk/>
          <pc:sldMk cId="2794914155" sldId="284"/>
        </pc:sldMkLst>
        <pc:spChg chg="mod">
          <ac:chgData name="Georgios Miskakis" userId="44b2163f-3f3f-427f-9606-72ab2f8439a5" providerId="ADAL" clId="{341BC416-3A9F-440F-8C56-C86DDAF79F0D}" dt="2025-06-20T06:47:06.216" v="2586" actId="20577"/>
          <ac:spMkLst>
            <pc:docMk/>
            <pc:sldMk cId="2794914155" sldId="284"/>
            <ac:spMk id="3" creationId="{E7443E5E-35E0-9665-1228-58BB93E13FA6}"/>
          </ac:spMkLst>
        </pc:spChg>
        <pc:spChg chg="mod">
          <ac:chgData name="Georgios Miskakis" userId="44b2163f-3f3f-427f-9606-72ab2f8439a5" providerId="ADAL" clId="{341BC416-3A9F-440F-8C56-C86DDAF79F0D}" dt="2025-06-17T14:25:50.241" v="1309" actId="20577"/>
          <ac:spMkLst>
            <pc:docMk/>
            <pc:sldMk cId="2794914155" sldId="284"/>
            <ac:spMk id="7" creationId="{A288C17E-6DAA-B345-639B-E54196D0D95B}"/>
          </ac:spMkLst>
        </pc:spChg>
        <pc:cxnChg chg="mod">
          <ac:chgData name="Georgios Miskakis" userId="44b2163f-3f3f-427f-9606-72ab2f8439a5" providerId="ADAL" clId="{341BC416-3A9F-440F-8C56-C86DDAF79F0D}" dt="2025-06-17T06:51:37.759" v="794" actId="208"/>
          <ac:cxnSpMkLst>
            <pc:docMk/>
            <pc:sldMk cId="2794914155" sldId="284"/>
            <ac:cxnSpMk id="6" creationId="{6B4452C6-7622-9527-10E6-73872136AC20}"/>
          </ac:cxnSpMkLst>
        </pc:cxnChg>
      </pc:sldChg>
      <pc:sldChg chg="modSp mod setBg">
        <pc:chgData name="Georgios Miskakis" userId="44b2163f-3f3f-427f-9606-72ab2f8439a5" providerId="ADAL" clId="{341BC416-3A9F-440F-8C56-C86DDAF79F0D}" dt="2025-06-20T06:47:18.130" v="2592" actId="20577"/>
        <pc:sldMkLst>
          <pc:docMk/>
          <pc:sldMk cId="4220524950" sldId="285"/>
        </pc:sldMkLst>
        <pc:spChg chg="mod">
          <ac:chgData name="Georgios Miskakis" userId="44b2163f-3f3f-427f-9606-72ab2f8439a5" providerId="ADAL" clId="{341BC416-3A9F-440F-8C56-C86DDAF79F0D}" dt="2025-06-20T06:47:18.130" v="2592" actId="20577"/>
          <ac:spMkLst>
            <pc:docMk/>
            <pc:sldMk cId="4220524950" sldId="285"/>
            <ac:spMk id="3" creationId="{90E42175-A157-52E2-B0DA-4D52D3D7142E}"/>
          </ac:spMkLst>
        </pc:spChg>
        <pc:cxnChg chg="mod">
          <ac:chgData name="Georgios Miskakis" userId="44b2163f-3f3f-427f-9606-72ab2f8439a5" providerId="ADAL" clId="{341BC416-3A9F-440F-8C56-C86DDAF79F0D}" dt="2025-06-17T06:51:43.606" v="795" actId="208"/>
          <ac:cxnSpMkLst>
            <pc:docMk/>
            <pc:sldMk cId="4220524950" sldId="285"/>
            <ac:cxnSpMk id="6" creationId="{6CBBC534-F8AF-8CE3-0857-F63639313CC2}"/>
          </ac:cxnSpMkLst>
        </pc:cxnChg>
      </pc:sldChg>
      <pc:sldChg chg="modSp mod setBg">
        <pc:chgData name="Georgios Miskakis" userId="44b2163f-3f3f-427f-9606-72ab2f8439a5" providerId="ADAL" clId="{341BC416-3A9F-440F-8C56-C86DDAF79F0D}" dt="2025-06-20T06:47:44.024" v="2614" actId="20577"/>
        <pc:sldMkLst>
          <pc:docMk/>
          <pc:sldMk cId="1171485411" sldId="288"/>
        </pc:sldMkLst>
        <pc:spChg chg="mod">
          <ac:chgData name="Georgios Miskakis" userId="44b2163f-3f3f-427f-9606-72ab2f8439a5" providerId="ADAL" clId="{341BC416-3A9F-440F-8C56-C86DDAF79F0D}" dt="2025-06-20T06:47:21.715" v="2595" actId="20577"/>
          <ac:spMkLst>
            <pc:docMk/>
            <pc:sldMk cId="1171485411" sldId="288"/>
            <ac:spMk id="3" creationId="{36FADA02-2BF0-3B74-8277-8C5B9954FF49}"/>
          </ac:spMkLst>
        </pc:spChg>
        <pc:spChg chg="mod">
          <ac:chgData name="Georgios Miskakis" userId="44b2163f-3f3f-427f-9606-72ab2f8439a5" providerId="ADAL" clId="{341BC416-3A9F-440F-8C56-C86DDAF79F0D}" dt="2025-06-20T06:47:44.024" v="2614" actId="20577"/>
          <ac:spMkLst>
            <pc:docMk/>
            <pc:sldMk cId="1171485411" sldId="288"/>
            <ac:spMk id="7" creationId="{697C96FE-8AB1-8FFA-C732-53B065EBD976}"/>
          </ac:spMkLst>
        </pc:spChg>
        <pc:cxnChg chg="mod">
          <ac:chgData name="Georgios Miskakis" userId="44b2163f-3f3f-427f-9606-72ab2f8439a5" providerId="ADAL" clId="{341BC416-3A9F-440F-8C56-C86DDAF79F0D}" dt="2025-06-17T06:51:47.717" v="796" actId="208"/>
          <ac:cxnSpMkLst>
            <pc:docMk/>
            <pc:sldMk cId="1171485411" sldId="288"/>
            <ac:cxnSpMk id="6" creationId="{0FF398AC-9CE6-5900-5AE0-5F9B2A36FCF0}"/>
          </ac:cxnSpMkLst>
        </pc:cxnChg>
      </pc:sldChg>
      <pc:sldChg chg="modSp mod setBg">
        <pc:chgData name="Georgios Miskakis" userId="44b2163f-3f3f-427f-9606-72ab2f8439a5" providerId="ADAL" clId="{341BC416-3A9F-440F-8C56-C86DDAF79F0D}" dt="2025-06-20T06:47:14.388" v="2589" actId="20577"/>
        <pc:sldMkLst>
          <pc:docMk/>
          <pc:sldMk cId="1783158495" sldId="289"/>
        </pc:sldMkLst>
        <pc:spChg chg="mod">
          <ac:chgData name="Georgios Miskakis" userId="44b2163f-3f3f-427f-9606-72ab2f8439a5" providerId="ADAL" clId="{341BC416-3A9F-440F-8C56-C86DDAF79F0D}" dt="2025-06-20T06:47:14.388" v="2589" actId="20577"/>
          <ac:spMkLst>
            <pc:docMk/>
            <pc:sldMk cId="1783158495" sldId="289"/>
            <ac:spMk id="3" creationId="{119A46D9-3CBD-8B16-0436-4F9D9473E9EE}"/>
          </ac:spMkLst>
        </pc:spChg>
        <pc:cxnChg chg="mod">
          <ac:chgData name="Georgios Miskakis" userId="44b2163f-3f3f-427f-9606-72ab2f8439a5" providerId="ADAL" clId="{341BC416-3A9F-440F-8C56-C86DDAF79F0D}" dt="2025-06-17T06:51:31.847" v="793" actId="208"/>
          <ac:cxnSpMkLst>
            <pc:docMk/>
            <pc:sldMk cId="1783158495" sldId="289"/>
            <ac:cxnSpMk id="6" creationId="{A9EF05C9-BA4F-2003-FA4D-4C0A8DC528D4}"/>
          </ac:cxnSpMkLst>
        </pc:cxnChg>
      </pc:sldChg>
      <pc:sldChg chg="addSp delSp modSp add del mod modShow">
        <pc:chgData name="Georgios Miskakis" userId="44b2163f-3f3f-427f-9606-72ab2f8439a5" providerId="ADAL" clId="{341BC416-3A9F-440F-8C56-C86DDAF79F0D}" dt="2025-06-19T06:27:42.199" v="1847" actId="2696"/>
        <pc:sldMkLst>
          <pc:docMk/>
          <pc:sldMk cId="530681765" sldId="290"/>
        </pc:sldMkLst>
      </pc:sldChg>
      <pc:sldChg chg="addSp delSp modSp add del mod modShow">
        <pc:chgData name="Georgios Miskakis" userId="44b2163f-3f3f-427f-9606-72ab2f8439a5" providerId="ADAL" clId="{341BC416-3A9F-440F-8C56-C86DDAF79F0D}" dt="2025-06-19T06:27:37.925" v="1846" actId="2696"/>
        <pc:sldMkLst>
          <pc:docMk/>
          <pc:sldMk cId="1181612546" sldId="291"/>
        </pc:sldMkLst>
      </pc:sldChg>
      <pc:sldChg chg="add del">
        <pc:chgData name="Georgios Miskakis" userId="44b2163f-3f3f-427f-9606-72ab2f8439a5" providerId="ADAL" clId="{341BC416-3A9F-440F-8C56-C86DDAF79F0D}" dt="2025-06-18T14:30:10.667" v="1334" actId="2696"/>
        <pc:sldMkLst>
          <pc:docMk/>
          <pc:sldMk cId="1567186242" sldId="292"/>
        </pc:sldMkLst>
      </pc:sldChg>
      <pc:sldChg chg="modSp add mod setBg">
        <pc:chgData name="Georgios Miskakis" userId="44b2163f-3f3f-427f-9606-72ab2f8439a5" providerId="ADAL" clId="{341BC416-3A9F-440F-8C56-C86DDAF79F0D}" dt="2025-06-20T06:46:28.176" v="2583" actId="207"/>
        <pc:sldMkLst>
          <pc:docMk/>
          <pc:sldMk cId="1163306275" sldId="293"/>
        </pc:sldMkLst>
        <pc:spChg chg="mod">
          <ac:chgData name="Georgios Miskakis" userId="44b2163f-3f3f-427f-9606-72ab2f8439a5" providerId="ADAL" clId="{341BC416-3A9F-440F-8C56-C86DDAF79F0D}" dt="2025-06-20T06:46:20.841" v="2581" actId="207"/>
          <ac:spMkLst>
            <pc:docMk/>
            <pc:sldMk cId="1163306275" sldId="293"/>
            <ac:spMk id="9" creationId="{17C61895-8867-4A54-99C1-BB53E609CED6}"/>
          </ac:spMkLst>
        </pc:spChg>
        <pc:spChg chg="mod">
          <ac:chgData name="Georgios Miskakis" userId="44b2163f-3f3f-427f-9606-72ab2f8439a5" providerId="ADAL" clId="{341BC416-3A9F-440F-8C56-C86DDAF79F0D}" dt="2025-06-20T06:46:24.714" v="2582" actId="207"/>
          <ac:spMkLst>
            <pc:docMk/>
            <pc:sldMk cId="1163306275" sldId="293"/>
            <ac:spMk id="12" creationId="{EBA7C5F9-24FD-4E52-AB12-D0B883635143}"/>
          </ac:spMkLst>
        </pc:spChg>
        <pc:spChg chg="mod">
          <ac:chgData name="Georgios Miskakis" userId="44b2163f-3f3f-427f-9606-72ab2f8439a5" providerId="ADAL" clId="{341BC416-3A9F-440F-8C56-C86DDAF79F0D}" dt="2025-06-19T05:30:35.369" v="1444" actId="207"/>
          <ac:spMkLst>
            <pc:docMk/>
            <pc:sldMk cId="1163306275" sldId="293"/>
            <ac:spMk id="14" creationId="{D42D039C-4D4F-4BCF-927B-DBB29371CF20}"/>
          </ac:spMkLst>
        </pc:spChg>
        <pc:spChg chg="mod">
          <ac:chgData name="Georgios Miskakis" userId="44b2163f-3f3f-427f-9606-72ab2f8439a5" providerId="ADAL" clId="{341BC416-3A9F-440F-8C56-C86DDAF79F0D}" dt="2025-06-20T06:46:28.176" v="2583" actId="207"/>
          <ac:spMkLst>
            <pc:docMk/>
            <pc:sldMk cId="1163306275" sldId="293"/>
            <ac:spMk id="15" creationId="{6102B094-7045-40C0-A91F-F2A93E3B7E3B}"/>
          </ac:spMkLst>
        </pc:spChg>
        <pc:spChg chg="mod">
          <ac:chgData name="Georgios Miskakis" userId="44b2163f-3f3f-427f-9606-72ab2f8439a5" providerId="ADAL" clId="{341BC416-3A9F-440F-8C56-C86DDAF79F0D}" dt="2025-06-19T05:30:51.084" v="1446" actId="20577"/>
          <ac:spMkLst>
            <pc:docMk/>
            <pc:sldMk cId="1163306275" sldId="293"/>
            <ac:spMk id="30" creationId="{D7F4B06F-340A-4B00-BC6D-391ECD834875}"/>
          </ac:spMkLst>
        </pc:spChg>
        <pc:spChg chg="mod">
          <ac:chgData name="Georgios Miskakis" userId="44b2163f-3f3f-427f-9606-72ab2f8439a5" providerId="ADAL" clId="{341BC416-3A9F-440F-8C56-C86DDAF79F0D}" dt="2025-06-19T05:27:45.998" v="1422" actId="20577"/>
          <ac:spMkLst>
            <pc:docMk/>
            <pc:sldMk cId="1163306275" sldId="293"/>
            <ac:spMk id="33" creationId="{90D528EE-845D-40CD-A1A6-B01DF405CE6E}"/>
          </ac:spMkLst>
        </pc:spChg>
        <pc:spChg chg="mod">
          <ac:chgData name="Georgios Miskakis" userId="44b2163f-3f3f-427f-9606-72ab2f8439a5" providerId="ADAL" clId="{341BC416-3A9F-440F-8C56-C86DDAF79F0D}" dt="2025-06-19T05:28:41.558" v="1436" actId="1076"/>
          <ac:spMkLst>
            <pc:docMk/>
            <pc:sldMk cId="1163306275" sldId="293"/>
            <ac:spMk id="34" creationId="{98720BF0-EABD-42B6-987E-2D893210BEDC}"/>
          </ac:spMkLst>
        </pc:spChg>
        <pc:spChg chg="mod">
          <ac:chgData name="Georgios Miskakis" userId="44b2163f-3f3f-427f-9606-72ab2f8439a5" providerId="ADAL" clId="{341BC416-3A9F-440F-8C56-C86DDAF79F0D}" dt="2025-06-19T05:29:02.890" v="1439" actId="20577"/>
          <ac:spMkLst>
            <pc:docMk/>
            <pc:sldMk cId="1163306275" sldId="293"/>
            <ac:spMk id="35" creationId="{EE82FB72-1B1C-4C9C-B63F-FAC2403DF2D8}"/>
          </ac:spMkLst>
        </pc:spChg>
        <pc:grpChg chg="mod">
          <ac:chgData name="Georgios Miskakis" userId="44b2163f-3f3f-427f-9606-72ab2f8439a5" providerId="ADAL" clId="{341BC416-3A9F-440F-8C56-C86DDAF79F0D}" dt="2025-06-19T05:30:35.369" v="1444" actId="207"/>
          <ac:grpSpMkLst>
            <pc:docMk/>
            <pc:sldMk cId="1163306275" sldId="293"/>
            <ac:grpSpMk id="13" creationId="{3967FEF8-A40B-4489-ADFE-4CA4BAE58473}"/>
          </ac:grpSpMkLst>
        </pc:grpChg>
        <pc:grpChg chg="mod">
          <ac:chgData name="Georgios Miskakis" userId="44b2163f-3f3f-427f-9606-72ab2f8439a5" providerId="ADAL" clId="{341BC416-3A9F-440F-8C56-C86DDAF79F0D}" dt="2025-06-20T05:55:40.392" v="2494" actId="1076"/>
          <ac:grpSpMkLst>
            <pc:docMk/>
            <pc:sldMk cId="1163306275" sldId="293"/>
            <ac:grpSpMk id="29" creationId="{613D0FAC-7A18-4AC1-93A9-CB8E1F9B548C}"/>
          </ac:grpSpMkLst>
        </pc:grpChg>
        <pc:graphicFrameChg chg="mod">
          <ac:chgData name="Georgios Miskakis" userId="44b2163f-3f3f-427f-9606-72ab2f8439a5" providerId="ADAL" clId="{341BC416-3A9F-440F-8C56-C86DDAF79F0D}" dt="2025-06-19T05:30:29.325" v="1443"/>
          <ac:graphicFrameMkLst>
            <pc:docMk/>
            <pc:sldMk cId="1163306275" sldId="293"/>
            <ac:graphicFrameMk id="4" creationId="{9C4940B6-6F1B-4CE7-AFE2-7B9C404943F9}"/>
          </ac:graphicFrameMkLst>
        </pc:graphicFrameChg>
        <pc:cxnChg chg="mod">
          <ac:chgData name="Georgios Miskakis" userId="44b2163f-3f3f-427f-9606-72ab2f8439a5" providerId="ADAL" clId="{341BC416-3A9F-440F-8C56-C86DDAF79F0D}" dt="2025-06-19T05:27:55.787" v="1423" actId="208"/>
          <ac:cxnSpMkLst>
            <pc:docMk/>
            <pc:sldMk cId="1163306275" sldId="293"/>
            <ac:cxnSpMk id="5" creationId="{C2E5B8A3-196E-494B-B3EC-EF4B6019E2D3}"/>
          </ac:cxnSpMkLst>
        </pc:cxnChg>
        <pc:cxnChg chg="mod">
          <ac:chgData name="Georgios Miskakis" userId="44b2163f-3f3f-427f-9606-72ab2f8439a5" providerId="ADAL" clId="{341BC416-3A9F-440F-8C56-C86DDAF79F0D}" dt="2025-06-19T05:27:58.624" v="1424" actId="208"/>
          <ac:cxnSpMkLst>
            <pc:docMk/>
            <pc:sldMk cId="1163306275" sldId="293"/>
            <ac:cxnSpMk id="6" creationId="{8F9167FE-360D-4063-B5ED-F20F39D402B8}"/>
          </ac:cxnSpMkLst>
        </pc:cxnChg>
        <pc:cxnChg chg="mod">
          <ac:chgData name="Georgios Miskakis" userId="44b2163f-3f3f-427f-9606-72ab2f8439a5" providerId="ADAL" clId="{341BC416-3A9F-440F-8C56-C86DDAF79F0D}" dt="2025-06-19T05:28:01.451" v="1425" actId="208"/>
          <ac:cxnSpMkLst>
            <pc:docMk/>
            <pc:sldMk cId="1163306275" sldId="293"/>
            <ac:cxnSpMk id="16" creationId="{54FD9436-EC74-40F2-87BB-9C082E2886E4}"/>
          </ac:cxnSpMkLst>
        </pc:cxnChg>
      </pc:sldChg>
      <pc:sldChg chg="delSp modSp add mod ord setBg">
        <pc:chgData name="Georgios Miskakis" userId="44b2163f-3f3f-427f-9606-72ab2f8439a5" providerId="ADAL" clId="{341BC416-3A9F-440F-8C56-C86DDAF79F0D}" dt="2025-06-19T06:24:34.064" v="1844"/>
        <pc:sldMkLst>
          <pc:docMk/>
          <pc:sldMk cId="3882469842" sldId="294"/>
        </pc:sldMkLst>
        <pc:spChg chg="mod">
          <ac:chgData name="Georgios Miskakis" userId="44b2163f-3f3f-427f-9606-72ab2f8439a5" providerId="ADAL" clId="{341BC416-3A9F-440F-8C56-C86DDAF79F0D}" dt="2025-06-19T05:32:53.385" v="1472" actId="207"/>
          <ac:spMkLst>
            <pc:docMk/>
            <pc:sldMk cId="3882469842" sldId="294"/>
            <ac:spMk id="8" creationId="{A9D5C897-926C-259B-1A3E-28FE1E952D2F}"/>
          </ac:spMkLst>
        </pc:spChg>
        <pc:spChg chg="mod">
          <ac:chgData name="Georgios Miskakis" userId="44b2163f-3f3f-427f-9606-72ab2f8439a5" providerId="ADAL" clId="{341BC416-3A9F-440F-8C56-C86DDAF79F0D}" dt="2025-06-19T05:32:53.385" v="1472" actId="207"/>
          <ac:spMkLst>
            <pc:docMk/>
            <pc:sldMk cId="3882469842" sldId="294"/>
            <ac:spMk id="9" creationId="{56AFADE5-B23F-A5EB-E4FD-85CFC85AC09D}"/>
          </ac:spMkLst>
        </pc:spChg>
        <pc:spChg chg="mod">
          <ac:chgData name="Georgios Miskakis" userId="44b2163f-3f3f-427f-9606-72ab2f8439a5" providerId="ADAL" clId="{341BC416-3A9F-440F-8C56-C86DDAF79F0D}" dt="2025-06-19T05:33:49.103" v="1486" actId="207"/>
          <ac:spMkLst>
            <pc:docMk/>
            <pc:sldMk cId="3882469842" sldId="294"/>
            <ac:spMk id="11" creationId="{18F50D9F-9FA4-8D30-B233-CA62233DEFFD}"/>
          </ac:spMkLst>
        </pc:spChg>
        <pc:spChg chg="mod">
          <ac:chgData name="Georgios Miskakis" userId="44b2163f-3f3f-427f-9606-72ab2f8439a5" providerId="ADAL" clId="{341BC416-3A9F-440F-8C56-C86DDAF79F0D}" dt="2025-06-19T05:33:49.103" v="1486" actId="207"/>
          <ac:spMkLst>
            <pc:docMk/>
            <pc:sldMk cId="3882469842" sldId="294"/>
            <ac:spMk id="12" creationId="{8A36E79D-7DB0-8F45-851E-C31C067C3538}"/>
          </ac:spMkLst>
        </pc:spChg>
        <pc:spChg chg="mod">
          <ac:chgData name="Georgios Miskakis" userId="44b2163f-3f3f-427f-9606-72ab2f8439a5" providerId="ADAL" clId="{341BC416-3A9F-440F-8C56-C86DDAF79F0D}" dt="2025-06-19T05:31:41.419" v="1455" actId="20577"/>
          <ac:spMkLst>
            <pc:docMk/>
            <pc:sldMk cId="3882469842" sldId="294"/>
            <ac:spMk id="30" creationId="{4BB75843-12CC-6E1C-7431-8ECAB82AF01B}"/>
          </ac:spMkLst>
        </pc:spChg>
        <pc:spChg chg="mod">
          <ac:chgData name="Georgios Miskakis" userId="44b2163f-3f3f-427f-9606-72ab2f8439a5" providerId="ADAL" clId="{341BC416-3A9F-440F-8C56-C86DDAF79F0D}" dt="2025-06-19T05:32:00.212" v="1458" actId="108"/>
          <ac:spMkLst>
            <pc:docMk/>
            <pc:sldMk cId="3882469842" sldId="294"/>
            <ac:spMk id="33" creationId="{1F1B4EFF-ADA3-0439-E8FD-93A1D3790C24}"/>
          </ac:spMkLst>
        </pc:spChg>
        <pc:spChg chg="mod">
          <ac:chgData name="Georgios Miskakis" userId="44b2163f-3f3f-427f-9606-72ab2f8439a5" providerId="ADAL" clId="{341BC416-3A9F-440F-8C56-C86DDAF79F0D}" dt="2025-06-19T05:32:21.627" v="1461"/>
          <ac:spMkLst>
            <pc:docMk/>
            <pc:sldMk cId="3882469842" sldId="294"/>
            <ac:spMk id="34" creationId="{9F1B187D-BBFD-AC3D-5368-C9B4E5C77C23}"/>
          </ac:spMkLst>
        </pc:spChg>
        <pc:grpChg chg="mod">
          <ac:chgData name="Georgios Miskakis" userId="44b2163f-3f3f-427f-9606-72ab2f8439a5" providerId="ADAL" clId="{341BC416-3A9F-440F-8C56-C86DDAF79F0D}" dt="2025-06-19T05:33:49.103" v="1486" actId="207"/>
          <ac:grpSpMkLst>
            <pc:docMk/>
            <pc:sldMk cId="3882469842" sldId="294"/>
            <ac:grpSpMk id="10" creationId="{4A529B11-23A2-E227-A6FB-280521C45757}"/>
          </ac:grpSpMkLst>
        </pc:grpChg>
      </pc:sldChg>
      <pc:sldChg chg="modSp add mod">
        <pc:chgData name="Georgios Miskakis" userId="44b2163f-3f3f-427f-9606-72ab2f8439a5" providerId="ADAL" clId="{341BC416-3A9F-440F-8C56-C86DDAF79F0D}" dt="2025-06-20T06:48:57.276" v="2733" actId="20577"/>
        <pc:sldMkLst>
          <pc:docMk/>
          <pc:sldMk cId="2200143520" sldId="295"/>
        </pc:sldMkLst>
        <pc:spChg chg="mod">
          <ac:chgData name="Georgios Miskakis" userId="44b2163f-3f3f-427f-9606-72ab2f8439a5" providerId="ADAL" clId="{341BC416-3A9F-440F-8C56-C86DDAF79F0D}" dt="2025-06-20T06:47:26.702" v="2598" actId="20577"/>
          <ac:spMkLst>
            <pc:docMk/>
            <pc:sldMk cId="2200143520" sldId="295"/>
            <ac:spMk id="3" creationId="{2BA6AE78-C716-CC9F-4F46-158DA0DA5D23}"/>
          </ac:spMkLst>
        </pc:spChg>
        <pc:spChg chg="mod">
          <ac:chgData name="Georgios Miskakis" userId="44b2163f-3f3f-427f-9606-72ab2f8439a5" providerId="ADAL" clId="{341BC416-3A9F-440F-8C56-C86DDAF79F0D}" dt="2025-06-19T09:47:03.083" v="1927" actId="1036"/>
          <ac:spMkLst>
            <pc:docMk/>
            <pc:sldMk cId="2200143520" sldId="295"/>
            <ac:spMk id="4" creationId="{1343DF0B-D9C5-A23A-5E4F-B9A489BA4508}"/>
          </ac:spMkLst>
        </pc:spChg>
        <pc:spChg chg="mod">
          <ac:chgData name="Georgios Miskakis" userId="44b2163f-3f3f-427f-9606-72ab2f8439a5" providerId="ADAL" clId="{341BC416-3A9F-440F-8C56-C86DDAF79F0D}" dt="2025-06-20T06:48:57.276" v="2733" actId="20577"/>
          <ac:spMkLst>
            <pc:docMk/>
            <pc:sldMk cId="2200143520" sldId="295"/>
            <ac:spMk id="7" creationId="{0E1826B1-941C-7958-77E8-E1F463FA283E}"/>
          </ac:spMkLst>
        </pc:spChg>
      </pc:sldChg>
      <pc:sldChg chg="new del">
        <pc:chgData name="Georgios Miskakis" userId="44b2163f-3f3f-427f-9606-72ab2f8439a5" providerId="ADAL" clId="{341BC416-3A9F-440F-8C56-C86DDAF79F0D}" dt="2025-06-19T10:34:48.364" v="2085" actId="47"/>
        <pc:sldMkLst>
          <pc:docMk/>
          <pc:sldMk cId="1592897836" sldId="296"/>
        </pc:sldMkLst>
      </pc:sldChg>
      <pc:sldChg chg="modSp add mod ord">
        <pc:chgData name="Georgios Miskakis" userId="44b2163f-3f3f-427f-9606-72ab2f8439a5" providerId="ADAL" clId="{341BC416-3A9F-440F-8C56-C86DDAF79F0D}" dt="2025-06-20T06:24:20.191" v="2580" actId="20577"/>
        <pc:sldMkLst>
          <pc:docMk/>
          <pc:sldMk cId="1415879530" sldId="297"/>
        </pc:sldMkLst>
        <pc:spChg chg="mod">
          <ac:chgData name="Georgios Miskakis" userId="44b2163f-3f3f-427f-9606-72ab2f8439a5" providerId="ADAL" clId="{341BC416-3A9F-440F-8C56-C86DDAF79F0D}" dt="2025-06-20T06:24:20.191" v="2580" actId="20577"/>
          <ac:spMkLst>
            <pc:docMk/>
            <pc:sldMk cId="1415879530" sldId="297"/>
            <ac:spMk id="4" creationId="{4B7318CF-11EE-1E43-F5A6-2A0298FC682F}"/>
          </ac:spMkLst>
        </pc:spChg>
        <pc:graphicFrameChg chg="mod">
          <ac:chgData name="Georgios Miskakis" userId="44b2163f-3f3f-427f-9606-72ab2f8439a5" providerId="ADAL" clId="{341BC416-3A9F-440F-8C56-C86DDAF79F0D}" dt="2025-06-20T06:14:08.499" v="2550" actId="20577"/>
          <ac:graphicFrameMkLst>
            <pc:docMk/>
            <pc:sldMk cId="1415879530" sldId="297"/>
            <ac:graphicFrameMk id="3" creationId="{275DB5CA-1693-4A31-A947-49E3E6A4D8AB}"/>
          </ac:graphicFrameMkLst>
        </pc:graphicFrameChg>
      </pc:sldChg>
      <pc:sldChg chg="new del">
        <pc:chgData name="Georgios Miskakis" userId="44b2163f-3f3f-427f-9606-72ab2f8439a5" providerId="ADAL" clId="{341BC416-3A9F-440F-8C56-C86DDAF79F0D}" dt="2025-06-20T10:01:08.637" v="2736" actId="47"/>
        <pc:sldMkLst>
          <pc:docMk/>
          <pc:sldMk cId="914165438" sldId="298"/>
        </pc:sldMkLst>
      </pc:sldChg>
      <pc:sldChg chg="new del">
        <pc:chgData name="Georgios Miskakis" userId="44b2163f-3f3f-427f-9606-72ab2f8439a5" providerId="ADAL" clId="{341BC416-3A9F-440F-8C56-C86DDAF79F0D}" dt="2025-06-20T10:01:09.600" v="2737" actId="47"/>
        <pc:sldMkLst>
          <pc:docMk/>
          <pc:sldMk cId="2480072738" sldId="29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1-371D-46B4-84B6-145AFC7B8DF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3-371D-46B4-84B6-145AFC7B8DF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2">
                      <a:shade val="65000"/>
                      <a:tint val="98000"/>
                      <a:lumMod val="100000"/>
                    </a:schemeClr>
                  </a:gs>
                  <a:gs pos="100000">
                    <a:schemeClr val="accent2">
                      <a:shade val="65000"/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5-371D-46B4-84B6-145AFC7B8DFF}"/>
              </c:ext>
            </c:extLst>
          </c:dPt>
          <c:dLbls>
            <c:dLbl>
              <c:idx val="0"/>
              <c:layout>
                <c:manualLayout>
                  <c:x val="-0.23654945383809667"/>
                  <c:y val="1.409719299381611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71D-46B4-84B6-145AFC7B8DFF}"/>
                </c:ext>
              </c:extLst>
            </c:dLbl>
            <c:dLbl>
              <c:idx val="1"/>
              <c:layout>
                <c:manualLayout>
                  <c:x val="0.13252361713801186"/>
                  <c:y val="-0.1813170589568426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71D-46B4-84B6-145AFC7B8DFF}"/>
                </c:ext>
              </c:extLst>
            </c:dLbl>
            <c:dLbl>
              <c:idx val="2"/>
              <c:layout>
                <c:manualLayout>
                  <c:x val="5.2443513392189139E-2"/>
                  <c:y val="1.789080627232599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71D-46B4-84B6-145AFC7B8D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2"/>
                <c:pt idx="0">
                  <c:v>CIA</c:v>
                </c:pt>
                <c:pt idx="1">
                  <c:v>Controls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71D-46B4-84B6-145AFC7B8DF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1-371D-46B4-84B6-145AFC7B8DF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3-371D-46B4-84B6-145AFC7B8DF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2">
                      <a:shade val="65000"/>
                      <a:tint val="98000"/>
                      <a:lumMod val="100000"/>
                    </a:schemeClr>
                  </a:gs>
                  <a:gs pos="100000">
                    <a:schemeClr val="accent2">
                      <a:shade val="65000"/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>
                  <a:rot lat="0" lon="0" rev="1200000"/>
                </a:lightRig>
              </a:scene3d>
              <a:sp3d>
                <a:bevelT w="38100" h="12700"/>
              </a:sp3d>
            </c:spPr>
            <c:extLst>
              <c:ext xmlns:c16="http://schemas.microsoft.com/office/drawing/2014/chart" uri="{C3380CC4-5D6E-409C-BE32-E72D297353CC}">
                <c16:uniqueId val="{00000005-371D-46B4-84B6-145AFC7B8DFF}"/>
              </c:ext>
            </c:extLst>
          </c:dPt>
          <c:dLbls>
            <c:dLbl>
              <c:idx val="0"/>
              <c:layout>
                <c:manualLayout>
                  <c:x val="-0.23654945383809667"/>
                  <c:y val="1.409719299381611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71D-46B4-84B6-145AFC7B8DFF}"/>
                </c:ext>
              </c:extLst>
            </c:dLbl>
            <c:dLbl>
              <c:idx val="1"/>
              <c:layout>
                <c:manualLayout>
                  <c:x val="0.13252361713801186"/>
                  <c:y val="-0.1813170589568426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71D-46B4-84B6-145AFC7B8DFF}"/>
                </c:ext>
              </c:extLst>
            </c:dLbl>
            <c:dLbl>
              <c:idx val="2"/>
              <c:layout>
                <c:manualLayout>
                  <c:x val="5.2443513392189139E-2"/>
                  <c:y val="1.789080627232599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71D-46B4-84B6-145AFC7B8D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90</c:v>
                </c:pt>
                <c:pt idx="1">
                  <c:v>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71D-46B4-84B6-145AFC7B8DF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BBD0D3-4525-4A64-B884-2320B123AD7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ECDD66-4A40-40F8-AF0A-2929B7BDB2E4}">
      <dgm:prSet phldrT="[Text]"/>
      <dgm:spPr/>
      <dgm:t>
        <a:bodyPr/>
        <a:lstStyle/>
        <a:p>
          <a:pPr>
            <a:buClr>
              <a:schemeClr val="tx2">
                <a:lumMod val="50000"/>
                <a:lumOff val="50000"/>
              </a:schemeClr>
            </a:buClr>
            <a:buSzPct val="75000"/>
            <a:buFont typeface="Wingdings" panose="05000000000000000000" pitchFamily="2" charset="2"/>
            <a:buChar char="§"/>
          </a:pPr>
          <a:r>
            <a:rPr lang="en-US" dirty="0">
              <a:solidFill>
                <a:schemeClr val="tx2"/>
              </a:solidFill>
            </a:rPr>
            <a:t>Threat-Based Scenarios – Tailor risks to business needs.</a:t>
          </a:r>
          <a:endParaRPr lang="en-US" dirty="0"/>
        </a:p>
      </dgm:t>
    </dgm:pt>
    <dgm:pt modelId="{A8587C12-D016-4D51-B41C-0115F1B2B64C}" type="parTrans" cxnId="{B0BF0144-19D3-48FB-99E0-0769A9F148D1}">
      <dgm:prSet/>
      <dgm:spPr/>
      <dgm:t>
        <a:bodyPr/>
        <a:lstStyle/>
        <a:p>
          <a:endParaRPr lang="en-US"/>
        </a:p>
      </dgm:t>
    </dgm:pt>
    <dgm:pt modelId="{B71C19C0-DA3B-4DC1-A115-D28AFB9CF59E}" type="sibTrans" cxnId="{B0BF0144-19D3-48FB-99E0-0769A9F148D1}">
      <dgm:prSet/>
      <dgm:spPr/>
      <dgm:t>
        <a:bodyPr/>
        <a:lstStyle/>
        <a:p>
          <a:endParaRPr lang="en-US"/>
        </a:p>
      </dgm:t>
    </dgm:pt>
    <dgm:pt modelId="{95E04091-0DC2-426A-848E-BB89DE97E5EA}">
      <dgm:prSet phldrT="[Text]" custT="1"/>
      <dgm:spPr/>
      <dgm:t>
        <a:bodyPr/>
        <a:lstStyle/>
        <a:p>
          <a:pPr>
            <a:buClr>
              <a:schemeClr val="bg1"/>
            </a:buClr>
            <a:buSzPct val="75000"/>
            <a:buFont typeface="Arial" panose="020B0604020202020204" pitchFamily="34" charset="0"/>
            <a:buChar char="•"/>
          </a:pPr>
          <a:r>
            <a:rPr lang="en-US" sz="19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Tailor</a:t>
          </a:r>
          <a:r>
            <a:rPr lang="en-US" sz="1900" kern="1200" dirty="0">
              <a:solidFill>
                <a:schemeClr val="bg1"/>
              </a:solidFill>
            </a:rPr>
            <a:t> risks to business needs.</a:t>
          </a:r>
        </a:p>
      </dgm:t>
    </dgm:pt>
    <dgm:pt modelId="{5EE9DB20-20F8-4180-971B-E7E5E8CF3A91}" type="parTrans" cxnId="{2B258383-F133-4787-86C8-B2B21D9F2F81}">
      <dgm:prSet/>
      <dgm:spPr/>
      <dgm:t>
        <a:bodyPr/>
        <a:lstStyle/>
        <a:p>
          <a:endParaRPr lang="en-US"/>
        </a:p>
      </dgm:t>
    </dgm:pt>
    <dgm:pt modelId="{A11885FA-7E23-42D5-833C-EDB48564FC3B}" type="sibTrans" cxnId="{2B258383-F133-4787-86C8-B2B21D9F2F81}">
      <dgm:prSet/>
      <dgm:spPr/>
      <dgm:t>
        <a:bodyPr/>
        <a:lstStyle/>
        <a:p>
          <a:endParaRPr lang="en-US"/>
        </a:p>
      </dgm:t>
    </dgm:pt>
    <dgm:pt modelId="{C5A2B8F9-C674-4D00-97BD-8E698A46B11C}">
      <dgm:prSet phldrT="[Text]"/>
      <dgm:spPr/>
      <dgm:t>
        <a:bodyPr/>
        <a:lstStyle/>
        <a:p>
          <a:r>
            <a:rPr lang="en-US" dirty="0"/>
            <a:t>Priority</a:t>
          </a:r>
        </a:p>
      </dgm:t>
    </dgm:pt>
    <dgm:pt modelId="{5C6C47E2-63F7-47F4-8E93-2366E35619F7}" type="parTrans" cxnId="{48169FEC-F798-417B-8EFA-E0A15C3842E4}">
      <dgm:prSet/>
      <dgm:spPr/>
      <dgm:t>
        <a:bodyPr/>
        <a:lstStyle/>
        <a:p>
          <a:endParaRPr lang="en-US"/>
        </a:p>
      </dgm:t>
    </dgm:pt>
    <dgm:pt modelId="{F8BB6D53-62E3-4046-8D28-BD0BA92AB912}" type="sibTrans" cxnId="{48169FEC-F798-417B-8EFA-E0A15C3842E4}">
      <dgm:prSet/>
      <dgm:spPr/>
      <dgm:t>
        <a:bodyPr/>
        <a:lstStyle/>
        <a:p>
          <a:endParaRPr lang="en-US"/>
        </a:p>
      </dgm:t>
    </dgm:pt>
    <dgm:pt modelId="{AE42E95E-E279-4C63-BB78-DA4B1A26B947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Identify and classify critical assets (triage)</a:t>
          </a:r>
        </a:p>
      </dgm:t>
    </dgm:pt>
    <dgm:pt modelId="{BAD6679A-F172-4A1B-AAC9-668ACD50280C}" type="parTrans" cxnId="{C5DDB866-0FE0-4F9B-9924-5A095DAC6A7A}">
      <dgm:prSet/>
      <dgm:spPr/>
      <dgm:t>
        <a:bodyPr/>
        <a:lstStyle/>
        <a:p>
          <a:endParaRPr lang="en-US"/>
        </a:p>
      </dgm:t>
    </dgm:pt>
    <dgm:pt modelId="{8BF01D35-E0D6-4A3B-BE67-29B23AA1EA4D}" type="sibTrans" cxnId="{C5DDB866-0FE0-4F9B-9924-5A095DAC6A7A}">
      <dgm:prSet/>
      <dgm:spPr/>
      <dgm:t>
        <a:bodyPr/>
        <a:lstStyle/>
        <a:p>
          <a:endParaRPr lang="en-US"/>
        </a:p>
      </dgm:t>
    </dgm:pt>
    <dgm:pt modelId="{67557CA3-F942-4F25-B973-223C624962FC}">
      <dgm:prSet phldrT="[Text]"/>
      <dgm:spPr/>
      <dgm:t>
        <a:bodyPr/>
        <a:lstStyle/>
        <a:p>
          <a:r>
            <a:rPr lang="en-US" dirty="0">
              <a:solidFill>
                <a:schemeClr val="tx2"/>
              </a:solidFill>
            </a:rPr>
            <a:t>Diversity</a:t>
          </a:r>
          <a:endParaRPr lang="en-US" dirty="0"/>
        </a:p>
      </dgm:t>
    </dgm:pt>
    <dgm:pt modelId="{8540E256-9473-486D-8603-BE1B7D65A345}" type="parTrans" cxnId="{8BBCC758-701E-41A7-A46D-71DF271C58D6}">
      <dgm:prSet/>
      <dgm:spPr/>
      <dgm:t>
        <a:bodyPr/>
        <a:lstStyle/>
        <a:p>
          <a:endParaRPr lang="en-US"/>
        </a:p>
      </dgm:t>
    </dgm:pt>
    <dgm:pt modelId="{3A5557AF-B591-4810-B422-D0466DB00753}" type="sibTrans" cxnId="{8BBCC758-701E-41A7-A46D-71DF271C58D6}">
      <dgm:prSet/>
      <dgm:spPr/>
      <dgm:t>
        <a:bodyPr/>
        <a:lstStyle/>
        <a:p>
          <a:endParaRPr lang="en-US"/>
        </a:p>
      </dgm:t>
    </dgm:pt>
    <dgm:pt modelId="{6458C75F-3EF7-4B28-A90B-20E9B20E8ED8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Various angles</a:t>
          </a:r>
        </a:p>
      </dgm:t>
    </dgm:pt>
    <dgm:pt modelId="{3CD234E2-8F65-41E6-A502-3D996E3A6B29}" type="parTrans" cxnId="{90A93703-F5CD-49B5-BB99-EBF70278B5F8}">
      <dgm:prSet/>
      <dgm:spPr/>
      <dgm:t>
        <a:bodyPr/>
        <a:lstStyle/>
        <a:p>
          <a:endParaRPr lang="en-US"/>
        </a:p>
      </dgm:t>
    </dgm:pt>
    <dgm:pt modelId="{92D95C18-29FC-49D7-BAE1-F87C3079F012}" type="sibTrans" cxnId="{90A93703-F5CD-49B5-BB99-EBF70278B5F8}">
      <dgm:prSet/>
      <dgm:spPr/>
      <dgm:t>
        <a:bodyPr/>
        <a:lstStyle/>
        <a:p>
          <a:endParaRPr lang="en-US"/>
        </a:p>
      </dgm:t>
    </dgm:pt>
    <dgm:pt modelId="{C70CA775-4180-4138-A397-E91C7AAB0D7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Flexible attributes</a:t>
          </a:r>
        </a:p>
      </dgm:t>
    </dgm:pt>
    <dgm:pt modelId="{0DDA316C-D525-4463-B68F-2DE10E1B43B1}" type="parTrans" cxnId="{00D81E70-DB37-42A7-BC37-D317A07A7771}">
      <dgm:prSet/>
      <dgm:spPr/>
      <dgm:t>
        <a:bodyPr/>
        <a:lstStyle/>
        <a:p>
          <a:endParaRPr lang="en-US"/>
        </a:p>
      </dgm:t>
    </dgm:pt>
    <dgm:pt modelId="{366A19B0-EC14-4CFE-95C1-47C5F363ADB9}" type="sibTrans" cxnId="{00D81E70-DB37-42A7-BC37-D317A07A7771}">
      <dgm:prSet/>
      <dgm:spPr/>
      <dgm:t>
        <a:bodyPr/>
        <a:lstStyle/>
        <a:p>
          <a:endParaRPr lang="en-US"/>
        </a:p>
      </dgm:t>
    </dgm:pt>
    <dgm:pt modelId="{BAF63100-8567-40DF-B2DD-DD7FC9860123}">
      <dgm:prSet phldrT="[Text]"/>
      <dgm:spPr/>
      <dgm:t>
        <a:bodyPr/>
        <a:lstStyle/>
        <a:p>
          <a:r>
            <a:rPr lang="en-US" dirty="0"/>
            <a:t>Technology Agnostic</a:t>
          </a:r>
        </a:p>
      </dgm:t>
    </dgm:pt>
    <dgm:pt modelId="{E4A1130B-E5C3-4E46-99E6-B9A564B2A101}" type="parTrans" cxnId="{1EFB37FD-52F7-40B2-89C7-559AE0230A97}">
      <dgm:prSet/>
      <dgm:spPr/>
      <dgm:t>
        <a:bodyPr/>
        <a:lstStyle/>
        <a:p>
          <a:endParaRPr lang="en-US"/>
        </a:p>
      </dgm:t>
    </dgm:pt>
    <dgm:pt modelId="{CB041EF2-7450-4345-9D72-0D2BACFF4207}" type="sibTrans" cxnId="{1EFB37FD-52F7-40B2-89C7-559AE0230A97}">
      <dgm:prSet/>
      <dgm:spPr/>
      <dgm:t>
        <a:bodyPr/>
        <a:lstStyle/>
        <a:p>
          <a:endParaRPr lang="en-US"/>
        </a:p>
      </dgm:t>
    </dgm:pt>
    <dgm:pt modelId="{C55C6E8B-5C06-48C0-9E43-6F9F987C1B3F}">
      <dgm:prSet/>
      <dgm:spPr/>
      <dgm:t>
        <a:bodyPr/>
        <a:lstStyle/>
        <a:p>
          <a:r>
            <a:rPr lang="en-US" dirty="0"/>
            <a:t>No specific vendor/tech</a:t>
          </a:r>
        </a:p>
      </dgm:t>
    </dgm:pt>
    <dgm:pt modelId="{750EFEAA-6528-4AB8-AF5B-9538F342331A}" type="parTrans" cxnId="{C0B267E1-E8B1-42B1-834A-6016F502C003}">
      <dgm:prSet/>
      <dgm:spPr/>
      <dgm:t>
        <a:bodyPr/>
        <a:lstStyle/>
        <a:p>
          <a:endParaRPr lang="en-US"/>
        </a:p>
      </dgm:t>
    </dgm:pt>
    <dgm:pt modelId="{74B6CEB2-B1BB-4FCE-B0DD-529F98AC7016}" type="sibTrans" cxnId="{C0B267E1-E8B1-42B1-834A-6016F502C003}">
      <dgm:prSet/>
      <dgm:spPr/>
      <dgm:t>
        <a:bodyPr/>
        <a:lstStyle/>
        <a:p>
          <a:endParaRPr lang="en-US"/>
        </a:p>
      </dgm:t>
    </dgm:pt>
    <dgm:pt modelId="{C58C34F1-6B1D-469F-8B15-01B189CBCA80}" type="pres">
      <dgm:prSet presAssocID="{27BBD0D3-4525-4A64-B884-2320B123AD7F}" presName="Name0" presStyleCnt="0">
        <dgm:presLayoutVars>
          <dgm:dir/>
          <dgm:animLvl val="lvl"/>
          <dgm:resizeHandles val="exact"/>
        </dgm:presLayoutVars>
      </dgm:prSet>
      <dgm:spPr/>
    </dgm:pt>
    <dgm:pt modelId="{3FB98E27-8B8D-46ED-90B8-F8E9AA9F0206}" type="pres">
      <dgm:prSet presAssocID="{13ECDD66-4A40-40F8-AF0A-2929B7BDB2E4}" presName="composite" presStyleCnt="0"/>
      <dgm:spPr/>
    </dgm:pt>
    <dgm:pt modelId="{441751D4-EA76-4AB2-AD90-3ACBCB775D95}" type="pres">
      <dgm:prSet presAssocID="{13ECDD66-4A40-40F8-AF0A-2929B7BDB2E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D2F859F-9E74-41A4-A007-9A4918BE06AE}" type="pres">
      <dgm:prSet presAssocID="{13ECDD66-4A40-40F8-AF0A-2929B7BDB2E4}" presName="desTx" presStyleLbl="alignAccFollowNode1" presStyleIdx="0" presStyleCnt="4">
        <dgm:presLayoutVars>
          <dgm:bulletEnabled val="1"/>
        </dgm:presLayoutVars>
      </dgm:prSet>
      <dgm:spPr/>
    </dgm:pt>
    <dgm:pt modelId="{63A266A3-167F-4BCC-BD5E-E37254A7105F}" type="pres">
      <dgm:prSet presAssocID="{B71C19C0-DA3B-4DC1-A115-D28AFB9CF59E}" presName="space" presStyleCnt="0"/>
      <dgm:spPr/>
    </dgm:pt>
    <dgm:pt modelId="{09A2D620-B1B9-4D4F-B78D-FBEF14A2D57E}" type="pres">
      <dgm:prSet presAssocID="{C5A2B8F9-C674-4D00-97BD-8E698A46B11C}" presName="composite" presStyleCnt="0"/>
      <dgm:spPr/>
    </dgm:pt>
    <dgm:pt modelId="{E193452E-F875-426D-8026-0DFE0D9413F6}" type="pres">
      <dgm:prSet presAssocID="{C5A2B8F9-C674-4D00-97BD-8E698A46B11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7ADDA6D-A881-4D9D-873B-77C1A0630F0F}" type="pres">
      <dgm:prSet presAssocID="{C5A2B8F9-C674-4D00-97BD-8E698A46B11C}" presName="desTx" presStyleLbl="alignAccFollowNode1" presStyleIdx="1" presStyleCnt="4">
        <dgm:presLayoutVars>
          <dgm:bulletEnabled val="1"/>
        </dgm:presLayoutVars>
      </dgm:prSet>
      <dgm:spPr/>
    </dgm:pt>
    <dgm:pt modelId="{699C04B7-264E-45A5-A437-3CD3F2EDEFF5}" type="pres">
      <dgm:prSet presAssocID="{F8BB6D53-62E3-4046-8D28-BD0BA92AB912}" presName="space" presStyleCnt="0"/>
      <dgm:spPr/>
    </dgm:pt>
    <dgm:pt modelId="{520BC6F3-CC3A-46AD-9DBA-2050A0537911}" type="pres">
      <dgm:prSet presAssocID="{67557CA3-F942-4F25-B973-223C624962FC}" presName="composite" presStyleCnt="0"/>
      <dgm:spPr/>
    </dgm:pt>
    <dgm:pt modelId="{88DAFE89-4D3A-4B76-BEA6-4203B18C5C7F}" type="pres">
      <dgm:prSet presAssocID="{67557CA3-F942-4F25-B973-223C624962F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9D77C5F-14BE-4361-A0F5-5B1DC10451B3}" type="pres">
      <dgm:prSet presAssocID="{67557CA3-F942-4F25-B973-223C624962FC}" presName="desTx" presStyleLbl="alignAccFollowNode1" presStyleIdx="2" presStyleCnt="4">
        <dgm:presLayoutVars>
          <dgm:bulletEnabled val="1"/>
        </dgm:presLayoutVars>
      </dgm:prSet>
      <dgm:spPr/>
    </dgm:pt>
    <dgm:pt modelId="{A5B9EBF3-9DFE-45C9-B20E-A83BD54D69A4}" type="pres">
      <dgm:prSet presAssocID="{3A5557AF-B591-4810-B422-D0466DB00753}" presName="space" presStyleCnt="0"/>
      <dgm:spPr/>
    </dgm:pt>
    <dgm:pt modelId="{E7A0F2F8-B2DE-4D6B-9924-579CA84CBE90}" type="pres">
      <dgm:prSet presAssocID="{BAF63100-8567-40DF-B2DD-DD7FC9860123}" presName="composite" presStyleCnt="0"/>
      <dgm:spPr/>
    </dgm:pt>
    <dgm:pt modelId="{7CDF4C8A-646E-432E-8854-39BFF9CA31FE}" type="pres">
      <dgm:prSet presAssocID="{BAF63100-8567-40DF-B2DD-DD7FC986012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8F2B195-2F5F-49BD-BAE3-C7F7A7D36F25}" type="pres">
      <dgm:prSet presAssocID="{BAF63100-8567-40DF-B2DD-DD7FC986012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0A93703-F5CD-49B5-BB99-EBF70278B5F8}" srcId="{67557CA3-F942-4F25-B973-223C624962FC}" destId="{6458C75F-3EF7-4B28-A90B-20E9B20E8ED8}" srcOrd="0" destOrd="0" parTransId="{3CD234E2-8F65-41E6-A502-3D996E3A6B29}" sibTransId="{92D95C18-29FC-49D7-BAE1-F87C3079F012}"/>
    <dgm:cxn modelId="{9B43B514-F71F-4964-982C-288A86B1A8F0}" type="presOf" srcId="{AE42E95E-E279-4C63-BB78-DA4B1A26B947}" destId="{57ADDA6D-A881-4D9D-873B-77C1A0630F0F}" srcOrd="0" destOrd="0" presId="urn:microsoft.com/office/officeart/2005/8/layout/hList1"/>
    <dgm:cxn modelId="{9A06A930-E90A-45FC-8E81-741EE749B65E}" type="presOf" srcId="{95E04091-0DC2-426A-848E-BB89DE97E5EA}" destId="{2D2F859F-9E74-41A4-A007-9A4918BE06AE}" srcOrd="0" destOrd="0" presId="urn:microsoft.com/office/officeart/2005/8/layout/hList1"/>
    <dgm:cxn modelId="{0997445C-53CE-465C-8985-BBCFE8BC053A}" type="presOf" srcId="{BAF63100-8567-40DF-B2DD-DD7FC9860123}" destId="{7CDF4C8A-646E-432E-8854-39BFF9CA31FE}" srcOrd="0" destOrd="0" presId="urn:microsoft.com/office/officeart/2005/8/layout/hList1"/>
    <dgm:cxn modelId="{B0BF0144-19D3-48FB-99E0-0769A9F148D1}" srcId="{27BBD0D3-4525-4A64-B884-2320B123AD7F}" destId="{13ECDD66-4A40-40F8-AF0A-2929B7BDB2E4}" srcOrd="0" destOrd="0" parTransId="{A8587C12-D016-4D51-B41C-0115F1B2B64C}" sibTransId="{B71C19C0-DA3B-4DC1-A115-D28AFB9CF59E}"/>
    <dgm:cxn modelId="{731AA064-D267-40B7-83B5-E81919E4AEE6}" type="presOf" srcId="{67557CA3-F942-4F25-B973-223C624962FC}" destId="{88DAFE89-4D3A-4B76-BEA6-4203B18C5C7F}" srcOrd="0" destOrd="0" presId="urn:microsoft.com/office/officeart/2005/8/layout/hList1"/>
    <dgm:cxn modelId="{C5DDB866-0FE0-4F9B-9924-5A095DAC6A7A}" srcId="{C5A2B8F9-C674-4D00-97BD-8E698A46B11C}" destId="{AE42E95E-E279-4C63-BB78-DA4B1A26B947}" srcOrd="0" destOrd="0" parTransId="{BAD6679A-F172-4A1B-AAC9-668ACD50280C}" sibTransId="{8BF01D35-E0D6-4A3B-BE67-29B23AA1EA4D}"/>
    <dgm:cxn modelId="{F327DA6F-EAF4-4E2C-8D6E-2B14D6703763}" type="presOf" srcId="{C70CA775-4180-4138-A397-E91C7AAB0D73}" destId="{49D77C5F-14BE-4361-A0F5-5B1DC10451B3}" srcOrd="0" destOrd="1" presId="urn:microsoft.com/office/officeart/2005/8/layout/hList1"/>
    <dgm:cxn modelId="{00D81E70-DB37-42A7-BC37-D317A07A7771}" srcId="{67557CA3-F942-4F25-B973-223C624962FC}" destId="{C70CA775-4180-4138-A397-E91C7AAB0D73}" srcOrd="1" destOrd="0" parTransId="{0DDA316C-D525-4463-B68F-2DE10E1B43B1}" sibTransId="{366A19B0-EC14-4CFE-95C1-47C5F363ADB9}"/>
    <dgm:cxn modelId="{8BBCC758-701E-41A7-A46D-71DF271C58D6}" srcId="{27BBD0D3-4525-4A64-B884-2320B123AD7F}" destId="{67557CA3-F942-4F25-B973-223C624962FC}" srcOrd="2" destOrd="0" parTransId="{8540E256-9473-486D-8603-BE1B7D65A345}" sibTransId="{3A5557AF-B591-4810-B422-D0466DB00753}"/>
    <dgm:cxn modelId="{2B258383-F133-4787-86C8-B2B21D9F2F81}" srcId="{13ECDD66-4A40-40F8-AF0A-2929B7BDB2E4}" destId="{95E04091-0DC2-426A-848E-BB89DE97E5EA}" srcOrd="0" destOrd="0" parTransId="{5EE9DB20-20F8-4180-971B-E7E5E8CF3A91}" sibTransId="{A11885FA-7E23-42D5-833C-EDB48564FC3B}"/>
    <dgm:cxn modelId="{094B129D-C203-41F9-8ABE-67486B105ECE}" type="presOf" srcId="{13ECDD66-4A40-40F8-AF0A-2929B7BDB2E4}" destId="{441751D4-EA76-4AB2-AD90-3ACBCB775D95}" srcOrd="0" destOrd="0" presId="urn:microsoft.com/office/officeart/2005/8/layout/hList1"/>
    <dgm:cxn modelId="{84C97DA4-C16A-426F-A504-B62CDE780BA5}" type="presOf" srcId="{C55C6E8B-5C06-48C0-9E43-6F9F987C1B3F}" destId="{48F2B195-2F5F-49BD-BAE3-C7F7A7D36F25}" srcOrd="0" destOrd="0" presId="urn:microsoft.com/office/officeart/2005/8/layout/hList1"/>
    <dgm:cxn modelId="{CC6B4CA6-4E95-4251-A611-4550EB6631CF}" type="presOf" srcId="{C5A2B8F9-C674-4D00-97BD-8E698A46B11C}" destId="{E193452E-F875-426D-8026-0DFE0D9413F6}" srcOrd="0" destOrd="0" presId="urn:microsoft.com/office/officeart/2005/8/layout/hList1"/>
    <dgm:cxn modelId="{5ABDE5BF-5CE6-4631-BD2A-F1F9EE1D1C54}" type="presOf" srcId="{6458C75F-3EF7-4B28-A90B-20E9B20E8ED8}" destId="{49D77C5F-14BE-4361-A0F5-5B1DC10451B3}" srcOrd="0" destOrd="0" presId="urn:microsoft.com/office/officeart/2005/8/layout/hList1"/>
    <dgm:cxn modelId="{AEAB00D4-8E02-4298-9E94-85BA4E9C1393}" type="presOf" srcId="{27BBD0D3-4525-4A64-B884-2320B123AD7F}" destId="{C58C34F1-6B1D-469F-8B15-01B189CBCA80}" srcOrd="0" destOrd="0" presId="urn:microsoft.com/office/officeart/2005/8/layout/hList1"/>
    <dgm:cxn modelId="{C0B267E1-E8B1-42B1-834A-6016F502C003}" srcId="{BAF63100-8567-40DF-B2DD-DD7FC9860123}" destId="{C55C6E8B-5C06-48C0-9E43-6F9F987C1B3F}" srcOrd="0" destOrd="0" parTransId="{750EFEAA-6528-4AB8-AF5B-9538F342331A}" sibTransId="{74B6CEB2-B1BB-4FCE-B0DD-529F98AC7016}"/>
    <dgm:cxn modelId="{48169FEC-F798-417B-8EFA-E0A15C3842E4}" srcId="{27BBD0D3-4525-4A64-B884-2320B123AD7F}" destId="{C5A2B8F9-C674-4D00-97BD-8E698A46B11C}" srcOrd="1" destOrd="0" parTransId="{5C6C47E2-63F7-47F4-8E93-2366E35619F7}" sibTransId="{F8BB6D53-62E3-4046-8D28-BD0BA92AB912}"/>
    <dgm:cxn modelId="{1EFB37FD-52F7-40B2-89C7-559AE0230A97}" srcId="{27BBD0D3-4525-4A64-B884-2320B123AD7F}" destId="{BAF63100-8567-40DF-B2DD-DD7FC9860123}" srcOrd="3" destOrd="0" parTransId="{E4A1130B-E5C3-4E46-99E6-B9A564B2A101}" sibTransId="{CB041EF2-7450-4345-9D72-0D2BACFF4207}"/>
    <dgm:cxn modelId="{EBF8A89F-7199-40DC-90F4-93679CD027E2}" type="presParOf" srcId="{C58C34F1-6B1D-469F-8B15-01B189CBCA80}" destId="{3FB98E27-8B8D-46ED-90B8-F8E9AA9F0206}" srcOrd="0" destOrd="0" presId="urn:microsoft.com/office/officeart/2005/8/layout/hList1"/>
    <dgm:cxn modelId="{A0C02D1C-7BAC-412A-90B1-049B7A3C3CF8}" type="presParOf" srcId="{3FB98E27-8B8D-46ED-90B8-F8E9AA9F0206}" destId="{441751D4-EA76-4AB2-AD90-3ACBCB775D95}" srcOrd="0" destOrd="0" presId="urn:microsoft.com/office/officeart/2005/8/layout/hList1"/>
    <dgm:cxn modelId="{AE696928-DF55-4094-94B7-60F00CE89165}" type="presParOf" srcId="{3FB98E27-8B8D-46ED-90B8-F8E9AA9F0206}" destId="{2D2F859F-9E74-41A4-A007-9A4918BE06AE}" srcOrd="1" destOrd="0" presId="urn:microsoft.com/office/officeart/2005/8/layout/hList1"/>
    <dgm:cxn modelId="{35C5EC15-8F17-419D-A9BC-6F90279A5A1C}" type="presParOf" srcId="{C58C34F1-6B1D-469F-8B15-01B189CBCA80}" destId="{63A266A3-167F-4BCC-BD5E-E37254A7105F}" srcOrd="1" destOrd="0" presId="urn:microsoft.com/office/officeart/2005/8/layout/hList1"/>
    <dgm:cxn modelId="{84EA0EED-8BDB-4317-AD55-E6FBB20CDCAD}" type="presParOf" srcId="{C58C34F1-6B1D-469F-8B15-01B189CBCA80}" destId="{09A2D620-B1B9-4D4F-B78D-FBEF14A2D57E}" srcOrd="2" destOrd="0" presId="urn:microsoft.com/office/officeart/2005/8/layout/hList1"/>
    <dgm:cxn modelId="{9C3C9331-C563-459B-AD66-1F35D779F8E3}" type="presParOf" srcId="{09A2D620-B1B9-4D4F-B78D-FBEF14A2D57E}" destId="{E193452E-F875-426D-8026-0DFE0D9413F6}" srcOrd="0" destOrd="0" presId="urn:microsoft.com/office/officeart/2005/8/layout/hList1"/>
    <dgm:cxn modelId="{E91C972F-EA77-4454-B7BE-10072731C2A0}" type="presParOf" srcId="{09A2D620-B1B9-4D4F-B78D-FBEF14A2D57E}" destId="{57ADDA6D-A881-4D9D-873B-77C1A0630F0F}" srcOrd="1" destOrd="0" presId="urn:microsoft.com/office/officeart/2005/8/layout/hList1"/>
    <dgm:cxn modelId="{6B4457AC-FB06-46C4-B207-05ECB668BEF7}" type="presParOf" srcId="{C58C34F1-6B1D-469F-8B15-01B189CBCA80}" destId="{699C04B7-264E-45A5-A437-3CD3F2EDEFF5}" srcOrd="3" destOrd="0" presId="urn:microsoft.com/office/officeart/2005/8/layout/hList1"/>
    <dgm:cxn modelId="{8748BF04-9AC5-4955-ABA2-A646AB4AC334}" type="presParOf" srcId="{C58C34F1-6B1D-469F-8B15-01B189CBCA80}" destId="{520BC6F3-CC3A-46AD-9DBA-2050A0537911}" srcOrd="4" destOrd="0" presId="urn:microsoft.com/office/officeart/2005/8/layout/hList1"/>
    <dgm:cxn modelId="{06939FFE-3F78-40E5-AF74-DF7D64C107F7}" type="presParOf" srcId="{520BC6F3-CC3A-46AD-9DBA-2050A0537911}" destId="{88DAFE89-4D3A-4B76-BEA6-4203B18C5C7F}" srcOrd="0" destOrd="0" presId="urn:microsoft.com/office/officeart/2005/8/layout/hList1"/>
    <dgm:cxn modelId="{2E8AAFF7-0577-4462-8960-784C6CFA6F71}" type="presParOf" srcId="{520BC6F3-CC3A-46AD-9DBA-2050A0537911}" destId="{49D77C5F-14BE-4361-A0F5-5B1DC10451B3}" srcOrd="1" destOrd="0" presId="urn:microsoft.com/office/officeart/2005/8/layout/hList1"/>
    <dgm:cxn modelId="{89EEB1FD-BAA2-4F67-BDE4-CFC8823DAD11}" type="presParOf" srcId="{C58C34F1-6B1D-469F-8B15-01B189CBCA80}" destId="{A5B9EBF3-9DFE-45C9-B20E-A83BD54D69A4}" srcOrd="5" destOrd="0" presId="urn:microsoft.com/office/officeart/2005/8/layout/hList1"/>
    <dgm:cxn modelId="{7A9A4A58-6325-40C7-B028-055CBED0B123}" type="presParOf" srcId="{C58C34F1-6B1D-469F-8B15-01B189CBCA80}" destId="{E7A0F2F8-B2DE-4D6B-9924-579CA84CBE90}" srcOrd="6" destOrd="0" presId="urn:microsoft.com/office/officeart/2005/8/layout/hList1"/>
    <dgm:cxn modelId="{764D82D1-B245-45CD-9DFC-8A7443D9B7A8}" type="presParOf" srcId="{E7A0F2F8-B2DE-4D6B-9924-579CA84CBE90}" destId="{7CDF4C8A-646E-432E-8854-39BFF9CA31FE}" srcOrd="0" destOrd="0" presId="urn:microsoft.com/office/officeart/2005/8/layout/hList1"/>
    <dgm:cxn modelId="{6E62D0C0-D8DF-4C18-A8E8-CDB613D4B37A}" type="presParOf" srcId="{E7A0F2F8-B2DE-4D6B-9924-579CA84CBE90}" destId="{48F2B195-2F5F-49BD-BAE3-C7F7A7D36F2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BBD0D3-4525-4A64-B884-2320B123AD7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ECDD66-4A40-40F8-AF0A-2929B7BDB2E4}">
      <dgm:prSet phldrT="[Text]"/>
      <dgm:spPr/>
      <dgm:t>
        <a:bodyPr/>
        <a:lstStyle/>
        <a:p>
          <a:pPr>
            <a:buClr>
              <a:schemeClr val="tx2">
                <a:lumMod val="50000"/>
                <a:lumOff val="50000"/>
              </a:schemeClr>
            </a:buClr>
            <a:buSzPct val="75000"/>
            <a:buFont typeface="Wingdings" panose="05000000000000000000" pitchFamily="2" charset="2"/>
            <a:buChar char="§"/>
          </a:pPr>
          <a:r>
            <a:rPr lang="en-US" dirty="0">
              <a:solidFill>
                <a:schemeClr val="tx2"/>
              </a:solidFill>
            </a:rPr>
            <a:t>Build the Scenario</a:t>
          </a:r>
          <a:endParaRPr lang="en-US" dirty="0"/>
        </a:p>
      </dgm:t>
    </dgm:pt>
    <dgm:pt modelId="{A8587C12-D016-4D51-B41C-0115F1B2B64C}" type="parTrans" cxnId="{B0BF0144-19D3-48FB-99E0-0769A9F148D1}">
      <dgm:prSet/>
      <dgm:spPr/>
      <dgm:t>
        <a:bodyPr/>
        <a:lstStyle/>
        <a:p>
          <a:endParaRPr lang="en-US"/>
        </a:p>
      </dgm:t>
    </dgm:pt>
    <dgm:pt modelId="{B71C19C0-DA3B-4DC1-A115-D28AFB9CF59E}" type="sibTrans" cxnId="{B0BF0144-19D3-48FB-99E0-0769A9F148D1}">
      <dgm:prSet/>
      <dgm:spPr/>
      <dgm:t>
        <a:bodyPr/>
        <a:lstStyle/>
        <a:p>
          <a:endParaRPr lang="en-US"/>
        </a:p>
      </dgm:t>
    </dgm:pt>
    <dgm:pt modelId="{95E04091-0DC2-426A-848E-BB89DE97E5EA}">
      <dgm:prSet phldrT="[Text]" custT="1"/>
      <dgm:spPr/>
      <dgm:t>
        <a:bodyPr/>
        <a:lstStyle/>
        <a:p>
          <a:pPr>
            <a:buClr>
              <a:schemeClr val="bg1"/>
            </a:buClr>
            <a:buSzPct val="75000"/>
            <a:buFont typeface="Arial" panose="020B0604020202020204" pitchFamily="34" charset="0"/>
            <a:buChar char="•"/>
          </a:pPr>
          <a:r>
            <a:rPr lang="en-US" sz="2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Tailor scenario to business needs.</a:t>
          </a:r>
        </a:p>
      </dgm:t>
    </dgm:pt>
    <dgm:pt modelId="{5EE9DB20-20F8-4180-971B-E7E5E8CF3A91}" type="parTrans" cxnId="{2B258383-F133-4787-86C8-B2B21D9F2F81}">
      <dgm:prSet/>
      <dgm:spPr/>
      <dgm:t>
        <a:bodyPr/>
        <a:lstStyle/>
        <a:p>
          <a:endParaRPr lang="en-US"/>
        </a:p>
      </dgm:t>
    </dgm:pt>
    <dgm:pt modelId="{A11885FA-7E23-42D5-833C-EDB48564FC3B}" type="sibTrans" cxnId="{2B258383-F133-4787-86C8-B2B21D9F2F81}">
      <dgm:prSet/>
      <dgm:spPr/>
      <dgm:t>
        <a:bodyPr/>
        <a:lstStyle/>
        <a:p>
          <a:endParaRPr lang="en-US"/>
        </a:p>
      </dgm:t>
    </dgm:pt>
    <dgm:pt modelId="{C5A2B8F9-C674-4D00-97BD-8E698A46B11C}">
      <dgm:prSet phldrT="[Text]"/>
      <dgm:spPr/>
      <dgm:t>
        <a:bodyPr/>
        <a:lstStyle/>
        <a:p>
          <a:r>
            <a:rPr lang="en-US" dirty="0"/>
            <a:t>Impact </a:t>
          </a:r>
        </a:p>
      </dgm:t>
    </dgm:pt>
    <dgm:pt modelId="{5C6C47E2-63F7-47F4-8E93-2366E35619F7}" type="parTrans" cxnId="{48169FEC-F798-417B-8EFA-E0A15C3842E4}">
      <dgm:prSet/>
      <dgm:spPr/>
      <dgm:t>
        <a:bodyPr/>
        <a:lstStyle/>
        <a:p>
          <a:endParaRPr lang="en-US"/>
        </a:p>
      </dgm:t>
    </dgm:pt>
    <dgm:pt modelId="{F8BB6D53-62E3-4046-8D28-BD0BA92AB912}" type="sibTrans" cxnId="{48169FEC-F798-417B-8EFA-E0A15C3842E4}">
      <dgm:prSet/>
      <dgm:spPr/>
      <dgm:t>
        <a:bodyPr/>
        <a:lstStyle/>
        <a:p>
          <a:endParaRPr lang="en-US"/>
        </a:p>
      </dgm:t>
    </dgm:pt>
    <dgm:pt modelId="{AE42E95E-E279-4C63-BB78-DA4B1A26B947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Define the controls which reduces it</a:t>
          </a:r>
        </a:p>
      </dgm:t>
    </dgm:pt>
    <dgm:pt modelId="{BAD6679A-F172-4A1B-AAC9-668ACD50280C}" type="parTrans" cxnId="{C5DDB866-0FE0-4F9B-9924-5A095DAC6A7A}">
      <dgm:prSet/>
      <dgm:spPr/>
      <dgm:t>
        <a:bodyPr/>
        <a:lstStyle/>
        <a:p>
          <a:endParaRPr lang="en-US"/>
        </a:p>
      </dgm:t>
    </dgm:pt>
    <dgm:pt modelId="{8BF01D35-E0D6-4A3B-BE67-29B23AA1EA4D}" type="sibTrans" cxnId="{C5DDB866-0FE0-4F9B-9924-5A095DAC6A7A}">
      <dgm:prSet/>
      <dgm:spPr/>
      <dgm:t>
        <a:bodyPr/>
        <a:lstStyle/>
        <a:p>
          <a:endParaRPr lang="en-US"/>
        </a:p>
      </dgm:t>
    </dgm:pt>
    <dgm:pt modelId="{67557CA3-F942-4F25-B973-223C624962FC}">
      <dgm:prSet phldrT="[Text]"/>
      <dgm:spPr/>
      <dgm:t>
        <a:bodyPr/>
        <a:lstStyle/>
        <a:p>
          <a:r>
            <a:rPr lang="en-US" dirty="0">
              <a:solidFill>
                <a:schemeClr val="tx2"/>
              </a:solidFill>
            </a:rPr>
            <a:t>Likelihood</a:t>
          </a:r>
          <a:endParaRPr lang="en-US" dirty="0"/>
        </a:p>
      </dgm:t>
    </dgm:pt>
    <dgm:pt modelId="{8540E256-9473-486D-8603-BE1B7D65A345}" type="parTrans" cxnId="{8BBCC758-701E-41A7-A46D-71DF271C58D6}">
      <dgm:prSet/>
      <dgm:spPr/>
      <dgm:t>
        <a:bodyPr/>
        <a:lstStyle/>
        <a:p>
          <a:endParaRPr lang="en-US"/>
        </a:p>
      </dgm:t>
    </dgm:pt>
    <dgm:pt modelId="{3A5557AF-B591-4810-B422-D0466DB00753}" type="sibTrans" cxnId="{8BBCC758-701E-41A7-A46D-71DF271C58D6}">
      <dgm:prSet/>
      <dgm:spPr/>
      <dgm:t>
        <a:bodyPr/>
        <a:lstStyle/>
        <a:p>
          <a:endParaRPr lang="en-US"/>
        </a:p>
      </dgm:t>
    </dgm:pt>
    <dgm:pt modelId="{6458C75F-3EF7-4B28-A90B-20E9B20E8ED8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Define the controls which reduces it</a:t>
          </a:r>
        </a:p>
      </dgm:t>
    </dgm:pt>
    <dgm:pt modelId="{3CD234E2-8F65-41E6-A502-3D996E3A6B29}" type="parTrans" cxnId="{90A93703-F5CD-49B5-BB99-EBF70278B5F8}">
      <dgm:prSet/>
      <dgm:spPr/>
      <dgm:t>
        <a:bodyPr/>
        <a:lstStyle/>
        <a:p>
          <a:endParaRPr lang="en-US"/>
        </a:p>
      </dgm:t>
    </dgm:pt>
    <dgm:pt modelId="{92D95C18-29FC-49D7-BAE1-F87C3079F012}" type="sibTrans" cxnId="{90A93703-F5CD-49B5-BB99-EBF70278B5F8}">
      <dgm:prSet/>
      <dgm:spPr/>
      <dgm:t>
        <a:bodyPr/>
        <a:lstStyle/>
        <a:p>
          <a:endParaRPr lang="en-US"/>
        </a:p>
      </dgm:t>
    </dgm:pt>
    <dgm:pt modelId="{BAF63100-8567-40DF-B2DD-DD7FC9860123}">
      <dgm:prSet phldrT="[Text]"/>
      <dgm:spPr/>
      <dgm:t>
        <a:bodyPr/>
        <a:lstStyle/>
        <a:p>
          <a:r>
            <a:rPr lang="en-US" dirty="0"/>
            <a:t>Category</a:t>
          </a:r>
        </a:p>
      </dgm:t>
    </dgm:pt>
    <dgm:pt modelId="{E4A1130B-E5C3-4E46-99E6-B9A564B2A101}" type="parTrans" cxnId="{1EFB37FD-52F7-40B2-89C7-559AE0230A97}">
      <dgm:prSet/>
      <dgm:spPr/>
      <dgm:t>
        <a:bodyPr/>
        <a:lstStyle/>
        <a:p>
          <a:endParaRPr lang="en-US"/>
        </a:p>
      </dgm:t>
    </dgm:pt>
    <dgm:pt modelId="{CB041EF2-7450-4345-9D72-0D2BACFF4207}" type="sibTrans" cxnId="{1EFB37FD-52F7-40B2-89C7-559AE0230A97}">
      <dgm:prSet/>
      <dgm:spPr/>
      <dgm:t>
        <a:bodyPr/>
        <a:lstStyle/>
        <a:p>
          <a:endParaRPr lang="en-US"/>
        </a:p>
      </dgm:t>
    </dgm:pt>
    <dgm:pt modelId="{C55C6E8B-5C06-48C0-9E43-6F9F987C1B3F}">
      <dgm:prSet/>
      <dgm:spPr/>
      <dgm:t>
        <a:bodyPr/>
        <a:lstStyle/>
        <a:p>
          <a:r>
            <a:rPr lang="en-US" dirty="0"/>
            <a:t>Map scenario to risk category</a:t>
          </a:r>
        </a:p>
      </dgm:t>
    </dgm:pt>
    <dgm:pt modelId="{750EFEAA-6528-4AB8-AF5B-9538F342331A}" type="parTrans" cxnId="{C0B267E1-E8B1-42B1-834A-6016F502C003}">
      <dgm:prSet/>
      <dgm:spPr/>
      <dgm:t>
        <a:bodyPr/>
        <a:lstStyle/>
        <a:p>
          <a:endParaRPr lang="en-US"/>
        </a:p>
      </dgm:t>
    </dgm:pt>
    <dgm:pt modelId="{74B6CEB2-B1BB-4FCE-B0DD-529F98AC7016}" type="sibTrans" cxnId="{C0B267E1-E8B1-42B1-834A-6016F502C003}">
      <dgm:prSet/>
      <dgm:spPr/>
      <dgm:t>
        <a:bodyPr/>
        <a:lstStyle/>
        <a:p>
          <a:endParaRPr lang="en-US"/>
        </a:p>
      </dgm:t>
    </dgm:pt>
    <dgm:pt modelId="{AAFFFCAF-9257-4621-B8A0-D3A2CDD9817D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Triage (asset value)</a:t>
          </a:r>
        </a:p>
      </dgm:t>
    </dgm:pt>
    <dgm:pt modelId="{F9B70FA3-C49E-4AEF-8D1C-7D7ED0B44FB1}" type="parTrans" cxnId="{073D0A0D-A11E-45C4-9F36-409CDEA08C92}">
      <dgm:prSet/>
      <dgm:spPr/>
      <dgm:t>
        <a:bodyPr/>
        <a:lstStyle/>
        <a:p>
          <a:endParaRPr lang="en-US"/>
        </a:p>
      </dgm:t>
    </dgm:pt>
    <dgm:pt modelId="{F05EFEDF-D550-4ACA-96D1-CFD45D528F5C}" type="sibTrans" cxnId="{073D0A0D-A11E-45C4-9F36-409CDEA08C92}">
      <dgm:prSet/>
      <dgm:spPr/>
      <dgm:t>
        <a:bodyPr/>
        <a:lstStyle/>
        <a:p>
          <a:endParaRPr lang="en-US"/>
        </a:p>
      </dgm:t>
    </dgm:pt>
    <dgm:pt modelId="{C58C34F1-6B1D-469F-8B15-01B189CBCA80}" type="pres">
      <dgm:prSet presAssocID="{27BBD0D3-4525-4A64-B884-2320B123AD7F}" presName="Name0" presStyleCnt="0">
        <dgm:presLayoutVars>
          <dgm:dir/>
          <dgm:animLvl val="lvl"/>
          <dgm:resizeHandles val="exact"/>
        </dgm:presLayoutVars>
      </dgm:prSet>
      <dgm:spPr/>
    </dgm:pt>
    <dgm:pt modelId="{3FB98E27-8B8D-46ED-90B8-F8E9AA9F0206}" type="pres">
      <dgm:prSet presAssocID="{13ECDD66-4A40-40F8-AF0A-2929B7BDB2E4}" presName="composite" presStyleCnt="0"/>
      <dgm:spPr/>
    </dgm:pt>
    <dgm:pt modelId="{441751D4-EA76-4AB2-AD90-3ACBCB775D95}" type="pres">
      <dgm:prSet presAssocID="{13ECDD66-4A40-40F8-AF0A-2929B7BDB2E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D2F859F-9E74-41A4-A007-9A4918BE06AE}" type="pres">
      <dgm:prSet presAssocID="{13ECDD66-4A40-40F8-AF0A-2929B7BDB2E4}" presName="desTx" presStyleLbl="alignAccFollowNode1" presStyleIdx="0" presStyleCnt="4" custLinFactNeighborX="-166" custLinFactNeighborY="360">
        <dgm:presLayoutVars>
          <dgm:bulletEnabled val="1"/>
        </dgm:presLayoutVars>
      </dgm:prSet>
      <dgm:spPr/>
    </dgm:pt>
    <dgm:pt modelId="{63A266A3-167F-4BCC-BD5E-E37254A7105F}" type="pres">
      <dgm:prSet presAssocID="{B71C19C0-DA3B-4DC1-A115-D28AFB9CF59E}" presName="space" presStyleCnt="0"/>
      <dgm:spPr/>
    </dgm:pt>
    <dgm:pt modelId="{09A2D620-B1B9-4D4F-B78D-FBEF14A2D57E}" type="pres">
      <dgm:prSet presAssocID="{C5A2B8F9-C674-4D00-97BD-8E698A46B11C}" presName="composite" presStyleCnt="0"/>
      <dgm:spPr/>
    </dgm:pt>
    <dgm:pt modelId="{E193452E-F875-426D-8026-0DFE0D9413F6}" type="pres">
      <dgm:prSet presAssocID="{C5A2B8F9-C674-4D00-97BD-8E698A46B11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57ADDA6D-A881-4D9D-873B-77C1A0630F0F}" type="pres">
      <dgm:prSet presAssocID="{C5A2B8F9-C674-4D00-97BD-8E698A46B11C}" presName="desTx" presStyleLbl="alignAccFollowNode1" presStyleIdx="1" presStyleCnt="4">
        <dgm:presLayoutVars>
          <dgm:bulletEnabled val="1"/>
        </dgm:presLayoutVars>
      </dgm:prSet>
      <dgm:spPr/>
    </dgm:pt>
    <dgm:pt modelId="{699C04B7-264E-45A5-A437-3CD3F2EDEFF5}" type="pres">
      <dgm:prSet presAssocID="{F8BB6D53-62E3-4046-8D28-BD0BA92AB912}" presName="space" presStyleCnt="0"/>
      <dgm:spPr/>
    </dgm:pt>
    <dgm:pt modelId="{520BC6F3-CC3A-46AD-9DBA-2050A0537911}" type="pres">
      <dgm:prSet presAssocID="{67557CA3-F942-4F25-B973-223C624962FC}" presName="composite" presStyleCnt="0"/>
      <dgm:spPr/>
    </dgm:pt>
    <dgm:pt modelId="{88DAFE89-4D3A-4B76-BEA6-4203B18C5C7F}" type="pres">
      <dgm:prSet presAssocID="{67557CA3-F942-4F25-B973-223C624962F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49D77C5F-14BE-4361-A0F5-5B1DC10451B3}" type="pres">
      <dgm:prSet presAssocID="{67557CA3-F942-4F25-B973-223C624962FC}" presName="desTx" presStyleLbl="alignAccFollowNode1" presStyleIdx="2" presStyleCnt="4">
        <dgm:presLayoutVars>
          <dgm:bulletEnabled val="1"/>
        </dgm:presLayoutVars>
      </dgm:prSet>
      <dgm:spPr/>
    </dgm:pt>
    <dgm:pt modelId="{A5B9EBF3-9DFE-45C9-B20E-A83BD54D69A4}" type="pres">
      <dgm:prSet presAssocID="{3A5557AF-B591-4810-B422-D0466DB00753}" presName="space" presStyleCnt="0"/>
      <dgm:spPr/>
    </dgm:pt>
    <dgm:pt modelId="{E7A0F2F8-B2DE-4D6B-9924-579CA84CBE90}" type="pres">
      <dgm:prSet presAssocID="{BAF63100-8567-40DF-B2DD-DD7FC9860123}" presName="composite" presStyleCnt="0"/>
      <dgm:spPr/>
    </dgm:pt>
    <dgm:pt modelId="{7CDF4C8A-646E-432E-8854-39BFF9CA31FE}" type="pres">
      <dgm:prSet presAssocID="{BAF63100-8567-40DF-B2DD-DD7FC986012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48F2B195-2F5F-49BD-BAE3-C7F7A7D36F25}" type="pres">
      <dgm:prSet presAssocID="{BAF63100-8567-40DF-B2DD-DD7FC986012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90A93703-F5CD-49B5-BB99-EBF70278B5F8}" srcId="{67557CA3-F942-4F25-B973-223C624962FC}" destId="{6458C75F-3EF7-4B28-A90B-20E9B20E8ED8}" srcOrd="0" destOrd="0" parTransId="{3CD234E2-8F65-41E6-A502-3D996E3A6B29}" sibTransId="{92D95C18-29FC-49D7-BAE1-F87C3079F012}"/>
    <dgm:cxn modelId="{073D0A0D-A11E-45C4-9F36-409CDEA08C92}" srcId="{C5A2B8F9-C674-4D00-97BD-8E698A46B11C}" destId="{AAFFFCAF-9257-4621-B8A0-D3A2CDD9817D}" srcOrd="1" destOrd="0" parTransId="{F9B70FA3-C49E-4AEF-8D1C-7D7ED0B44FB1}" sibTransId="{F05EFEDF-D550-4ACA-96D1-CFD45D528F5C}"/>
    <dgm:cxn modelId="{9B43B514-F71F-4964-982C-288A86B1A8F0}" type="presOf" srcId="{AE42E95E-E279-4C63-BB78-DA4B1A26B947}" destId="{57ADDA6D-A881-4D9D-873B-77C1A0630F0F}" srcOrd="0" destOrd="0" presId="urn:microsoft.com/office/officeart/2005/8/layout/hList1"/>
    <dgm:cxn modelId="{F147F415-CFE3-4DE7-A328-5B41DD0C9FDE}" type="presOf" srcId="{AAFFFCAF-9257-4621-B8A0-D3A2CDD9817D}" destId="{57ADDA6D-A881-4D9D-873B-77C1A0630F0F}" srcOrd="0" destOrd="1" presId="urn:microsoft.com/office/officeart/2005/8/layout/hList1"/>
    <dgm:cxn modelId="{9A06A930-E90A-45FC-8E81-741EE749B65E}" type="presOf" srcId="{95E04091-0DC2-426A-848E-BB89DE97E5EA}" destId="{2D2F859F-9E74-41A4-A007-9A4918BE06AE}" srcOrd="0" destOrd="0" presId="urn:microsoft.com/office/officeart/2005/8/layout/hList1"/>
    <dgm:cxn modelId="{0997445C-53CE-465C-8985-BBCFE8BC053A}" type="presOf" srcId="{BAF63100-8567-40DF-B2DD-DD7FC9860123}" destId="{7CDF4C8A-646E-432E-8854-39BFF9CA31FE}" srcOrd="0" destOrd="0" presId="urn:microsoft.com/office/officeart/2005/8/layout/hList1"/>
    <dgm:cxn modelId="{B0BF0144-19D3-48FB-99E0-0769A9F148D1}" srcId="{27BBD0D3-4525-4A64-B884-2320B123AD7F}" destId="{13ECDD66-4A40-40F8-AF0A-2929B7BDB2E4}" srcOrd="0" destOrd="0" parTransId="{A8587C12-D016-4D51-B41C-0115F1B2B64C}" sibTransId="{B71C19C0-DA3B-4DC1-A115-D28AFB9CF59E}"/>
    <dgm:cxn modelId="{731AA064-D267-40B7-83B5-E81919E4AEE6}" type="presOf" srcId="{67557CA3-F942-4F25-B973-223C624962FC}" destId="{88DAFE89-4D3A-4B76-BEA6-4203B18C5C7F}" srcOrd="0" destOrd="0" presId="urn:microsoft.com/office/officeart/2005/8/layout/hList1"/>
    <dgm:cxn modelId="{C5DDB866-0FE0-4F9B-9924-5A095DAC6A7A}" srcId="{C5A2B8F9-C674-4D00-97BD-8E698A46B11C}" destId="{AE42E95E-E279-4C63-BB78-DA4B1A26B947}" srcOrd="0" destOrd="0" parTransId="{BAD6679A-F172-4A1B-AAC9-668ACD50280C}" sibTransId="{8BF01D35-E0D6-4A3B-BE67-29B23AA1EA4D}"/>
    <dgm:cxn modelId="{8BBCC758-701E-41A7-A46D-71DF271C58D6}" srcId="{27BBD0D3-4525-4A64-B884-2320B123AD7F}" destId="{67557CA3-F942-4F25-B973-223C624962FC}" srcOrd="2" destOrd="0" parTransId="{8540E256-9473-486D-8603-BE1B7D65A345}" sibTransId="{3A5557AF-B591-4810-B422-D0466DB00753}"/>
    <dgm:cxn modelId="{2B258383-F133-4787-86C8-B2B21D9F2F81}" srcId="{13ECDD66-4A40-40F8-AF0A-2929B7BDB2E4}" destId="{95E04091-0DC2-426A-848E-BB89DE97E5EA}" srcOrd="0" destOrd="0" parTransId="{5EE9DB20-20F8-4180-971B-E7E5E8CF3A91}" sibTransId="{A11885FA-7E23-42D5-833C-EDB48564FC3B}"/>
    <dgm:cxn modelId="{094B129D-C203-41F9-8ABE-67486B105ECE}" type="presOf" srcId="{13ECDD66-4A40-40F8-AF0A-2929B7BDB2E4}" destId="{441751D4-EA76-4AB2-AD90-3ACBCB775D95}" srcOrd="0" destOrd="0" presId="urn:microsoft.com/office/officeart/2005/8/layout/hList1"/>
    <dgm:cxn modelId="{84C97DA4-C16A-426F-A504-B62CDE780BA5}" type="presOf" srcId="{C55C6E8B-5C06-48C0-9E43-6F9F987C1B3F}" destId="{48F2B195-2F5F-49BD-BAE3-C7F7A7D36F25}" srcOrd="0" destOrd="0" presId="urn:microsoft.com/office/officeart/2005/8/layout/hList1"/>
    <dgm:cxn modelId="{CC6B4CA6-4E95-4251-A611-4550EB6631CF}" type="presOf" srcId="{C5A2B8F9-C674-4D00-97BD-8E698A46B11C}" destId="{E193452E-F875-426D-8026-0DFE0D9413F6}" srcOrd="0" destOrd="0" presId="urn:microsoft.com/office/officeart/2005/8/layout/hList1"/>
    <dgm:cxn modelId="{5ABDE5BF-5CE6-4631-BD2A-F1F9EE1D1C54}" type="presOf" srcId="{6458C75F-3EF7-4B28-A90B-20E9B20E8ED8}" destId="{49D77C5F-14BE-4361-A0F5-5B1DC10451B3}" srcOrd="0" destOrd="0" presId="urn:microsoft.com/office/officeart/2005/8/layout/hList1"/>
    <dgm:cxn modelId="{AEAB00D4-8E02-4298-9E94-85BA4E9C1393}" type="presOf" srcId="{27BBD0D3-4525-4A64-B884-2320B123AD7F}" destId="{C58C34F1-6B1D-469F-8B15-01B189CBCA80}" srcOrd="0" destOrd="0" presId="urn:microsoft.com/office/officeart/2005/8/layout/hList1"/>
    <dgm:cxn modelId="{C0B267E1-E8B1-42B1-834A-6016F502C003}" srcId="{BAF63100-8567-40DF-B2DD-DD7FC9860123}" destId="{C55C6E8B-5C06-48C0-9E43-6F9F987C1B3F}" srcOrd="0" destOrd="0" parTransId="{750EFEAA-6528-4AB8-AF5B-9538F342331A}" sibTransId="{74B6CEB2-B1BB-4FCE-B0DD-529F98AC7016}"/>
    <dgm:cxn modelId="{48169FEC-F798-417B-8EFA-E0A15C3842E4}" srcId="{27BBD0D3-4525-4A64-B884-2320B123AD7F}" destId="{C5A2B8F9-C674-4D00-97BD-8E698A46B11C}" srcOrd="1" destOrd="0" parTransId="{5C6C47E2-63F7-47F4-8E93-2366E35619F7}" sibTransId="{F8BB6D53-62E3-4046-8D28-BD0BA92AB912}"/>
    <dgm:cxn modelId="{1EFB37FD-52F7-40B2-89C7-559AE0230A97}" srcId="{27BBD0D3-4525-4A64-B884-2320B123AD7F}" destId="{BAF63100-8567-40DF-B2DD-DD7FC9860123}" srcOrd="3" destOrd="0" parTransId="{E4A1130B-E5C3-4E46-99E6-B9A564B2A101}" sibTransId="{CB041EF2-7450-4345-9D72-0D2BACFF4207}"/>
    <dgm:cxn modelId="{EBF8A89F-7199-40DC-90F4-93679CD027E2}" type="presParOf" srcId="{C58C34F1-6B1D-469F-8B15-01B189CBCA80}" destId="{3FB98E27-8B8D-46ED-90B8-F8E9AA9F0206}" srcOrd="0" destOrd="0" presId="urn:microsoft.com/office/officeart/2005/8/layout/hList1"/>
    <dgm:cxn modelId="{A0C02D1C-7BAC-412A-90B1-049B7A3C3CF8}" type="presParOf" srcId="{3FB98E27-8B8D-46ED-90B8-F8E9AA9F0206}" destId="{441751D4-EA76-4AB2-AD90-3ACBCB775D95}" srcOrd="0" destOrd="0" presId="urn:microsoft.com/office/officeart/2005/8/layout/hList1"/>
    <dgm:cxn modelId="{AE696928-DF55-4094-94B7-60F00CE89165}" type="presParOf" srcId="{3FB98E27-8B8D-46ED-90B8-F8E9AA9F0206}" destId="{2D2F859F-9E74-41A4-A007-9A4918BE06AE}" srcOrd="1" destOrd="0" presId="urn:microsoft.com/office/officeart/2005/8/layout/hList1"/>
    <dgm:cxn modelId="{35C5EC15-8F17-419D-A9BC-6F90279A5A1C}" type="presParOf" srcId="{C58C34F1-6B1D-469F-8B15-01B189CBCA80}" destId="{63A266A3-167F-4BCC-BD5E-E37254A7105F}" srcOrd="1" destOrd="0" presId="urn:microsoft.com/office/officeart/2005/8/layout/hList1"/>
    <dgm:cxn modelId="{84EA0EED-8BDB-4317-AD55-E6FBB20CDCAD}" type="presParOf" srcId="{C58C34F1-6B1D-469F-8B15-01B189CBCA80}" destId="{09A2D620-B1B9-4D4F-B78D-FBEF14A2D57E}" srcOrd="2" destOrd="0" presId="urn:microsoft.com/office/officeart/2005/8/layout/hList1"/>
    <dgm:cxn modelId="{9C3C9331-C563-459B-AD66-1F35D779F8E3}" type="presParOf" srcId="{09A2D620-B1B9-4D4F-B78D-FBEF14A2D57E}" destId="{E193452E-F875-426D-8026-0DFE0D9413F6}" srcOrd="0" destOrd="0" presId="urn:microsoft.com/office/officeart/2005/8/layout/hList1"/>
    <dgm:cxn modelId="{E91C972F-EA77-4454-B7BE-10072731C2A0}" type="presParOf" srcId="{09A2D620-B1B9-4D4F-B78D-FBEF14A2D57E}" destId="{57ADDA6D-A881-4D9D-873B-77C1A0630F0F}" srcOrd="1" destOrd="0" presId="urn:microsoft.com/office/officeart/2005/8/layout/hList1"/>
    <dgm:cxn modelId="{6B4457AC-FB06-46C4-B207-05ECB668BEF7}" type="presParOf" srcId="{C58C34F1-6B1D-469F-8B15-01B189CBCA80}" destId="{699C04B7-264E-45A5-A437-3CD3F2EDEFF5}" srcOrd="3" destOrd="0" presId="urn:microsoft.com/office/officeart/2005/8/layout/hList1"/>
    <dgm:cxn modelId="{8748BF04-9AC5-4955-ABA2-A646AB4AC334}" type="presParOf" srcId="{C58C34F1-6B1D-469F-8B15-01B189CBCA80}" destId="{520BC6F3-CC3A-46AD-9DBA-2050A0537911}" srcOrd="4" destOrd="0" presId="urn:microsoft.com/office/officeart/2005/8/layout/hList1"/>
    <dgm:cxn modelId="{06939FFE-3F78-40E5-AF74-DF7D64C107F7}" type="presParOf" srcId="{520BC6F3-CC3A-46AD-9DBA-2050A0537911}" destId="{88DAFE89-4D3A-4B76-BEA6-4203B18C5C7F}" srcOrd="0" destOrd="0" presId="urn:microsoft.com/office/officeart/2005/8/layout/hList1"/>
    <dgm:cxn modelId="{2E8AAFF7-0577-4462-8960-784C6CFA6F71}" type="presParOf" srcId="{520BC6F3-CC3A-46AD-9DBA-2050A0537911}" destId="{49D77C5F-14BE-4361-A0F5-5B1DC10451B3}" srcOrd="1" destOrd="0" presId="urn:microsoft.com/office/officeart/2005/8/layout/hList1"/>
    <dgm:cxn modelId="{89EEB1FD-BAA2-4F67-BDE4-CFC8823DAD11}" type="presParOf" srcId="{C58C34F1-6B1D-469F-8B15-01B189CBCA80}" destId="{A5B9EBF3-9DFE-45C9-B20E-A83BD54D69A4}" srcOrd="5" destOrd="0" presId="urn:microsoft.com/office/officeart/2005/8/layout/hList1"/>
    <dgm:cxn modelId="{7A9A4A58-6325-40C7-B028-055CBED0B123}" type="presParOf" srcId="{C58C34F1-6B1D-469F-8B15-01B189CBCA80}" destId="{E7A0F2F8-B2DE-4D6B-9924-579CA84CBE90}" srcOrd="6" destOrd="0" presId="urn:microsoft.com/office/officeart/2005/8/layout/hList1"/>
    <dgm:cxn modelId="{764D82D1-B245-45CD-9DFC-8A7443D9B7A8}" type="presParOf" srcId="{E7A0F2F8-B2DE-4D6B-9924-579CA84CBE90}" destId="{7CDF4C8A-646E-432E-8854-39BFF9CA31FE}" srcOrd="0" destOrd="0" presId="urn:microsoft.com/office/officeart/2005/8/layout/hList1"/>
    <dgm:cxn modelId="{6E62D0C0-D8DF-4C18-A8E8-CDB613D4B37A}" type="presParOf" srcId="{E7A0F2F8-B2DE-4D6B-9924-579CA84CBE90}" destId="{48F2B195-2F5F-49BD-BAE3-C7F7A7D36F2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4BA6D4-43CD-4F32-88A6-B811036D7F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4D42BE-DB42-410F-A1B5-2C5FB89D8A5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 dirty="0"/>
            <a:t>Confidentiality-40%</a:t>
          </a:r>
          <a:endParaRPr lang="en-GB" dirty="0"/>
        </a:p>
      </dgm:t>
    </dgm:pt>
    <dgm:pt modelId="{E922F2B4-93BE-43BE-99B3-AA2A5481EEA1}" type="parTrans" cxnId="{BB0A8E27-E076-4C24-84B5-77849946F832}">
      <dgm:prSet/>
      <dgm:spPr/>
      <dgm:t>
        <a:bodyPr/>
        <a:lstStyle/>
        <a:p>
          <a:endParaRPr lang="en-GB"/>
        </a:p>
      </dgm:t>
    </dgm:pt>
    <dgm:pt modelId="{B791EC12-0A26-486B-BCB3-EE311D3A886A}" type="sibTrans" cxnId="{BB0A8E27-E076-4C24-84B5-77849946F832}">
      <dgm:prSet/>
      <dgm:spPr/>
      <dgm:t>
        <a:bodyPr/>
        <a:lstStyle/>
        <a:p>
          <a:endParaRPr lang="en-GB"/>
        </a:p>
      </dgm:t>
    </dgm:pt>
    <dgm:pt modelId="{C620526C-E770-42D1-A628-92BACE792B33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>
            <a:solidFill>
              <a:schemeClr val="tx1"/>
            </a:solidFill>
          </a:endParaRPr>
        </a:p>
      </dgm:t>
    </dgm:pt>
    <dgm:pt modelId="{09F0148A-59FB-4320-885E-7AFE0DDCBE22}" type="parTrans" cxnId="{5B55F50F-BD35-4EEC-95F4-053818D17368}">
      <dgm:prSet/>
      <dgm:spPr/>
      <dgm:t>
        <a:bodyPr/>
        <a:lstStyle/>
        <a:p>
          <a:endParaRPr lang="en-GB"/>
        </a:p>
      </dgm:t>
    </dgm:pt>
    <dgm:pt modelId="{BA6C9CD2-6E2F-4C5C-A91F-C3B8EF03E053}" type="sibTrans" cxnId="{5B55F50F-BD35-4EEC-95F4-053818D17368}">
      <dgm:prSet/>
      <dgm:spPr/>
      <dgm:t>
        <a:bodyPr/>
        <a:lstStyle/>
        <a:p>
          <a:endParaRPr lang="en-GB"/>
        </a:p>
      </dgm:t>
    </dgm:pt>
    <dgm:pt modelId="{CB6F9861-70A4-44B7-94D9-A3337F314DF4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4-Confidential</a:t>
          </a:r>
          <a:endParaRPr lang="en-GB">
            <a:solidFill>
              <a:schemeClr val="tx1"/>
            </a:solidFill>
          </a:endParaRPr>
        </a:p>
      </dgm:t>
    </dgm:pt>
    <dgm:pt modelId="{05398B50-7E25-4589-B0D5-76AF64BFD12F}" type="parTrans" cxnId="{897E8976-382A-4829-845E-56FD84918B02}">
      <dgm:prSet/>
      <dgm:spPr/>
      <dgm:t>
        <a:bodyPr/>
        <a:lstStyle/>
        <a:p>
          <a:endParaRPr lang="en-GB"/>
        </a:p>
      </dgm:t>
    </dgm:pt>
    <dgm:pt modelId="{345BF823-46D0-4AD9-81E4-7532244DB865}" type="sibTrans" cxnId="{897E8976-382A-4829-845E-56FD84918B02}">
      <dgm:prSet/>
      <dgm:spPr/>
      <dgm:t>
        <a:bodyPr/>
        <a:lstStyle/>
        <a:p>
          <a:endParaRPr lang="en-GB"/>
        </a:p>
      </dgm:t>
    </dgm:pt>
    <dgm:pt modelId="{92F9162A-A82E-40EC-BAFC-334F3439D264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 dirty="0"/>
            <a:t>Integrity-20%</a:t>
          </a:r>
          <a:endParaRPr lang="en-GB" dirty="0"/>
        </a:p>
      </dgm:t>
    </dgm:pt>
    <dgm:pt modelId="{9B0A2D98-6F05-4A20-9607-436C78DE2526}" type="parTrans" cxnId="{7ABF9376-9706-4D35-823C-C7E348EFF42B}">
      <dgm:prSet/>
      <dgm:spPr/>
      <dgm:t>
        <a:bodyPr/>
        <a:lstStyle/>
        <a:p>
          <a:endParaRPr lang="en-GB"/>
        </a:p>
      </dgm:t>
    </dgm:pt>
    <dgm:pt modelId="{5A93FB87-75F5-4E95-A166-5C4A1A33A947}" type="sibTrans" cxnId="{7ABF9376-9706-4D35-823C-C7E348EFF42B}">
      <dgm:prSet/>
      <dgm:spPr/>
      <dgm:t>
        <a:bodyPr/>
        <a:lstStyle/>
        <a:p>
          <a:endParaRPr lang="en-GB"/>
        </a:p>
      </dgm:t>
    </dgm:pt>
    <dgm:pt modelId="{2FFC80FD-9135-4394-81D9-0200E03A3D1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5-</a:t>
          </a:r>
          <a:r>
            <a:rPr lang="en-GB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dirty="0">
            <a:solidFill>
              <a:schemeClr val="tx1"/>
            </a:solidFill>
          </a:endParaRPr>
        </a:p>
      </dgm:t>
    </dgm:pt>
    <dgm:pt modelId="{29085C2B-A337-453F-9547-77ADC8393243}" type="parTrans" cxnId="{B12C52EC-BABD-4C2B-A01F-8BC89C4A41C1}">
      <dgm:prSet/>
      <dgm:spPr/>
      <dgm:t>
        <a:bodyPr/>
        <a:lstStyle/>
        <a:p>
          <a:endParaRPr lang="en-GB"/>
        </a:p>
      </dgm:t>
    </dgm:pt>
    <dgm:pt modelId="{65D4E199-6BC2-425D-99E0-32EB61624380}" type="sibTrans" cxnId="{B12C52EC-BABD-4C2B-A01F-8BC89C4A41C1}">
      <dgm:prSet/>
      <dgm:spPr/>
      <dgm:t>
        <a:bodyPr/>
        <a:lstStyle/>
        <a:p>
          <a:endParaRPr lang="en-GB"/>
        </a:p>
      </dgm:t>
    </dgm:pt>
    <dgm:pt modelId="{A1AB753C-57D0-4CF9-9B57-22F52B5F5C3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3-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>
            <a:solidFill>
              <a:schemeClr val="tx1"/>
            </a:solidFill>
          </a:endParaRPr>
        </a:p>
      </dgm:t>
    </dgm:pt>
    <dgm:pt modelId="{1400E36E-71D3-4334-8DBA-5997216F1B1B}" type="parTrans" cxnId="{FA15E98F-364C-41D5-A4B8-B52C1AE21D32}">
      <dgm:prSet/>
      <dgm:spPr/>
      <dgm:t>
        <a:bodyPr/>
        <a:lstStyle/>
        <a:p>
          <a:endParaRPr lang="en-GB"/>
        </a:p>
      </dgm:t>
    </dgm:pt>
    <dgm:pt modelId="{D63EE1E0-7323-4E60-B32B-F262EC4AC433}" type="sibTrans" cxnId="{FA15E98F-364C-41D5-A4B8-B52C1AE21D32}">
      <dgm:prSet/>
      <dgm:spPr/>
      <dgm:t>
        <a:bodyPr/>
        <a:lstStyle/>
        <a:p>
          <a:endParaRPr lang="en-GB"/>
        </a:p>
      </dgm:t>
    </dgm:pt>
    <dgm:pt modelId="{F46E8FB3-91EA-49E5-80FD-977F3B9BC18E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 dirty="0"/>
            <a:t>Availability-40%</a:t>
          </a:r>
          <a:endParaRPr lang="en-GB" dirty="0"/>
        </a:p>
      </dgm:t>
    </dgm:pt>
    <dgm:pt modelId="{1F1EB481-9117-4D2C-A774-23674C9549A2}" type="parTrans" cxnId="{244B6582-F552-4394-9E58-78EE162EC77A}">
      <dgm:prSet/>
      <dgm:spPr/>
      <dgm:t>
        <a:bodyPr/>
        <a:lstStyle/>
        <a:p>
          <a:endParaRPr lang="en-GB"/>
        </a:p>
      </dgm:t>
    </dgm:pt>
    <dgm:pt modelId="{DEAFE660-00FD-4870-8DFB-61051F273270}" type="sibTrans" cxnId="{244B6582-F552-4394-9E58-78EE162EC77A}">
      <dgm:prSet/>
      <dgm:spPr/>
      <dgm:t>
        <a:bodyPr/>
        <a:lstStyle/>
        <a:p>
          <a:endParaRPr lang="en-GB"/>
        </a:p>
      </dgm:t>
    </dgm:pt>
    <dgm:pt modelId="{32B8F0FF-C56E-4797-B766-3A451D76E54C}">
      <dgm:prSet phldrT="[Text]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50000"/>
              <a:alpha val="90000"/>
            </a:schemeClr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5-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dirty="0">
            <a:solidFill>
              <a:schemeClr val="tx1"/>
            </a:solidFill>
          </a:endParaRPr>
        </a:p>
      </dgm:t>
    </dgm:pt>
    <dgm:pt modelId="{1E7DD9DE-63CF-4FDA-9679-8CD75D0F9BCA}" type="parTrans" cxnId="{49A0424F-6EF0-4546-BE55-2784552CC0FF}">
      <dgm:prSet/>
      <dgm:spPr/>
      <dgm:t>
        <a:bodyPr/>
        <a:lstStyle/>
        <a:p>
          <a:endParaRPr lang="en-GB"/>
        </a:p>
      </dgm:t>
    </dgm:pt>
    <dgm:pt modelId="{E6E457D0-86B7-4F09-8255-0C60F0A4AE97}" type="sibTrans" cxnId="{49A0424F-6EF0-4546-BE55-2784552CC0FF}">
      <dgm:prSet/>
      <dgm:spPr/>
      <dgm:t>
        <a:bodyPr/>
        <a:lstStyle/>
        <a:p>
          <a:endParaRPr lang="en-GB"/>
        </a:p>
      </dgm:t>
    </dgm:pt>
    <dgm:pt modelId="{1D46DB5F-3A7F-478E-A9D5-9A58493474F9}">
      <dgm:prSet phldrT="[Text]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50000"/>
              <a:alpha val="90000"/>
            </a:schemeClr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3-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dirty="0">
            <a:solidFill>
              <a:schemeClr val="tx1"/>
            </a:solidFill>
          </a:endParaRPr>
        </a:p>
      </dgm:t>
    </dgm:pt>
    <dgm:pt modelId="{E282EBCA-5E62-446B-8D12-63F10932BAB1}" type="parTrans" cxnId="{0E01011C-5B3C-4A11-BC7F-42212A3B68CE}">
      <dgm:prSet/>
      <dgm:spPr/>
      <dgm:t>
        <a:bodyPr/>
        <a:lstStyle/>
        <a:p>
          <a:endParaRPr lang="en-GB"/>
        </a:p>
      </dgm:t>
    </dgm:pt>
    <dgm:pt modelId="{578D27E5-8633-47F1-84E2-A99D1C6FAE03}" type="sibTrans" cxnId="{0E01011C-5B3C-4A11-BC7F-42212A3B68CE}">
      <dgm:prSet/>
      <dgm:spPr/>
      <dgm:t>
        <a:bodyPr/>
        <a:lstStyle/>
        <a:p>
          <a:endParaRPr lang="en-GB"/>
        </a:p>
      </dgm:t>
    </dgm:pt>
    <dgm:pt modelId="{0CA5FB00-363F-46DB-9C3C-DF30267C391C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1-Public</a:t>
          </a:r>
          <a:endParaRPr lang="en-GB" dirty="0">
            <a:solidFill>
              <a:schemeClr val="tx1"/>
            </a:solidFill>
          </a:endParaRPr>
        </a:p>
      </dgm:t>
    </dgm:pt>
    <dgm:pt modelId="{90F4F94E-F56B-47F2-8929-30B865DE441E}" type="parTrans" cxnId="{78B7D7B6-5BCF-4E23-A9C0-E5E9A24BDBCF}">
      <dgm:prSet/>
      <dgm:spPr/>
      <dgm:t>
        <a:bodyPr/>
        <a:lstStyle/>
        <a:p>
          <a:endParaRPr lang="en-GB"/>
        </a:p>
      </dgm:t>
    </dgm:pt>
    <dgm:pt modelId="{BBB725BE-6345-4630-83DF-2098B64CE87F}" type="sibTrans" cxnId="{78B7D7B6-5BCF-4E23-A9C0-E5E9A24BDBCF}">
      <dgm:prSet/>
      <dgm:spPr/>
      <dgm:t>
        <a:bodyPr/>
        <a:lstStyle/>
        <a:p>
          <a:endParaRPr lang="en-GB"/>
        </a:p>
      </dgm:t>
    </dgm:pt>
    <dgm:pt modelId="{39E78D6C-669A-43CF-9B4A-329685A34A2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1-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>
            <a:solidFill>
              <a:schemeClr val="tx1"/>
            </a:solidFill>
          </a:endParaRPr>
        </a:p>
      </dgm:t>
    </dgm:pt>
    <dgm:pt modelId="{50C06F6F-280A-4011-9A77-FFE0327DA331}" type="parTrans" cxnId="{A3F5CE48-53FB-4899-B136-71F809583DBA}">
      <dgm:prSet/>
      <dgm:spPr/>
      <dgm:t>
        <a:bodyPr/>
        <a:lstStyle/>
        <a:p>
          <a:endParaRPr lang="en-GB"/>
        </a:p>
      </dgm:t>
    </dgm:pt>
    <dgm:pt modelId="{1978B181-6A0A-435A-B7B4-327296F2C3F2}" type="sibTrans" cxnId="{A3F5CE48-53FB-4899-B136-71F809583DBA}">
      <dgm:prSet/>
      <dgm:spPr/>
      <dgm:t>
        <a:bodyPr/>
        <a:lstStyle/>
        <a:p>
          <a:endParaRPr lang="en-GB"/>
        </a:p>
      </dgm:t>
    </dgm:pt>
    <dgm:pt modelId="{5C4808D1-2259-4023-A225-BFB86EB59583}">
      <dgm:prSet phldrT="[Text]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50000"/>
              <a:alpha val="90000"/>
            </a:schemeClr>
          </a:solidFill>
        </a:ln>
      </dgm:spPr>
      <dgm:t>
        <a:bodyPr/>
        <a:lstStyle/>
        <a:p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dirty="0">
            <a:solidFill>
              <a:schemeClr val="tx1"/>
            </a:solidFill>
          </a:endParaRPr>
        </a:p>
      </dgm:t>
    </dgm:pt>
    <dgm:pt modelId="{37BBD7BD-1DC6-40B9-9E5B-3A2D0D458D34}" type="parTrans" cxnId="{EAC5D852-388A-47EC-B5FC-0C243768CC31}">
      <dgm:prSet/>
      <dgm:spPr/>
      <dgm:t>
        <a:bodyPr/>
        <a:lstStyle/>
        <a:p>
          <a:endParaRPr lang="en-GB"/>
        </a:p>
      </dgm:t>
    </dgm:pt>
    <dgm:pt modelId="{5BACD4FF-0717-4CE7-A77D-B9E81A616650}" type="sibTrans" cxnId="{EAC5D852-388A-47EC-B5FC-0C243768CC31}">
      <dgm:prSet/>
      <dgm:spPr/>
      <dgm:t>
        <a:bodyPr/>
        <a:lstStyle/>
        <a:p>
          <a:endParaRPr lang="en-GB"/>
        </a:p>
      </dgm:t>
    </dgm:pt>
    <dgm:pt modelId="{3C6A4E6D-4EC8-4C74-AFBB-1047C761A9D3}">
      <dgm:prSet phldrT="[Text]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50000"/>
              <a:alpha val="90000"/>
            </a:schemeClr>
          </a:solidFill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4-</a:t>
          </a:r>
          <a:r>
            <a:rPr lang="en-GB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dirty="0">
            <a:solidFill>
              <a:schemeClr val="tx1"/>
            </a:solidFill>
          </a:endParaRPr>
        </a:p>
      </dgm:t>
    </dgm:pt>
    <dgm:pt modelId="{36DD1A03-DB16-4474-905A-22EDB6AA3A3C}" type="parTrans" cxnId="{E2CEEB9A-1D1D-4926-AE5F-91D2A56D3FE2}">
      <dgm:prSet/>
      <dgm:spPr/>
      <dgm:t>
        <a:bodyPr/>
        <a:lstStyle/>
        <a:p>
          <a:endParaRPr lang="en-US"/>
        </a:p>
      </dgm:t>
    </dgm:pt>
    <dgm:pt modelId="{BD8BD0CE-F6AC-4854-9C0B-FCDFFEDC574E}" type="sibTrans" cxnId="{E2CEEB9A-1D1D-4926-AE5F-91D2A56D3FE2}">
      <dgm:prSet/>
      <dgm:spPr/>
      <dgm:t>
        <a:bodyPr/>
        <a:lstStyle/>
        <a:p>
          <a:endParaRPr lang="en-US"/>
        </a:p>
      </dgm:t>
    </dgm:pt>
    <dgm:pt modelId="{5D61ECB2-7893-42BB-AFA6-405E9970960F}">
      <dgm:prSet phldrT="[Text]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50000"/>
              <a:alpha val="90000"/>
            </a:schemeClr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2-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dirty="0">
            <a:solidFill>
              <a:schemeClr val="tx1"/>
            </a:solidFill>
          </a:endParaRPr>
        </a:p>
      </dgm:t>
    </dgm:pt>
    <dgm:pt modelId="{EB7110F7-5A69-42C7-B41F-F888DA58FA03}" type="parTrans" cxnId="{48330CDE-6891-4A0A-AD0C-167EE18E3535}">
      <dgm:prSet/>
      <dgm:spPr/>
      <dgm:t>
        <a:bodyPr/>
        <a:lstStyle/>
        <a:p>
          <a:endParaRPr lang="en-US"/>
        </a:p>
      </dgm:t>
    </dgm:pt>
    <dgm:pt modelId="{84B2C32E-2FC5-464B-AC9D-4B5A2DC32E27}" type="sibTrans" cxnId="{48330CDE-6891-4A0A-AD0C-167EE18E3535}">
      <dgm:prSet/>
      <dgm:spPr/>
      <dgm:t>
        <a:bodyPr/>
        <a:lstStyle/>
        <a:p>
          <a:endParaRPr lang="en-US"/>
        </a:p>
      </dgm:t>
    </dgm:pt>
    <dgm:pt modelId="{AD09B660-10D5-4A01-B28E-3B07C1100CA6}" type="pres">
      <dgm:prSet presAssocID="{6B4BA6D4-43CD-4F32-88A6-B811036D7F65}" presName="Name0" presStyleCnt="0">
        <dgm:presLayoutVars>
          <dgm:dir/>
          <dgm:animLvl val="lvl"/>
          <dgm:resizeHandles val="exact"/>
        </dgm:presLayoutVars>
      </dgm:prSet>
      <dgm:spPr/>
    </dgm:pt>
    <dgm:pt modelId="{16DADD79-5701-4EA1-A04F-612A311C4E50}" type="pres">
      <dgm:prSet presAssocID="{934D42BE-DB42-410F-A1B5-2C5FB89D8A54}" presName="linNode" presStyleCnt="0"/>
      <dgm:spPr/>
    </dgm:pt>
    <dgm:pt modelId="{B5A41B39-E47A-4A21-B120-0025A85DF878}" type="pres">
      <dgm:prSet presAssocID="{934D42BE-DB42-410F-A1B5-2C5FB89D8A5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21D697D-EA31-49F2-B9E7-10CCFBB46F7A}" type="pres">
      <dgm:prSet presAssocID="{934D42BE-DB42-410F-A1B5-2C5FB89D8A54}" presName="descendantText" presStyleLbl="alignAccFollowNode1" presStyleIdx="0" presStyleCnt="3">
        <dgm:presLayoutVars>
          <dgm:bulletEnabled val="1"/>
        </dgm:presLayoutVars>
      </dgm:prSet>
      <dgm:spPr/>
    </dgm:pt>
    <dgm:pt modelId="{1E5547B9-DD66-4728-8B78-58B481BC0AFF}" type="pres">
      <dgm:prSet presAssocID="{B791EC12-0A26-486B-BCB3-EE311D3A886A}" presName="sp" presStyleCnt="0"/>
      <dgm:spPr/>
    </dgm:pt>
    <dgm:pt modelId="{2146FD2D-0043-4FA5-8161-D18241ABA926}" type="pres">
      <dgm:prSet presAssocID="{92F9162A-A82E-40EC-BAFC-334F3439D264}" presName="linNode" presStyleCnt="0"/>
      <dgm:spPr/>
    </dgm:pt>
    <dgm:pt modelId="{DFC9B43B-5AB0-4565-B5EF-2DED497F6F74}" type="pres">
      <dgm:prSet presAssocID="{92F9162A-A82E-40EC-BAFC-334F3439D26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7E84177-EE27-4A12-B88D-3FB1C045CD96}" type="pres">
      <dgm:prSet presAssocID="{92F9162A-A82E-40EC-BAFC-334F3439D264}" presName="descendantText" presStyleLbl="alignAccFollowNode1" presStyleIdx="1" presStyleCnt="3">
        <dgm:presLayoutVars>
          <dgm:bulletEnabled val="1"/>
        </dgm:presLayoutVars>
      </dgm:prSet>
      <dgm:spPr/>
    </dgm:pt>
    <dgm:pt modelId="{D2DDD16A-D2B8-4285-A01E-4319E8AA6B55}" type="pres">
      <dgm:prSet presAssocID="{5A93FB87-75F5-4E95-A166-5C4A1A33A947}" presName="sp" presStyleCnt="0"/>
      <dgm:spPr/>
    </dgm:pt>
    <dgm:pt modelId="{AFF79D12-70ED-4878-AE1E-4A4255EF266B}" type="pres">
      <dgm:prSet presAssocID="{F46E8FB3-91EA-49E5-80FD-977F3B9BC18E}" presName="linNode" presStyleCnt="0"/>
      <dgm:spPr/>
    </dgm:pt>
    <dgm:pt modelId="{8B8C8468-A140-47AE-BB57-FCC286C31A52}" type="pres">
      <dgm:prSet presAssocID="{F46E8FB3-91EA-49E5-80FD-977F3B9BC18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9784F28-164F-4683-AAA4-6F21F2039C58}" type="pres">
      <dgm:prSet presAssocID="{F46E8FB3-91EA-49E5-80FD-977F3B9BC18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C43D800-6519-49FE-BC2A-8C93FDD4CBAD}" type="presOf" srcId="{A1AB753C-57D0-4CF9-9B57-22F52B5F5C39}" destId="{57E84177-EE27-4A12-B88D-3FB1C045CD96}" srcOrd="0" destOrd="1" presId="urn:microsoft.com/office/officeart/2005/8/layout/vList5"/>
    <dgm:cxn modelId="{5B55F50F-BD35-4EEC-95F4-053818D17368}" srcId="{934D42BE-DB42-410F-A1B5-2C5FB89D8A54}" destId="{C620526C-E770-42D1-A628-92BACE792B33}" srcOrd="0" destOrd="0" parTransId="{09F0148A-59FB-4320-885E-7AFE0DDCBE22}" sibTransId="{BA6C9CD2-6E2F-4C5C-A91F-C3B8EF03E053}"/>
    <dgm:cxn modelId="{0E01011C-5B3C-4A11-BC7F-42212A3B68CE}" srcId="{F46E8FB3-91EA-49E5-80FD-977F3B9BC18E}" destId="{1D46DB5F-3A7F-478E-A9D5-9A58493474F9}" srcOrd="2" destOrd="0" parTransId="{E282EBCA-5E62-446B-8D12-63F10932BAB1}" sibTransId="{578D27E5-8633-47F1-84E2-A99D1C6FAE03}"/>
    <dgm:cxn modelId="{DD47B921-615C-49E7-B75E-A672C1A4D80F}" type="presOf" srcId="{C620526C-E770-42D1-A628-92BACE792B33}" destId="{721D697D-EA31-49F2-B9E7-10CCFBB46F7A}" srcOrd="0" destOrd="0" presId="urn:microsoft.com/office/officeart/2005/8/layout/vList5"/>
    <dgm:cxn modelId="{BB0A8E27-E076-4C24-84B5-77849946F832}" srcId="{6B4BA6D4-43CD-4F32-88A6-B811036D7F65}" destId="{934D42BE-DB42-410F-A1B5-2C5FB89D8A54}" srcOrd="0" destOrd="0" parTransId="{E922F2B4-93BE-43BE-99B3-AA2A5481EEA1}" sibTransId="{B791EC12-0A26-486B-BCB3-EE311D3A886A}"/>
    <dgm:cxn modelId="{5F86B72A-3882-44DA-83E6-8888596AF585}" type="presOf" srcId="{3C6A4E6D-4EC8-4C74-AFBB-1047C761A9D3}" destId="{D9784F28-164F-4683-AAA4-6F21F2039C58}" srcOrd="0" destOrd="1" presId="urn:microsoft.com/office/officeart/2005/8/layout/vList5"/>
    <dgm:cxn modelId="{5150DE34-68F2-4E98-8DC1-C83BC9B5C126}" type="presOf" srcId="{32B8F0FF-C56E-4797-B766-3A451D76E54C}" destId="{D9784F28-164F-4683-AAA4-6F21F2039C58}" srcOrd="0" destOrd="0" presId="urn:microsoft.com/office/officeart/2005/8/layout/vList5"/>
    <dgm:cxn modelId="{0113CA3E-B85C-4095-AF04-29B0C94690A6}" type="presOf" srcId="{1D46DB5F-3A7F-478E-A9D5-9A58493474F9}" destId="{D9784F28-164F-4683-AAA4-6F21F2039C58}" srcOrd="0" destOrd="2" presId="urn:microsoft.com/office/officeart/2005/8/layout/vList5"/>
    <dgm:cxn modelId="{A3F5CE48-53FB-4899-B136-71F809583DBA}" srcId="{92F9162A-A82E-40EC-BAFC-334F3439D264}" destId="{39E78D6C-669A-43CF-9B4A-329685A34A2E}" srcOrd="2" destOrd="0" parTransId="{50C06F6F-280A-4011-9A77-FFE0327DA331}" sibTransId="{1978B181-6A0A-435A-B7B4-327296F2C3F2}"/>
    <dgm:cxn modelId="{D2D63B6A-812D-4D8F-A437-7571ADC3128E}" type="presOf" srcId="{5C4808D1-2259-4023-A225-BFB86EB59583}" destId="{D9784F28-164F-4683-AAA4-6F21F2039C58}" srcOrd="0" destOrd="4" presId="urn:microsoft.com/office/officeart/2005/8/layout/vList5"/>
    <dgm:cxn modelId="{94D61C6B-DA6A-4439-93A9-B69E0ED65A0C}" type="presOf" srcId="{934D42BE-DB42-410F-A1B5-2C5FB89D8A54}" destId="{B5A41B39-E47A-4A21-B120-0025A85DF878}" srcOrd="0" destOrd="0" presId="urn:microsoft.com/office/officeart/2005/8/layout/vList5"/>
    <dgm:cxn modelId="{6149864D-F1CD-4FA3-B106-FD491B407C72}" type="presOf" srcId="{39E78D6C-669A-43CF-9B4A-329685A34A2E}" destId="{57E84177-EE27-4A12-B88D-3FB1C045CD96}" srcOrd="0" destOrd="2" presId="urn:microsoft.com/office/officeart/2005/8/layout/vList5"/>
    <dgm:cxn modelId="{49A0424F-6EF0-4546-BE55-2784552CC0FF}" srcId="{F46E8FB3-91EA-49E5-80FD-977F3B9BC18E}" destId="{32B8F0FF-C56E-4797-B766-3A451D76E54C}" srcOrd="0" destOrd="0" parTransId="{1E7DD9DE-63CF-4FDA-9679-8CD75D0F9BCA}" sibTransId="{E6E457D0-86B7-4F09-8255-0C60F0A4AE97}"/>
    <dgm:cxn modelId="{2A50B350-2FEB-4897-A09A-7627241E99FB}" type="presOf" srcId="{0CA5FB00-363F-46DB-9C3C-DF30267C391C}" destId="{721D697D-EA31-49F2-B9E7-10CCFBB46F7A}" srcOrd="0" destOrd="2" presId="urn:microsoft.com/office/officeart/2005/8/layout/vList5"/>
    <dgm:cxn modelId="{EAC5D852-388A-47EC-B5FC-0C243768CC31}" srcId="{F46E8FB3-91EA-49E5-80FD-977F3B9BC18E}" destId="{5C4808D1-2259-4023-A225-BFB86EB59583}" srcOrd="4" destOrd="0" parTransId="{37BBD7BD-1DC6-40B9-9E5B-3A2D0D458D34}" sibTransId="{5BACD4FF-0717-4CE7-A77D-B9E81A616650}"/>
    <dgm:cxn modelId="{897E8976-382A-4829-845E-56FD84918B02}" srcId="{934D42BE-DB42-410F-A1B5-2C5FB89D8A54}" destId="{CB6F9861-70A4-44B7-94D9-A3337F314DF4}" srcOrd="1" destOrd="0" parTransId="{05398B50-7E25-4589-B0D5-76AF64BFD12F}" sibTransId="{345BF823-46D0-4AD9-81E4-7532244DB865}"/>
    <dgm:cxn modelId="{7ABF9376-9706-4D35-823C-C7E348EFF42B}" srcId="{6B4BA6D4-43CD-4F32-88A6-B811036D7F65}" destId="{92F9162A-A82E-40EC-BAFC-334F3439D264}" srcOrd="1" destOrd="0" parTransId="{9B0A2D98-6F05-4A20-9607-436C78DE2526}" sibTransId="{5A93FB87-75F5-4E95-A166-5C4A1A33A947}"/>
    <dgm:cxn modelId="{3464EF78-067F-44B2-A130-F6B3C4DA99AE}" type="presOf" srcId="{2FFC80FD-9135-4394-81D9-0200E03A3D1E}" destId="{57E84177-EE27-4A12-B88D-3FB1C045CD96}" srcOrd="0" destOrd="0" presId="urn:microsoft.com/office/officeart/2005/8/layout/vList5"/>
    <dgm:cxn modelId="{D72B6C79-D9D0-4E57-9E7B-BFB4B241EE68}" type="presOf" srcId="{6B4BA6D4-43CD-4F32-88A6-B811036D7F65}" destId="{AD09B660-10D5-4A01-B28E-3B07C1100CA6}" srcOrd="0" destOrd="0" presId="urn:microsoft.com/office/officeart/2005/8/layout/vList5"/>
    <dgm:cxn modelId="{08FA037A-5652-43E0-85B4-37553FFFFAF4}" type="presOf" srcId="{F46E8FB3-91EA-49E5-80FD-977F3B9BC18E}" destId="{8B8C8468-A140-47AE-BB57-FCC286C31A52}" srcOrd="0" destOrd="0" presId="urn:microsoft.com/office/officeart/2005/8/layout/vList5"/>
    <dgm:cxn modelId="{B1B24E7C-3A6B-4F6D-8EC6-DC99D1B5C170}" type="presOf" srcId="{CB6F9861-70A4-44B7-94D9-A3337F314DF4}" destId="{721D697D-EA31-49F2-B9E7-10CCFBB46F7A}" srcOrd="0" destOrd="1" presId="urn:microsoft.com/office/officeart/2005/8/layout/vList5"/>
    <dgm:cxn modelId="{244B6582-F552-4394-9E58-78EE162EC77A}" srcId="{6B4BA6D4-43CD-4F32-88A6-B811036D7F65}" destId="{F46E8FB3-91EA-49E5-80FD-977F3B9BC18E}" srcOrd="2" destOrd="0" parTransId="{1F1EB481-9117-4D2C-A774-23674C9549A2}" sibTransId="{DEAFE660-00FD-4870-8DFB-61051F273270}"/>
    <dgm:cxn modelId="{FA15E98F-364C-41D5-A4B8-B52C1AE21D32}" srcId="{92F9162A-A82E-40EC-BAFC-334F3439D264}" destId="{A1AB753C-57D0-4CF9-9B57-22F52B5F5C39}" srcOrd="1" destOrd="0" parTransId="{1400E36E-71D3-4334-8DBA-5997216F1B1B}" sibTransId="{D63EE1E0-7323-4E60-B32B-F262EC4AC433}"/>
    <dgm:cxn modelId="{E2CEEB9A-1D1D-4926-AE5F-91D2A56D3FE2}" srcId="{F46E8FB3-91EA-49E5-80FD-977F3B9BC18E}" destId="{3C6A4E6D-4EC8-4C74-AFBB-1047C761A9D3}" srcOrd="1" destOrd="0" parTransId="{36DD1A03-DB16-4474-905A-22EDB6AA3A3C}" sibTransId="{BD8BD0CE-F6AC-4854-9C0B-FCDFFEDC574E}"/>
    <dgm:cxn modelId="{A1B608A6-7452-4461-853B-DFDF6940D4A2}" type="presOf" srcId="{92F9162A-A82E-40EC-BAFC-334F3439D264}" destId="{DFC9B43B-5AB0-4565-B5EF-2DED497F6F74}" srcOrd="0" destOrd="0" presId="urn:microsoft.com/office/officeart/2005/8/layout/vList5"/>
    <dgm:cxn modelId="{78B7D7B6-5BCF-4E23-A9C0-E5E9A24BDBCF}" srcId="{934D42BE-DB42-410F-A1B5-2C5FB89D8A54}" destId="{0CA5FB00-363F-46DB-9C3C-DF30267C391C}" srcOrd="2" destOrd="0" parTransId="{90F4F94E-F56B-47F2-8929-30B865DE441E}" sibTransId="{BBB725BE-6345-4630-83DF-2098B64CE87F}"/>
    <dgm:cxn modelId="{AE7970C9-0943-4640-8814-B791D2C7654D}" type="presOf" srcId="{5D61ECB2-7893-42BB-AFA6-405E9970960F}" destId="{D9784F28-164F-4683-AAA4-6F21F2039C58}" srcOrd="0" destOrd="3" presId="urn:microsoft.com/office/officeart/2005/8/layout/vList5"/>
    <dgm:cxn modelId="{48330CDE-6891-4A0A-AD0C-167EE18E3535}" srcId="{F46E8FB3-91EA-49E5-80FD-977F3B9BC18E}" destId="{5D61ECB2-7893-42BB-AFA6-405E9970960F}" srcOrd="3" destOrd="0" parTransId="{EB7110F7-5A69-42C7-B41F-F888DA58FA03}" sibTransId="{84B2C32E-2FC5-464B-AC9D-4B5A2DC32E27}"/>
    <dgm:cxn modelId="{B12C52EC-BABD-4C2B-A01F-8BC89C4A41C1}" srcId="{92F9162A-A82E-40EC-BAFC-334F3439D264}" destId="{2FFC80FD-9135-4394-81D9-0200E03A3D1E}" srcOrd="0" destOrd="0" parTransId="{29085C2B-A337-453F-9547-77ADC8393243}" sibTransId="{65D4E199-6BC2-425D-99E0-32EB61624380}"/>
    <dgm:cxn modelId="{53FB1747-6924-4BC2-B68D-6975BB9FF34A}" type="presParOf" srcId="{AD09B660-10D5-4A01-B28E-3B07C1100CA6}" destId="{16DADD79-5701-4EA1-A04F-612A311C4E50}" srcOrd="0" destOrd="0" presId="urn:microsoft.com/office/officeart/2005/8/layout/vList5"/>
    <dgm:cxn modelId="{AD8FE4D8-FF72-465A-A3AB-320A94D7E1EB}" type="presParOf" srcId="{16DADD79-5701-4EA1-A04F-612A311C4E50}" destId="{B5A41B39-E47A-4A21-B120-0025A85DF878}" srcOrd="0" destOrd="0" presId="urn:microsoft.com/office/officeart/2005/8/layout/vList5"/>
    <dgm:cxn modelId="{C42EAE69-2263-449B-9CD9-1C2C27805858}" type="presParOf" srcId="{16DADD79-5701-4EA1-A04F-612A311C4E50}" destId="{721D697D-EA31-49F2-B9E7-10CCFBB46F7A}" srcOrd="1" destOrd="0" presId="urn:microsoft.com/office/officeart/2005/8/layout/vList5"/>
    <dgm:cxn modelId="{5704DEA1-D355-49C1-B77D-E5B5940BCD93}" type="presParOf" srcId="{AD09B660-10D5-4A01-B28E-3B07C1100CA6}" destId="{1E5547B9-DD66-4728-8B78-58B481BC0AFF}" srcOrd="1" destOrd="0" presId="urn:microsoft.com/office/officeart/2005/8/layout/vList5"/>
    <dgm:cxn modelId="{AD88B358-76E2-44CA-A4A9-25ACB822943E}" type="presParOf" srcId="{AD09B660-10D5-4A01-B28E-3B07C1100CA6}" destId="{2146FD2D-0043-4FA5-8161-D18241ABA926}" srcOrd="2" destOrd="0" presId="urn:microsoft.com/office/officeart/2005/8/layout/vList5"/>
    <dgm:cxn modelId="{CF4A12C0-F31A-420E-9429-57E334C87CA9}" type="presParOf" srcId="{2146FD2D-0043-4FA5-8161-D18241ABA926}" destId="{DFC9B43B-5AB0-4565-B5EF-2DED497F6F74}" srcOrd="0" destOrd="0" presId="urn:microsoft.com/office/officeart/2005/8/layout/vList5"/>
    <dgm:cxn modelId="{F0E3B254-0312-462A-A596-27556D8586A1}" type="presParOf" srcId="{2146FD2D-0043-4FA5-8161-D18241ABA926}" destId="{57E84177-EE27-4A12-B88D-3FB1C045CD96}" srcOrd="1" destOrd="0" presId="urn:microsoft.com/office/officeart/2005/8/layout/vList5"/>
    <dgm:cxn modelId="{03EEF820-72FC-4A92-9C04-2073D0DA976A}" type="presParOf" srcId="{AD09B660-10D5-4A01-B28E-3B07C1100CA6}" destId="{D2DDD16A-D2B8-4285-A01E-4319E8AA6B55}" srcOrd="3" destOrd="0" presId="urn:microsoft.com/office/officeart/2005/8/layout/vList5"/>
    <dgm:cxn modelId="{204F19A5-B401-436A-9294-75337CDA7B21}" type="presParOf" srcId="{AD09B660-10D5-4A01-B28E-3B07C1100CA6}" destId="{AFF79D12-70ED-4878-AE1E-4A4255EF266B}" srcOrd="4" destOrd="0" presId="urn:microsoft.com/office/officeart/2005/8/layout/vList5"/>
    <dgm:cxn modelId="{1160853F-020B-4FB2-9E30-EF6AAFE399E2}" type="presParOf" srcId="{AFF79D12-70ED-4878-AE1E-4A4255EF266B}" destId="{8B8C8468-A140-47AE-BB57-FCC286C31A52}" srcOrd="0" destOrd="0" presId="urn:microsoft.com/office/officeart/2005/8/layout/vList5"/>
    <dgm:cxn modelId="{D5CB003E-8110-4C8C-89FF-6B76D386D89C}" type="presParOf" srcId="{AFF79D12-70ED-4878-AE1E-4A4255EF266B}" destId="{D9784F28-164F-4683-AAA4-6F21F2039C58}" srcOrd="1" destOrd="0" presId="urn:microsoft.com/office/officeart/2005/8/layout/vList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751D4-EA76-4AB2-AD90-3ACBCB775D95}">
      <dsp:nvSpPr>
        <dsp:cNvPr id="0" name=""/>
        <dsp:cNvSpPr/>
      </dsp:nvSpPr>
      <dsp:spPr>
        <a:xfrm>
          <a:off x="4221" y="1589544"/>
          <a:ext cx="2538549" cy="956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2">
                <a:lumMod val="50000"/>
                <a:lumOff val="50000"/>
              </a:schemeClr>
            </a:buClr>
            <a:buSzPct val="75000"/>
            <a:buFont typeface="Wingdings" panose="05000000000000000000" pitchFamily="2" charset="2"/>
            <a:buNone/>
          </a:pPr>
          <a:r>
            <a:rPr lang="en-US" sz="1900" kern="1200" dirty="0">
              <a:solidFill>
                <a:schemeClr val="tx2"/>
              </a:solidFill>
            </a:rPr>
            <a:t>Threat-Based Scenarios – Tailor risks to business needs.</a:t>
          </a:r>
          <a:endParaRPr lang="en-US" sz="1900" kern="1200" dirty="0"/>
        </a:p>
      </dsp:txBody>
      <dsp:txXfrm>
        <a:off x="4221" y="1589544"/>
        <a:ext cx="2538549" cy="956892"/>
      </dsp:txXfrm>
    </dsp:sp>
    <dsp:sp modelId="{2D2F859F-9E74-41A4-A007-9A4918BE06AE}">
      <dsp:nvSpPr>
        <dsp:cNvPr id="0" name=""/>
        <dsp:cNvSpPr/>
      </dsp:nvSpPr>
      <dsp:spPr>
        <a:xfrm>
          <a:off x="4221" y="2546436"/>
          <a:ext cx="253854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ct val="75000"/>
            <a:buFont typeface="Arial" panose="020B0604020202020204" pitchFamily="34" charset="0"/>
            <a:buChar char="•"/>
          </a:pPr>
          <a:r>
            <a:rPr lang="en-US" sz="19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Tailor</a:t>
          </a:r>
          <a:r>
            <a:rPr lang="en-US" sz="1900" kern="1200" dirty="0">
              <a:solidFill>
                <a:schemeClr val="bg1"/>
              </a:solidFill>
            </a:rPr>
            <a:t> risks to business needs.</a:t>
          </a:r>
        </a:p>
      </dsp:txBody>
      <dsp:txXfrm>
        <a:off x="4221" y="2546436"/>
        <a:ext cx="2538549" cy="834480"/>
      </dsp:txXfrm>
    </dsp:sp>
    <dsp:sp modelId="{E193452E-F875-426D-8026-0DFE0D9413F6}">
      <dsp:nvSpPr>
        <dsp:cNvPr id="0" name=""/>
        <dsp:cNvSpPr/>
      </dsp:nvSpPr>
      <dsp:spPr>
        <a:xfrm>
          <a:off x="2898168" y="1589544"/>
          <a:ext cx="2538549" cy="956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Priority</a:t>
          </a:r>
        </a:p>
      </dsp:txBody>
      <dsp:txXfrm>
        <a:off x="2898168" y="1589544"/>
        <a:ext cx="2538549" cy="956892"/>
      </dsp:txXfrm>
    </dsp:sp>
    <dsp:sp modelId="{57ADDA6D-A881-4D9D-873B-77C1A0630F0F}">
      <dsp:nvSpPr>
        <dsp:cNvPr id="0" name=""/>
        <dsp:cNvSpPr/>
      </dsp:nvSpPr>
      <dsp:spPr>
        <a:xfrm>
          <a:off x="2898168" y="2546436"/>
          <a:ext cx="253854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Identify and classify critical assets (triage)</a:t>
          </a:r>
        </a:p>
      </dsp:txBody>
      <dsp:txXfrm>
        <a:off x="2898168" y="2546436"/>
        <a:ext cx="2538549" cy="834480"/>
      </dsp:txXfrm>
    </dsp:sp>
    <dsp:sp modelId="{88DAFE89-4D3A-4B76-BEA6-4203B18C5C7F}">
      <dsp:nvSpPr>
        <dsp:cNvPr id="0" name=""/>
        <dsp:cNvSpPr/>
      </dsp:nvSpPr>
      <dsp:spPr>
        <a:xfrm>
          <a:off x="5792114" y="1589544"/>
          <a:ext cx="2538549" cy="956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2"/>
              </a:solidFill>
            </a:rPr>
            <a:t>Diversity</a:t>
          </a:r>
          <a:endParaRPr lang="en-US" sz="1900" kern="1200" dirty="0"/>
        </a:p>
      </dsp:txBody>
      <dsp:txXfrm>
        <a:off x="5792114" y="1589544"/>
        <a:ext cx="2538549" cy="956892"/>
      </dsp:txXfrm>
    </dsp:sp>
    <dsp:sp modelId="{49D77C5F-14BE-4361-A0F5-5B1DC10451B3}">
      <dsp:nvSpPr>
        <dsp:cNvPr id="0" name=""/>
        <dsp:cNvSpPr/>
      </dsp:nvSpPr>
      <dsp:spPr>
        <a:xfrm>
          <a:off x="5792114" y="2546436"/>
          <a:ext cx="253854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Various angles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bg1"/>
              </a:solidFill>
            </a:rPr>
            <a:t>Flexible attributes</a:t>
          </a:r>
        </a:p>
      </dsp:txBody>
      <dsp:txXfrm>
        <a:off x="5792114" y="2546436"/>
        <a:ext cx="2538549" cy="834480"/>
      </dsp:txXfrm>
    </dsp:sp>
    <dsp:sp modelId="{7CDF4C8A-646E-432E-8854-39BFF9CA31FE}">
      <dsp:nvSpPr>
        <dsp:cNvPr id="0" name=""/>
        <dsp:cNvSpPr/>
      </dsp:nvSpPr>
      <dsp:spPr>
        <a:xfrm>
          <a:off x="8686060" y="1589544"/>
          <a:ext cx="2538549" cy="9568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Technology Agnostic</a:t>
          </a:r>
        </a:p>
      </dsp:txBody>
      <dsp:txXfrm>
        <a:off x="8686060" y="1589544"/>
        <a:ext cx="2538549" cy="956892"/>
      </dsp:txXfrm>
    </dsp:sp>
    <dsp:sp modelId="{48F2B195-2F5F-49BD-BAE3-C7F7A7D36F25}">
      <dsp:nvSpPr>
        <dsp:cNvPr id="0" name=""/>
        <dsp:cNvSpPr/>
      </dsp:nvSpPr>
      <dsp:spPr>
        <a:xfrm>
          <a:off x="8686060" y="2546436"/>
          <a:ext cx="2538549" cy="834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No specific vendor/tech</a:t>
          </a:r>
        </a:p>
      </dsp:txBody>
      <dsp:txXfrm>
        <a:off x="8686060" y="2546436"/>
        <a:ext cx="2538549" cy="834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751D4-EA76-4AB2-AD90-3ACBCB775D95}">
      <dsp:nvSpPr>
        <dsp:cNvPr id="0" name=""/>
        <dsp:cNvSpPr/>
      </dsp:nvSpPr>
      <dsp:spPr>
        <a:xfrm>
          <a:off x="4221" y="568820"/>
          <a:ext cx="2538549" cy="1015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2">
                <a:lumMod val="50000"/>
                <a:lumOff val="50000"/>
              </a:schemeClr>
            </a:buClr>
            <a:buSzPct val="75000"/>
            <a:buFont typeface="Wingdings" panose="05000000000000000000" pitchFamily="2" charset="2"/>
            <a:buNone/>
          </a:pPr>
          <a:r>
            <a:rPr lang="en-US" sz="2800" kern="1200" dirty="0">
              <a:solidFill>
                <a:schemeClr val="tx2"/>
              </a:solidFill>
            </a:rPr>
            <a:t>Build the Scenario</a:t>
          </a:r>
          <a:endParaRPr lang="en-US" sz="2800" kern="1200" dirty="0"/>
        </a:p>
      </dsp:txBody>
      <dsp:txXfrm>
        <a:off x="4221" y="568820"/>
        <a:ext cx="2538549" cy="1015419"/>
      </dsp:txXfrm>
    </dsp:sp>
    <dsp:sp modelId="{2D2F859F-9E74-41A4-A007-9A4918BE06AE}">
      <dsp:nvSpPr>
        <dsp:cNvPr id="0" name=""/>
        <dsp:cNvSpPr/>
      </dsp:nvSpPr>
      <dsp:spPr>
        <a:xfrm>
          <a:off x="7" y="1594383"/>
          <a:ext cx="2538549" cy="2817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lr>
              <a:schemeClr val="bg1"/>
            </a:buClr>
            <a:buSzPct val="75000"/>
            <a:buFont typeface="Arial" panose="020B0604020202020204" pitchFamily="34" charset="0"/>
            <a:buChar char="•"/>
          </a:pPr>
          <a:r>
            <a:rPr lang="en-US" sz="2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Tailor scenario to business needs.</a:t>
          </a:r>
        </a:p>
      </dsp:txBody>
      <dsp:txXfrm>
        <a:off x="7" y="1594383"/>
        <a:ext cx="2538549" cy="2817399"/>
      </dsp:txXfrm>
    </dsp:sp>
    <dsp:sp modelId="{E193452E-F875-426D-8026-0DFE0D9413F6}">
      <dsp:nvSpPr>
        <dsp:cNvPr id="0" name=""/>
        <dsp:cNvSpPr/>
      </dsp:nvSpPr>
      <dsp:spPr>
        <a:xfrm>
          <a:off x="2898168" y="568820"/>
          <a:ext cx="2538549" cy="1015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Impact </a:t>
          </a:r>
        </a:p>
      </dsp:txBody>
      <dsp:txXfrm>
        <a:off x="2898168" y="568820"/>
        <a:ext cx="2538549" cy="1015419"/>
      </dsp:txXfrm>
    </dsp:sp>
    <dsp:sp modelId="{57ADDA6D-A881-4D9D-873B-77C1A0630F0F}">
      <dsp:nvSpPr>
        <dsp:cNvPr id="0" name=""/>
        <dsp:cNvSpPr/>
      </dsp:nvSpPr>
      <dsp:spPr>
        <a:xfrm>
          <a:off x="2898168" y="1584240"/>
          <a:ext cx="2538549" cy="2817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</a:rPr>
            <a:t>Define the controls which reduces it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</a:rPr>
            <a:t>Triage (asset value)</a:t>
          </a:r>
        </a:p>
      </dsp:txBody>
      <dsp:txXfrm>
        <a:off x="2898168" y="1584240"/>
        <a:ext cx="2538549" cy="2817399"/>
      </dsp:txXfrm>
    </dsp:sp>
    <dsp:sp modelId="{88DAFE89-4D3A-4B76-BEA6-4203B18C5C7F}">
      <dsp:nvSpPr>
        <dsp:cNvPr id="0" name=""/>
        <dsp:cNvSpPr/>
      </dsp:nvSpPr>
      <dsp:spPr>
        <a:xfrm>
          <a:off x="5792114" y="568820"/>
          <a:ext cx="2538549" cy="1015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2"/>
              </a:solidFill>
            </a:rPr>
            <a:t>Likelihood</a:t>
          </a:r>
          <a:endParaRPr lang="en-US" sz="2800" kern="1200" dirty="0"/>
        </a:p>
      </dsp:txBody>
      <dsp:txXfrm>
        <a:off x="5792114" y="568820"/>
        <a:ext cx="2538549" cy="1015419"/>
      </dsp:txXfrm>
    </dsp:sp>
    <dsp:sp modelId="{49D77C5F-14BE-4361-A0F5-5B1DC10451B3}">
      <dsp:nvSpPr>
        <dsp:cNvPr id="0" name=""/>
        <dsp:cNvSpPr/>
      </dsp:nvSpPr>
      <dsp:spPr>
        <a:xfrm>
          <a:off x="5792114" y="1584240"/>
          <a:ext cx="2538549" cy="2817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bg1"/>
              </a:solidFill>
            </a:rPr>
            <a:t>Define the controls which reduces it</a:t>
          </a:r>
        </a:p>
      </dsp:txBody>
      <dsp:txXfrm>
        <a:off x="5792114" y="1584240"/>
        <a:ext cx="2538549" cy="2817399"/>
      </dsp:txXfrm>
    </dsp:sp>
    <dsp:sp modelId="{7CDF4C8A-646E-432E-8854-39BFF9CA31FE}">
      <dsp:nvSpPr>
        <dsp:cNvPr id="0" name=""/>
        <dsp:cNvSpPr/>
      </dsp:nvSpPr>
      <dsp:spPr>
        <a:xfrm>
          <a:off x="8686060" y="568820"/>
          <a:ext cx="2538549" cy="10154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Category</a:t>
          </a:r>
        </a:p>
      </dsp:txBody>
      <dsp:txXfrm>
        <a:off x="8686060" y="568820"/>
        <a:ext cx="2538549" cy="1015419"/>
      </dsp:txXfrm>
    </dsp:sp>
    <dsp:sp modelId="{48F2B195-2F5F-49BD-BAE3-C7F7A7D36F25}">
      <dsp:nvSpPr>
        <dsp:cNvPr id="0" name=""/>
        <dsp:cNvSpPr/>
      </dsp:nvSpPr>
      <dsp:spPr>
        <a:xfrm>
          <a:off x="8686060" y="1584240"/>
          <a:ext cx="2538549" cy="28173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Map scenario to risk category</a:t>
          </a:r>
        </a:p>
      </dsp:txBody>
      <dsp:txXfrm>
        <a:off x="8686060" y="1584240"/>
        <a:ext cx="2538549" cy="2817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D697D-EA31-49F2-B9E7-10CCFBB46F7A}">
      <dsp:nvSpPr>
        <dsp:cNvPr id="0" name=""/>
        <dsp:cNvSpPr/>
      </dsp:nvSpPr>
      <dsp:spPr>
        <a:xfrm rot="5400000">
          <a:off x="6139695" y="-2375646"/>
          <a:ext cx="1311599" cy="6395760"/>
        </a:xfrm>
        <a:prstGeom prst="round2SameRect">
          <a:avLst/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 sz="1400" kern="120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>
              <a:solidFill>
                <a:schemeClr val="tx1"/>
              </a:solidFill>
            </a:rPr>
            <a:t>4-Confidential</a:t>
          </a:r>
          <a:endParaRPr lang="en-GB" sz="1400" kern="120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>
              <a:solidFill>
                <a:schemeClr val="tx1"/>
              </a:solidFill>
            </a:rPr>
            <a:t>1-Public</a:t>
          </a:r>
          <a:endParaRPr lang="en-GB" sz="1400" kern="1200" dirty="0">
            <a:solidFill>
              <a:schemeClr val="tx1"/>
            </a:solidFill>
          </a:endParaRPr>
        </a:p>
      </dsp:txBody>
      <dsp:txXfrm rot="-5400000">
        <a:off x="3597615" y="230461"/>
        <a:ext cx="6331733" cy="1183545"/>
      </dsp:txXfrm>
    </dsp:sp>
    <dsp:sp modelId="{B5A41B39-E47A-4A21-B120-0025A85DF878}">
      <dsp:nvSpPr>
        <dsp:cNvPr id="0" name=""/>
        <dsp:cNvSpPr/>
      </dsp:nvSpPr>
      <dsp:spPr>
        <a:xfrm>
          <a:off x="0" y="2484"/>
          <a:ext cx="3597615" cy="1639499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/>
            <a:t>Confidentiality-40%</a:t>
          </a:r>
          <a:endParaRPr lang="en-GB" sz="3700" kern="1200" dirty="0"/>
        </a:p>
      </dsp:txBody>
      <dsp:txXfrm>
        <a:off x="80034" y="82518"/>
        <a:ext cx="3437547" cy="1479431"/>
      </dsp:txXfrm>
    </dsp:sp>
    <dsp:sp modelId="{57E84177-EE27-4A12-B88D-3FB1C045CD96}">
      <dsp:nvSpPr>
        <dsp:cNvPr id="0" name=""/>
        <dsp:cNvSpPr/>
      </dsp:nvSpPr>
      <dsp:spPr>
        <a:xfrm rot="5400000">
          <a:off x="6139695" y="-654171"/>
          <a:ext cx="1311599" cy="6395760"/>
        </a:xfrm>
        <a:prstGeom prst="round2Same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>
              <a:solidFill>
                <a:schemeClr val="tx1"/>
              </a:solidFill>
            </a:rPr>
            <a:t>5-</a:t>
          </a:r>
          <a:r>
            <a:rPr lang="en-GB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>
              <a:solidFill>
                <a:schemeClr val="tx1"/>
              </a:solidFill>
            </a:rPr>
            <a:t>3-</a:t>
          </a:r>
          <a:r>
            <a:rPr lang="en-GB" sz="1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 sz="1400" kern="120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>
              <a:solidFill>
                <a:schemeClr val="tx1"/>
              </a:solidFill>
            </a:rPr>
            <a:t>1-</a:t>
          </a:r>
          <a:r>
            <a:rPr lang="en-GB" sz="1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 sz="1400" kern="1200">
            <a:solidFill>
              <a:schemeClr val="tx1"/>
            </a:solidFill>
          </a:endParaRPr>
        </a:p>
      </dsp:txBody>
      <dsp:txXfrm rot="-5400000">
        <a:off x="3597615" y="1951936"/>
        <a:ext cx="6331733" cy="1183545"/>
      </dsp:txXfrm>
    </dsp:sp>
    <dsp:sp modelId="{DFC9B43B-5AB0-4565-B5EF-2DED497F6F74}">
      <dsp:nvSpPr>
        <dsp:cNvPr id="0" name=""/>
        <dsp:cNvSpPr/>
      </dsp:nvSpPr>
      <dsp:spPr>
        <a:xfrm>
          <a:off x="0" y="1723958"/>
          <a:ext cx="3597615" cy="1639499"/>
        </a:xfrm>
        <a:prstGeom prst="round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/>
            <a:t>Integrity-20%</a:t>
          </a:r>
          <a:endParaRPr lang="en-GB" sz="3700" kern="1200" dirty="0"/>
        </a:p>
      </dsp:txBody>
      <dsp:txXfrm>
        <a:off x="80034" y="1803992"/>
        <a:ext cx="3437547" cy="1479431"/>
      </dsp:txXfrm>
    </dsp:sp>
    <dsp:sp modelId="{D9784F28-164F-4683-AAA4-6F21F2039C58}">
      <dsp:nvSpPr>
        <dsp:cNvPr id="0" name=""/>
        <dsp:cNvSpPr/>
      </dsp:nvSpPr>
      <dsp:spPr>
        <a:xfrm rot="5400000">
          <a:off x="6139695" y="1067302"/>
          <a:ext cx="1311599" cy="6395760"/>
        </a:xfrm>
        <a:prstGeom prst="round2SameRect">
          <a:avLst/>
        </a:prstGeom>
        <a:solidFill>
          <a:schemeClr val="accent1">
            <a:lumMod val="50000"/>
            <a:alpha val="90000"/>
          </a:schemeClr>
        </a:solidFill>
        <a:ln w="19050" cap="rnd" cmpd="sng" algn="ctr">
          <a:solidFill>
            <a:schemeClr val="accent1">
              <a:lumMod val="5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>
              <a:solidFill>
                <a:schemeClr val="tx1"/>
              </a:solidFill>
            </a:rPr>
            <a:t>5-</a:t>
          </a:r>
          <a:r>
            <a:rPr lang="en-GB" sz="1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>
              <a:solidFill>
                <a:schemeClr val="tx1"/>
              </a:solidFill>
            </a:rPr>
            <a:t>4-</a:t>
          </a:r>
          <a:r>
            <a:rPr lang="en-GB" sz="14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>
              <a:solidFill>
                <a:schemeClr val="tx1"/>
              </a:solidFill>
            </a:rPr>
            <a:t>3-</a:t>
          </a:r>
          <a:r>
            <a:rPr lang="en-GB" sz="1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>
              <a:solidFill>
                <a:schemeClr val="tx1"/>
              </a:solidFill>
            </a:rPr>
            <a:t>2-</a:t>
          </a:r>
          <a:r>
            <a:rPr lang="en-GB" sz="1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sz="1400" kern="1200" dirty="0">
            <a:solidFill>
              <a:schemeClr val="tx1"/>
            </a:solidFill>
          </a:endParaRPr>
        </a:p>
      </dsp:txBody>
      <dsp:txXfrm rot="-5400000">
        <a:off x="3597615" y="3673410"/>
        <a:ext cx="6331733" cy="1183545"/>
      </dsp:txXfrm>
    </dsp:sp>
    <dsp:sp modelId="{8B8C8468-A140-47AE-BB57-FCC286C31A52}">
      <dsp:nvSpPr>
        <dsp:cNvPr id="0" name=""/>
        <dsp:cNvSpPr/>
      </dsp:nvSpPr>
      <dsp:spPr>
        <a:xfrm>
          <a:off x="0" y="3445433"/>
          <a:ext cx="3597615" cy="1639499"/>
        </a:xfrm>
        <a:prstGeom prst="round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/>
            <a:t>Availability-40%</a:t>
          </a:r>
          <a:endParaRPr lang="en-GB" sz="3700" kern="1200" dirty="0"/>
        </a:p>
      </dsp:txBody>
      <dsp:txXfrm>
        <a:off x="80034" y="3525467"/>
        <a:ext cx="3437547" cy="1479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30EF8-FB1B-4DAB-90B9-418494406AA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DFE6E-D9C8-4D75-BED2-1753E150F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DFE6E-D9C8-4D75-BED2-1753E150FC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0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2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4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77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79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32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46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51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0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2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4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3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9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0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72BA41-EC5B-4197-BCC8-0FD2E523CD7A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90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sge-dotcom/LSZ_2025/" TargetMode="External"/><Relationship Id="rId2" Type="http://schemas.openxmlformats.org/officeDocument/2006/relationships/hyperlink" Target="https://www.linkedin.com/in/miskaki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rprised young man opening exciting box">
            <a:extLst>
              <a:ext uri="{FF2B5EF4-FFF2-40B4-BE49-F238E27FC236}">
                <a16:creationId xmlns:a16="http://schemas.microsoft.com/office/drawing/2014/main" id="{74E26F0C-E36A-AC9C-7E72-1AE836703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256" y="-136478"/>
            <a:ext cx="12299051" cy="6918217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160558-8328-C559-15DB-14CA75D04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8388" y="3515046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500" dirty="0"/>
              <a:t>Unboxing Cyber Risk from Theory to Practice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A9D672-C1AE-B75A-E269-C9FD5A0AB8F1}"/>
              </a:ext>
            </a:extLst>
          </p:cNvPr>
          <p:cNvSpPr txBox="1">
            <a:spLocks/>
          </p:cNvSpPr>
          <p:nvPr/>
        </p:nvSpPr>
        <p:spPr>
          <a:xfrm>
            <a:off x="7829794" y="4258102"/>
            <a:ext cx="4099947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Jiorgos Miskakis,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EvidentScientific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EMEA CISO</a:t>
            </a: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99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6532-5A4F-4BF5-B244-72854D2C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240" y="4812589"/>
            <a:ext cx="4927425" cy="19385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How it </a:t>
            </a:r>
            <a:r>
              <a:rPr lang="en-US"/>
              <a:t>looks like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9A635-8E52-2ADD-1D11-1226A1C5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128" y="0"/>
            <a:ext cx="12192000" cy="47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14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627003-7804-09DD-1EF3-F1A026A7B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5C581E-C8B7-6561-8A37-F37B8F71F7F9}"/>
              </a:ext>
            </a:extLst>
          </p:cNvPr>
          <p:cNvSpPr/>
          <p:nvPr/>
        </p:nvSpPr>
        <p:spPr>
          <a:xfrm>
            <a:off x="777635" y="2829650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63C41-D60E-6D98-F57F-8591C2A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43E5E-35E0-9665-1228-58BB93E1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27365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Storytelling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Risk categories</a:t>
            </a:r>
            <a:endParaRPr lang="en-US" sz="1800" b="1" dirty="0"/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4452C6-7622-9527-10E6-73872136AC20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88C17E-6DAA-B345-639B-E54196D0D95B}"/>
              </a:ext>
            </a:extLst>
          </p:cNvPr>
          <p:cNvSpPr txBox="1"/>
          <p:nvPr/>
        </p:nvSpPr>
        <p:spPr>
          <a:xfrm rot="16200000">
            <a:off x="7660665" y="895030"/>
            <a:ext cx="1569660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/>
              <a:t>Simplifies interactions with intuitive, accessible questions</a:t>
            </a:r>
          </a:p>
          <a:p>
            <a:endParaRPr lang="en-US" b="1" dirty="0"/>
          </a:p>
          <a:p>
            <a:r>
              <a:rPr lang="en-US" b="1" dirty="0"/>
              <a:t>Provides Clarity</a:t>
            </a:r>
          </a:p>
          <a:p>
            <a:endParaRPr lang="en-US" b="1" dirty="0"/>
          </a:p>
          <a:p>
            <a:r>
              <a:rPr lang="en-US" b="1" dirty="0"/>
              <a:t>Provides Auditability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9491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89C930-472E-CBAE-E73D-A00376739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84F26C-F162-E45C-81F8-E9905821A7C1}"/>
              </a:ext>
            </a:extLst>
          </p:cNvPr>
          <p:cNvSpPr/>
          <p:nvPr/>
        </p:nvSpPr>
        <p:spPr>
          <a:xfrm>
            <a:off x="777635" y="3391346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A46D9-3CBD-8B16-0436-4F9D9473E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814748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Storytelling 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Risk categories</a:t>
            </a:r>
            <a:endParaRPr lang="en-US" sz="1800" b="1" dirty="0"/>
          </a:p>
          <a:p>
            <a:pPr marL="0" indent="0">
              <a:buNone/>
            </a:pPr>
            <a:endParaRPr lang="en-US" sz="2400" b="1" dirty="0"/>
          </a:p>
          <a:p>
            <a:pPr marL="457200" indent="-45720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7852A-B09F-7247-9317-AAE61360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EF05C9-BA4F-2003-FA4D-4C0A8DC528D4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B0532C-A2F0-562C-25C0-2E578614027F}"/>
              </a:ext>
            </a:extLst>
          </p:cNvPr>
          <p:cNvSpPr txBox="1"/>
          <p:nvPr/>
        </p:nvSpPr>
        <p:spPr>
          <a:xfrm rot="16200000">
            <a:off x="8076162" y="895030"/>
            <a:ext cx="738664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/>
              <a:t>Scenario creation is time consuming and needs feedback from multiple stakeholders</a:t>
            </a:r>
          </a:p>
        </p:txBody>
      </p:sp>
    </p:spTree>
    <p:extLst>
      <p:ext uri="{BB962C8B-B14F-4D97-AF65-F5344CB8AC3E}">
        <p14:creationId xmlns:p14="http://schemas.microsoft.com/office/powerpoint/2010/main" val="1783158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284654-75A8-9552-2439-6F47B6496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533317-1D4D-3BC4-0643-E2CCFE895BA9}"/>
              </a:ext>
            </a:extLst>
          </p:cNvPr>
          <p:cNvSpPr/>
          <p:nvPr/>
        </p:nvSpPr>
        <p:spPr>
          <a:xfrm>
            <a:off x="777635" y="3879150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21CBB-14C6-58BA-00D9-C1FC8A87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2175-A157-52E2-B0DA-4D52D3D71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04" y="27973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Storytelling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Risk categories</a:t>
            </a:r>
            <a:endParaRPr lang="en-US" sz="1800" b="1" dirty="0"/>
          </a:p>
          <a:p>
            <a:pPr marL="457200" indent="-457200">
              <a:buFont typeface="Segoe UI Symbol" panose="020B0502040204020203" pitchFamily="34" charset="0"/>
              <a:buChar char=""/>
            </a:pPr>
            <a:endParaRPr lang="en-US" sz="2400" b="1" dirty="0"/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BBC534-F8AF-8CE3-0857-F63639313CC2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AF6FD7-0AC0-A353-35E2-575D9B6BF61F}"/>
              </a:ext>
            </a:extLst>
          </p:cNvPr>
          <p:cNvSpPr txBox="1"/>
          <p:nvPr/>
        </p:nvSpPr>
        <p:spPr>
          <a:xfrm rot="16200000">
            <a:off x="7660665" y="895030"/>
            <a:ext cx="1569660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/>
              <a:t>Providing the </a:t>
            </a:r>
            <a:r>
              <a:rPr lang="en-US" sz="1800" b="1" dirty="0" err="1"/>
              <a:t>end</a:t>
            </a:r>
            <a:r>
              <a:rPr lang="en-US" b="1" dirty="0" err="1"/>
              <a:t>user</a:t>
            </a:r>
            <a:r>
              <a:rPr lang="en-US" b="1" dirty="0"/>
              <a:t> an easy to understand story</a:t>
            </a:r>
          </a:p>
          <a:p>
            <a:endParaRPr lang="en-US" sz="1800" b="1" dirty="0"/>
          </a:p>
          <a:p>
            <a:r>
              <a:rPr lang="en-US" sz="1800" b="1" dirty="0"/>
              <a:t>Controls statements, or mapping to various Security frameworks can be done in background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2052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090289-A622-8624-9998-D60E8A660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053C81-68F1-1E5D-10A9-6F74FA9C310C}"/>
              </a:ext>
            </a:extLst>
          </p:cNvPr>
          <p:cNvSpPr/>
          <p:nvPr/>
        </p:nvSpPr>
        <p:spPr>
          <a:xfrm>
            <a:off x="777635" y="4375543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8AB90-1523-0E34-E04A-61735115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DA02-2BF0-3B74-8277-8C5B9954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810394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Storytelling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Risk categories</a:t>
            </a:r>
            <a:endParaRPr lang="en-US" sz="1800" b="1" dirty="0"/>
          </a:p>
          <a:p>
            <a:pPr marL="457200" indent="-457200">
              <a:buFont typeface="Segoe UI Symbol" panose="020B0502040204020203" pitchFamily="34" charset="0"/>
              <a:buChar char=""/>
            </a:pPr>
            <a:endParaRPr lang="en-US" sz="2400" b="1" dirty="0"/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F398AC-9CE6-5900-5AE0-5F9B2A36FCF0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7C96FE-8AB1-8FFA-C732-53B065EBD976}"/>
              </a:ext>
            </a:extLst>
          </p:cNvPr>
          <p:cNvSpPr txBox="1"/>
          <p:nvPr/>
        </p:nvSpPr>
        <p:spPr>
          <a:xfrm rot="16200000">
            <a:off x="7937663" y="895030"/>
            <a:ext cx="1015663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Can be applied from spreadsheets to web UI’s and it is not tighten to a specific product or vendor</a:t>
            </a:r>
            <a:endParaRPr lang="en-US" sz="1800" b="1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71485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E59EB3-1DAF-AEA9-F906-3FA03D3C0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43DF0B-D9C5-A23A-5E4F-B9A489BA4508}"/>
              </a:ext>
            </a:extLst>
          </p:cNvPr>
          <p:cNvSpPr/>
          <p:nvPr/>
        </p:nvSpPr>
        <p:spPr>
          <a:xfrm>
            <a:off x="777635" y="4854511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CEE28-12BC-0254-360C-70D97961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6AE78-C716-CC9F-4F46-158DA0DA5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810394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Storytelling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Risk categories</a:t>
            </a:r>
            <a:endParaRPr lang="en-US" sz="1800" b="1" dirty="0"/>
          </a:p>
          <a:p>
            <a:pPr marL="457200" indent="-457200">
              <a:buFont typeface="Segoe UI Symbol" panose="020B0502040204020203" pitchFamily="34" charset="0"/>
              <a:buChar char=""/>
            </a:pPr>
            <a:endParaRPr lang="en-US" sz="2400" b="1" dirty="0"/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A5A3F2-087C-C546-6689-F2DDEBE63154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1826B1-941C-7958-77E8-E1F463FA283E}"/>
              </a:ext>
            </a:extLst>
          </p:cNvPr>
          <p:cNvSpPr txBox="1"/>
          <p:nvPr/>
        </p:nvSpPr>
        <p:spPr>
          <a:xfrm rot="16200000">
            <a:off x="7937665" y="895030"/>
            <a:ext cx="1015663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Risks can be categorized, enabling better aggregation ,analysis and integration to Enterprise Risk Management (ERM).</a:t>
            </a:r>
          </a:p>
        </p:txBody>
      </p:sp>
    </p:spTree>
    <p:extLst>
      <p:ext uri="{BB962C8B-B14F-4D97-AF65-F5344CB8AC3E}">
        <p14:creationId xmlns:p14="http://schemas.microsoft.com/office/powerpoint/2010/main" val="2200143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BF2B-768A-1E24-849F-A4A7D4ED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3352" y="130115"/>
            <a:ext cx="5398648" cy="5909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SCAN or Click for demo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7A0C7D-9B55-E882-E57B-B3D2C3409006}"/>
              </a:ext>
            </a:extLst>
          </p:cNvPr>
          <p:cNvSpPr txBox="1">
            <a:spLocks/>
          </p:cNvSpPr>
          <p:nvPr/>
        </p:nvSpPr>
        <p:spPr>
          <a:xfrm>
            <a:off x="691078" y="2883005"/>
            <a:ext cx="5728007" cy="3260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Jiorgos Miskakis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  <a:hlinkClick r:id="rId2"/>
              </a:rPr>
              <a:t>https://www.linkedin.com/in/miskakis/</a:t>
            </a:r>
            <a:endParaRPr lang="en-US" sz="21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ISACA CISM,CISA,CDPSE,CRISC, 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PECB ISO27K </a:t>
            </a:r>
            <a:r>
              <a:rPr lang="en-US" sz="2100" dirty="0" err="1">
                <a:latin typeface="+mn-lt"/>
                <a:ea typeface="+mn-ea"/>
                <a:cs typeface="+mn-cs"/>
              </a:rPr>
              <a:t>Auditor&amp;Implementer</a:t>
            </a:r>
            <a:r>
              <a:rPr lang="en-US" sz="2100" dirty="0">
                <a:latin typeface="+mn-lt"/>
                <a:ea typeface="+mn-ea"/>
                <a:cs typeface="+mn-cs"/>
              </a:rPr>
              <a:t>, 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ITIL v3</a:t>
            </a:r>
          </a:p>
        </p:txBody>
      </p:sp>
      <p:pic>
        <p:nvPicPr>
          <p:cNvPr id="5" name="Picture 4" descr="A qr code on a white background&#10;&#10;AI-generated content may be incorrect.">
            <a:hlinkClick r:id="rId3"/>
            <a:extLst>
              <a:ext uri="{FF2B5EF4-FFF2-40B4-BE49-F238E27FC236}">
                <a16:creationId xmlns:a16="http://schemas.microsoft.com/office/drawing/2014/main" id="{B72F2772-04B7-4E12-C942-03439CFCC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151" y="721082"/>
            <a:ext cx="2035963" cy="2635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AEFFD-9A64-EDB5-55D5-779E13B17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154" y="3268730"/>
            <a:ext cx="419737" cy="4213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36FA39E-9F5E-D415-070F-699E91C3F4E9}"/>
              </a:ext>
            </a:extLst>
          </p:cNvPr>
          <p:cNvSpPr txBox="1">
            <a:spLocks/>
          </p:cNvSpPr>
          <p:nvPr/>
        </p:nvSpPr>
        <p:spPr>
          <a:xfrm>
            <a:off x="809134" y="1639089"/>
            <a:ext cx="5398648" cy="59096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7118-D888-133F-57BB-8DDAAF8A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73" y="48211"/>
            <a:ext cx="11698656" cy="10124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 qualitative risk assessment              like: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26414-3E1F-73E0-675F-85C03061E471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/>
              <a:t>Subjective </a:t>
            </a:r>
            <a:r>
              <a:rPr lang="en-US" dirty="0"/>
              <a:t>scales for likelihood and impact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High level mitigation statements 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Difficult boundaries between likely ,most likely, very high …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b="1" dirty="0"/>
              <a:t>Generic Treatments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Graphic 4" descr="Eyes with solid fill">
            <a:extLst>
              <a:ext uri="{FF2B5EF4-FFF2-40B4-BE49-F238E27FC236}">
                <a16:creationId xmlns:a16="http://schemas.microsoft.com/office/drawing/2014/main" id="{BBFBECE9-739D-92DF-84FA-66309F091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4989" y="302593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D45AB1-4E4B-CE45-F3A1-197B6CA72474}"/>
              </a:ext>
            </a:extLst>
          </p:cNvPr>
          <p:cNvCxnSpPr>
            <a:cxnSpLocks/>
          </p:cNvCxnSpPr>
          <p:nvPr/>
        </p:nvCxnSpPr>
        <p:spPr>
          <a:xfrm flipV="1">
            <a:off x="4108704" y="2724939"/>
            <a:ext cx="3034002" cy="106061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000B3A47-C6FC-638D-BCFA-77F1AB3F3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089" y="3627959"/>
            <a:ext cx="1418336" cy="1060614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45BAF9-6229-EB10-D22E-C4621BF777A5}"/>
              </a:ext>
            </a:extLst>
          </p:cNvPr>
          <p:cNvCxnSpPr>
            <a:cxnSpLocks/>
          </p:cNvCxnSpPr>
          <p:nvPr/>
        </p:nvCxnSpPr>
        <p:spPr>
          <a:xfrm>
            <a:off x="3958917" y="4365473"/>
            <a:ext cx="305008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785939F-F996-90CA-D45F-AE93383B6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217" y="2216615"/>
            <a:ext cx="2081264" cy="1240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E00AE5-0BEF-E059-C140-0066B830C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2706" y="4909291"/>
            <a:ext cx="1711608" cy="173948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526327-2EB5-1BA4-8560-6BF4BD71C978}"/>
              </a:ext>
            </a:extLst>
          </p:cNvPr>
          <p:cNvCxnSpPr>
            <a:cxnSpLocks/>
          </p:cNvCxnSpPr>
          <p:nvPr/>
        </p:nvCxnSpPr>
        <p:spPr>
          <a:xfrm>
            <a:off x="3071083" y="4915436"/>
            <a:ext cx="3783906" cy="7723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35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7118-D888-133F-57BB-8DDAAF8A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87" y="356616"/>
            <a:ext cx="6596689" cy="10492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900" dirty="0"/>
              <a:t>Which leads to: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26414-3E1F-73E0-675F-85C03061E471}"/>
              </a:ext>
            </a:extLst>
          </p:cNvPr>
          <p:cNvSpPr txBox="1"/>
          <p:nvPr/>
        </p:nvSpPr>
        <p:spPr>
          <a:xfrm>
            <a:off x="6304189" y="4302633"/>
            <a:ext cx="6828692" cy="315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 sz="2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Explanation needed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 sz="2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Make Questionable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 sz="2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Lengthy …..</a:t>
            </a:r>
            <a:r>
              <a:rPr lang="en-GB" sz="2800" dirty="0"/>
              <a:t> </a:t>
            </a:r>
            <a:r>
              <a:rPr lang="en-GB" sz="2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Discussions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 sz="2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CISO’s to Quantify fast the risk</a:t>
            </a:r>
            <a:endParaRPr lang="en-US" sz="28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Office worker male with solid fill">
            <a:extLst>
              <a:ext uri="{FF2B5EF4-FFF2-40B4-BE49-F238E27FC236}">
                <a16:creationId xmlns:a16="http://schemas.microsoft.com/office/drawing/2014/main" id="{0852F073-6B45-F0F1-6738-62940DD9C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6586" y="2839706"/>
            <a:ext cx="914400" cy="914400"/>
          </a:xfrm>
          <a:prstGeom prst="rect">
            <a:avLst/>
          </a:prstGeom>
        </p:spPr>
      </p:pic>
      <p:pic>
        <p:nvPicPr>
          <p:cNvPr id="8" name="Graphic 7" descr="Office worker female with solid fill">
            <a:extLst>
              <a:ext uri="{FF2B5EF4-FFF2-40B4-BE49-F238E27FC236}">
                <a16:creationId xmlns:a16="http://schemas.microsoft.com/office/drawing/2014/main" id="{20BD9C08-E3E1-69A0-4D46-078AB766B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6672" y="2829060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0B93BA-A572-C896-7A2C-110E2A08DDE9}"/>
              </a:ext>
            </a:extLst>
          </p:cNvPr>
          <p:cNvCxnSpPr/>
          <p:nvPr/>
        </p:nvCxnSpPr>
        <p:spPr>
          <a:xfrm>
            <a:off x="6073231" y="2866583"/>
            <a:ext cx="354635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F844CF-8272-6D12-0711-F184354A5257}"/>
              </a:ext>
            </a:extLst>
          </p:cNvPr>
          <p:cNvCxnSpPr/>
          <p:nvPr/>
        </p:nvCxnSpPr>
        <p:spPr>
          <a:xfrm flipH="1" flipV="1">
            <a:off x="6089786" y="3427448"/>
            <a:ext cx="3511414" cy="8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Question Mark outline">
            <a:extLst>
              <a:ext uri="{FF2B5EF4-FFF2-40B4-BE49-F238E27FC236}">
                <a16:creationId xmlns:a16="http://schemas.microsoft.com/office/drawing/2014/main" id="{54F6AA3B-01D5-82F7-8BA1-B7A1BCA617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3649" y="2878921"/>
            <a:ext cx="596362" cy="5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C 2.70833E-6 0.0331 0.02695 0.05995 0.06002 0.05995 C 0.09896 0.05995 0.11302 0.03009 0.11901 0.01204 L 0.125 -0.01204 C 0.13099 -0.03009 0.14596 -0.05995 0.18997 -0.05995 C 0.21797 -0.05995 0.25 -0.0331 0.25 7.40741E-7 C 0.25 0.0331 0.21797 0.05995 0.18997 0.05995 C 0.14596 0.05995 0.13099 0.03009 0.125 0.01204 L 0.11901 -0.01204 C 0.11302 -0.03009 0.09896 -0.05995 0.06002 -0.05995 C 0.02695 -0.05995 2.70833E-6 -0.0331 2.70833E-6 7.40741E-7 Z " pathEditMode="relative" rAng="0" ptsTypes="AAAAAAAAAAA">
                                      <p:cBhvr>
                                        <p:cTn id="6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6532-5A4F-4BF5-B244-72854D2C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044" y="233392"/>
            <a:ext cx="8884009" cy="26451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What is the highest risk?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77C16AB-6837-ED6C-A62D-66C206814BBC}"/>
              </a:ext>
            </a:extLst>
          </p:cNvPr>
          <p:cNvSpPr txBox="1">
            <a:spLocks/>
          </p:cNvSpPr>
          <p:nvPr/>
        </p:nvSpPr>
        <p:spPr>
          <a:xfrm>
            <a:off x="1441043" y="2424904"/>
            <a:ext cx="8884009" cy="26451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5400" dirty="0"/>
              <a:t>Difficulty in Storytelling</a:t>
            </a:r>
          </a:p>
        </p:txBody>
      </p:sp>
    </p:spTree>
    <p:extLst>
      <p:ext uri="{BB962C8B-B14F-4D97-AF65-F5344CB8AC3E}">
        <p14:creationId xmlns:p14="http://schemas.microsoft.com/office/powerpoint/2010/main" val="56453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A14F96-119F-DDB8-D93D-88954FC96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75DB5CA-1693-4A31-A947-49E3E6A4D8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7377991"/>
              </p:ext>
            </p:extLst>
          </p:nvPr>
        </p:nvGraphicFramePr>
        <p:xfrm>
          <a:off x="438912" y="1026140"/>
          <a:ext cx="11228832" cy="4970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B7318CF-11EE-1E43-F5A6-2A0298FC682F}"/>
              </a:ext>
            </a:extLst>
          </p:cNvPr>
          <p:cNvSpPr txBox="1"/>
          <p:nvPr/>
        </p:nvSpPr>
        <p:spPr>
          <a:xfrm>
            <a:off x="438912" y="502920"/>
            <a:ext cx="941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Creating a Framework having those Design Principles</a:t>
            </a:r>
          </a:p>
        </p:txBody>
      </p:sp>
    </p:spTree>
    <p:extLst>
      <p:ext uri="{BB962C8B-B14F-4D97-AF65-F5344CB8AC3E}">
        <p14:creationId xmlns:p14="http://schemas.microsoft.com/office/powerpoint/2010/main" val="141587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7624C-F98F-0F40-6395-A3BBAA433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73FAF8C-0366-087F-A91B-A73F078EF3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842706"/>
              </p:ext>
            </p:extLst>
          </p:nvPr>
        </p:nvGraphicFramePr>
        <p:xfrm>
          <a:off x="438912" y="1026140"/>
          <a:ext cx="11228832" cy="4970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A5B9EB-A7F3-F6F6-B068-70DC39F25D8D}"/>
              </a:ext>
            </a:extLst>
          </p:cNvPr>
          <p:cNvSpPr txBox="1"/>
          <p:nvPr/>
        </p:nvSpPr>
        <p:spPr>
          <a:xfrm>
            <a:off x="438912" y="502920"/>
            <a:ext cx="4681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High Level Process 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90A15-899C-8FD6-4B3B-30D4D78509F8}"/>
              </a:ext>
            </a:extLst>
          </p:cNvPr>
          <p:cNvSpPr/>
          <p:nvPr/>
        </p:nvSpPr>
        <p:spPr>
          <a:xfrm>
            <a:off x="438912" y="1375954"/>
            <a:ext cx="11228832" cy="36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09502-6F5E-CB4C-8BCD-C84C6D52E67F}"/>
              </a:ext>
            </a:extLst>
          </p:cNvPr>
          <p:cNvSpPr/>
          <p:nvPr/>
        </p:nvSpPr>
        <p:spPr>
          <a:xfrm>
            <a:off x="395370" y="5299166"/>
            <a:ext cx="11272374" cy="36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Risk Calculation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612DD-B8F7-C809-6658-88338411605B}"/>
              </a:ext>
            </a:extLst>
          </p:cNvPr>
          <p:cNvSpPr/>
          <p:nvPr/>
        </p:nvSpPr>
        <p:spPr>
          <a:xfrm>
            <a:off x="4450079" y="5813721"/>
            <a:ext cx="2906921" cy="365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Risk Decision</a:t>
            </a:r>
          </a:p>
        </p:txBody>
      </p:sp>
    </p:spTree>
    <p:extLst>
      <p:ext uri="{BB962C8B-B14F-4D97-AF65-F5344CB8AC3E}">
        <p14:creationId xmlns:p14="http://schemas.microsoft.com/office/powerpoint/2010/main" val="221980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CE05A5-5455-6F22-77AD-140939619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13D981-E718-C62F-3DDF-C8C948D0EE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7280748"/>
              </p:ext>
            </p:extLst>
          </p:nvPr>
        </p:nvGraphicFramePr>
        <p:xfrm>
          <a:off x="481584" y="1690614"/>
          <a:ext cx="5012250" cy="463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F246C0-459D-362B-E103-D57C322D512C}"/>
              </a:ext>
            </a:extLst>
          </p:cNvPr>
          <p:cNvCxnSpPr/>
          <p:nvPr/>
        </p:nvCxnSpPr>
        <p:spPr>
          <a:xfrm flipV="1">
            <a:off x="5158461" y="2525249"/>
            <a:ext cx="1789043" cy="864705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1D3BF5-BC44-8D3E-AD46-E3E3EA895139}"/>
              </a:ext>
            </a:extLst>
          </p:cNvPr>
          <p:cNvCxnSpPr/>
          <p:nvPr/>
        </p:nvCxnSpPr>
        <p:spPr>
          <a:xfrm>
            <a:off x="5244497" y="3922489"/>
            <a:ext cx="170300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53A4AAC-A2B4-8B36-BDC6-C5CD6CA37925}"/>
              </a:ext>
            </a:extLst>
          </p:cNvPr>
          <p:cNvGrpSpPr/>
          <p:nvPr/>
        </p:nvGrpSpPr>
        <p:grpSpPr>
          <a:xfrm>
            <a:off x="7175645" y="2095299"/>
            <a:ext cx="750174" cy="790585"/>
            <a:chOff x="14311688" y="4300325"/>
            <a:chExt cx="1500348" cy="158117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9D5C897-926C-259B-1A3E-28FE1E952D2F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tx1"/>
                </a:solidFill>
                <a:latin typeface="Georgia Pro" panose="02040802050405020203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AFADE5-B23F-A5EB-E4FD-85CFC85AC09D}"/>
                </a:ext>
              </a:extLst>
            </p:cNvPr>
            <p:cNvSpPr txBox="1"/>
            <p:nvPr/>
          </p:nvSpPr>
          <p:spPr>
            <a:xfrm>
              <a:off x="14608246" y="4588833"/>
              <a:ext cx="907232" cy="12926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eorgia Pro" panose="02040802050405020203" pitchFamily="18" charset="0"/>
                  <a:ea typeface="Roboto Medium" panose="02000000000000000000" pitchFamily="2" charset="0"/>
                  <a:cs typeface="Poppins Medium" pitchFamily="2" charset="77"/>
                </a:rPr>
                <a:t>80%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529B11-23A2-E227-A6FB-280521C45757}"/>
              </a:ext>
            </a:extLst>
          </p:cNvPr>
          <p:cNvGrpSpPr/>
          <p:nvPr/>
        </p:nvGrpSpPr>
        <p:grpSpPr>
          <a:xfrm>
            <a:off x="7175645" y="3539720"/>
            <a:ext cx="750174" cy="790585"/>
            <a:chOff x="14311688" y="4300325"/>
            <a:chExt cx="1500348" cy="1581170"/>
          </a:xfrm>
          <a:solidFill>
            <a:srgbClr val="FFC000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8F50D9F-9FA4-8D30-B233-CA62233DEFFD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Georgia Pro" panose="02040802050405020203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A36E79D-7DB0-8F45-851E-C31C067C3538}"/>
                </a:ext>
              </a:extLst>
            </p:cNvPr>
            <p:cNvSpPr txBox="1"/>
            <p:nvPr/>
          </p:nvSpPr>
          <p:spPr>
            <a:xfrm>
              <a:off x="14608246" y="4588833"/>
              <a:ext cx="907232" cy="129266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eorgia Pro" panose="02040802050405020203" pitchFamily="18" charset="0"/>
                  <a:ea typeface="Roboto Medium" panose="02000000000000000000" pitchFamily="2" charset="0"/>
                  <a:cs typeface="Poppins Medium" pitchFamily="2" charset="77"/>
                </a:rPr>
                <a:t>20%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1F0F95-6733-FF59-1F76-3D266D2D820E}"/>
              </a:ext>
            </a:extLst>
          </p:cNvPr>
          <p:cNvGrpSpPr/>
          <p:nvPr/>
        </p:nvGrpSpPr>
        <p:grpSpPr>
          <a:xfrm>
            <a:off x="2692342" y="514855"/>
            <a:ext cx="6807316" cy="713947"/>
            <a:chOff x="5381508" y="1029709"/>
            <a:chExt cx="13614632" cy="142789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B75843-12CC-6E1C-7431-8ECAB82AF01B}"/>
                </a:ext>
              </a:extLst>
            </p:cNvPr>
            <p:cNvSpPr txBox="1"/>
            <p:nvPr/>
          </p:nvSpPr>
          <p:spPr>
            <a:xfrm>
              <a:off x="5381508" y="1288053"/>
              <a:ext cx="13614632" cy="1169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</a:rPr>
                <a:t>Impact is a weighted combination of:</a:t>
              </a:r>
              <a:endParaRPr lang="en-US" sz="30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06A53A-417B-C583-B9BA-BECF8A73413A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F1B4EFF-ADA3-0439-E8FD-93A1D3790C24}"/>
              </a:ext>
            </a:extLst>
          </p:cNvPr>
          <p:cNvSpPr txBox="1"/>
          <p:nvPr/>
        </p:nvSpPr>
        <p:spPr>
          <a:xfrm>
            <a:off x="8074098" y="2121912"/>
            <a:ext cx="339795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 b="1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The Asset Value based on the Confidentiality, Integrity and Availability (CIA)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1B187D-BBFD-AC3D-5368-C9B4E5C77C23}"/>
              </a:ext>
            </a:extLst>
          </p:cNvPr>
          <p:cNvSpPr txBox="1"/>
          <p:nvPr/>
        </p:nvSpPr>
        <p:spPr>
          <a:xfrm>
            <a:off x="8014938" y="3707045"/>
            <a:ext cx="33979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 b="1">
                <a:latin typeface="Georgia" panose="02040502050405020303" pitchFamily="18" charset="0"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Expected Controls that can reduce impact VS controls that exist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246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C4940B6-6F1B-4CE7-AFE2-7B9C404943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834258"/>
              </p:ext>
            </p:extLst>
          </p:nvPr>
        </p:nvGraphicFramePr>
        <p:xfrm>
          <a:off x="481584" y="1690614"/>
          <a:ext cx="5012250" cy="4633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E5B8A3-196E-494B-B3EC-EF4B6019E2D3}"/>
              </a:ext>
            </a:extLst>
          </p:cNvPr>
          <p:cNvCxnSpPr/>
          <p:nvPr/>
        </p:nvCxnSpPr>
        <p:spPr>
          <a:xfrm flipV="1">
            <a:off x="5158461" y="2525249"/>
            <a:ext cx="1789043" cy="864705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9167FE-360D-4063-B5ED-F20F39D402B8}"/>
              </a:ext>
            </a:extLst>
          </p:cNvPr>
          <p:cNvCxnSpPr/>
          <p:nvPr/>
        </p:nvCxnSpPr>
        <p:spPr>
          <a:xfrm>
            <a:off x="5244497" y="3922489"/>
            <a:ext cx="170300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0877CFB-C679-4AB8-B115-3DF76992DB07}"/>
              </a:ext>
            </a:extLst>
          </p:cNvPr>
          <p:cNvGrpSpPr/>
          <p:nvPr/>
        </p:nvGrpSpPr>
        <p:grpSpPr>
          <a:xfrm>
            <a:off x="7175645" y="2095299"/>
            <a:ext cx="750174" cy="790585"/>
            <a:chOff x="14311688" y="4300325"/>
            <a:chExt cx="1500348" cy="158117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A0906B-B99C-42AF-9D27-7096B1E43E0C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Georgia Pro" panose="02040802050405020203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C61895-8867-4A54-99C1-BB53E609CED6}"/>
                </a:ext>
              </a:extLst>
            </p:cNvPr>
            <p:cNvSpPr txBox="1"/>
            <p:nvPr/>
          </p:nvSpPr>
          <p:spPr>
            <a:xfrm>
              <a:off x="14608246" y="4588833"/>
              <a:ext cx="907232" cy="12926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eorgia Pro" panose="02040802050405020203" pitchFamily="18" charset="0"/>
                  <a:ea typeface="Roboto Medium" panose="02000000000000000000" pitchFamily="2" charset="0"/>
                  <a:cs typeface="Poppins Medium" pitchFamily="2" charset="77"/>
                </a:rPr>
                <a:t>90%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4A6157-17AA-406D-89DD-D4F03869B653}"/>
              </a:ext>
            </a:extLst>
          </p:cNvPr>
          <p:cNvGrpSpPr/>
          <p:nvPr/>
        </p:nvGrpSpPr>
        <p:grpSpPr>
          <a:xfrm>
            <a:off x="7175645" y="3539720"/>
            <a:ext cx="750174" cy="790585"/>
            <a:chOff x="14311688" y="4300325"/>
            <a:chExt cx="1500348" cy="158117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937C4F7-4C80-42E9-9203-D4AC03F36E7E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Georgia Pro" panose="02040802050405020203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A7C5F9-24FD-4E52-AB12-D0B883635143}"/>
                </a:ext>
              </a:extLst>
            </p:cNvPr>
            <p:cNvSpPr txBox="1"/>
            <p:nvPr/>
          </p:nvSpPr>
          <p:spPr>
            <a:xfrm>
              <a:off x="14608246" y="4588833"/>
              <a:ext cx="907232" cy="12926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eorgia Pro" panose="02040802050405020203" pitchFamily="18" charset="0"/>
                  <a:ea typeface="Roboto Medium" panose="02000000000000000000" pitchFamily="2" charset="0"/>
                  <a:cs typeface="Poppins Medium" pitchFamily="2" charset="77"/>
                </a:rPr>
                <a:t>5%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67FEF8-A40B-4489-ADFE-4CA4BAE58473}"/>
              </a:ext>
            </a:extLst>
          </p:cNvPr>
          <p:cNvGrpSpPr/>
          <p:nvPr/>
        </p:nvGrpSpPr>
        <p:grpSpPr>
          <a:xfrm>
            <a:off x="7175645" y="4984141"/>
            <a:ext cx="750174" cy="790585"/>
            <a:chOff x="14311688" y="4300325"/>
            <a:chExt cx="1500348" cy="1581170"/>
          </a:xfrm>
          <a:solidFill>
            <a:schemeClr val="accent5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42D039C-4D4F-4BCF-927B-DBB29371CF20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Georgia Pro" panose="02040802050405020203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02B094-7045-40C0-A91F-F2A93E3B7E3B}"/>
                </a:ext>
              </a:extLst>
            </p:cNvPr>
            <p:cNvSpPr txBox="1"/>
            <p:nvPr/>
          </p:nvSpPr>
          <p:spPr>
            <a:xfrm>
              <a:off x="14608246" y="4588833"/>
              <a:ext cx="907232" cy="129266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eorgia Pro" panose="02040802050405020203" pitchFamily="18" charset="0"/>
                  <a:ea typeface="Roboto Medium" panose="02000000000000000000" pitchFamily="2" charset="0"/>
                  <a:cs typeface="Poppins Medium" pitchFamily="2" charset="77"/>
                </a:rPr>
                <a:t>5%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FD9436-EC74-40F2-87BB-9C082E2886E4}"/>
              </a:ext>
            </a:extLst>
          </p:cNvPr>
          <p:cNvCxnSpPr>
            <a:cxnSpLocks/>
          </p:cNvCxnSpPr>
          <p:nvPr/>
        </p:nvCxnSpPr>
        <p:spPr>
          <a:xfrm>
            <a:off x="5244497" y="4562569"/>
            <a:ext cx="1703007" cy="587052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3D0FAC-7A18-4AC1-93A9-CB8E1F9B548C}"/>
              </a:ext>
            </a:extLst>
          </p:cNvPr>
          <p:cNvGrpSpPr/>
          <p:nvPr/>
        </p:nvGrpSpPr>
        <p:grpSpPr>
          <a:xfrm>
            <a:off x="1472184" y="462315"/>
            <a:ext cx="8612690" cy="1206390"/>
            <a:chOff x="5381508" y="1029709"/>
            <a:chExt cx="13614632" cy="241278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F4B06F-340A-4B00-BC6D-391ECD834875}"/>
                </a:ext>
              </a:extLst>
            </p:cNvPr>
            <p:cNvSpPr txBox="1"/>
            <p:nvPr/>
          </p:nvSpPr>
          <p:spPr>
            <a:xfrm>
              <a:off x="5381508" y="1288053"/>
              <a:ext cx="13614632" cy="21544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</a:rPr>
                <a:t>Likelihood is a weighted combination of:</a:t>
              </a:r>
              <a:endParaRPr lang="en-US" sz="30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8810E5-8D57-4881-A8AF-BDA5613056BA}"/>
                </a:ext>
              </a:extLst>
            </p:cNvPr>
            <p:cNvSpPr/>
            <p:nvPr/>
          </p:nvSpPr>
          <p:spPr>
            <a:xfrm>
              <a:off x="11534430" y="1029709"/>
              <a:ext cx="1308790" cy="10083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0D528EE-845D-40CD-A1A6-B01DF405CE6E}"/>
              </a:ext>
            </a:extLst>
          </p:cNvPr>
          <p:cNvSpPr txBox="1"/>
          <p:nvPr/>
        </p:nvSpPr>
        <p:spPr>
          <a:xfrm>
            <a:off x="8074098" y="2121912"/>
            <a:ext cx="339795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dirty="0">
                <a:latin typeface="Georgia" panose="02040502050405020303" pitchFamily="18" charset="0"/>
              </a:rPr>
              <a:t>Technical Controls implemented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720BF0-EABD-42B6-987E-2D893210BEDC}"/>
              </a:ext>
            </a:extLst>
          </p:cNvPr>
          <p:cNvSpPr txBox="1"/>
          <p:nvPr/>
        </p:nvSpPr>
        <p:spPr>
          <a:xfrm>
            <a:off x="8014938" y="3707045"/>
            <a:ext cx="33979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 b="1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Governance controls, </a:t>
            </a:r>
            <a:r>
              <a:rPr lang="en-US" dirty="0" err="1"/>
              <a:t>e.g</a:t>
            </a:r>
            <a:r>
              <a:rPr lang="en-US" dirty="0"/>
              <a:t> Document Policies, implementation guides etc.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82FB72-1B1C-4C9C-B63F-FAC2403DF2D8}"/>
              </a:ext>
            </a:extLst>
          </p:cNvPr>
          <p:cNvSpPr txBox="1"/>
          <p:nvPr/>
        </p:nvSpPr>
        <p:spPr>
          <a:xfrm>
            <a:off x="8074098" y="4970975"/>
            <a:ext cx="33979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600"/>
              </a:spcBef>
              <a:defRPr sz="1400" b="1"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Number of privileged users potentially being malicious</a:t>
            </a:r>
          </a:p>
        </p:txBody>
      </p:sp>
    </p:spTree>
    <p:extLst>
      <p:ext uri="{BB962C8B-B14F-4D97-AF65-F5344CB8AC3E}">
        <p14:creationId xmlns:p14="http://schemas.microsoft.com/office/powerpoint/2010/main" val="1163306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7624C-F98F-0F40-6395-A3BBAA433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A9075B-4710-2E0E-6B09-A51BE3A18CCB}"/>
              </a:ext>
            </a:extLst>
          </p:cNvPr>
          <p:cNvSpPr txBox="1"/>
          <p:nvPr/>
        </p:nvSpPr>
        <p:spPr>
          <a:xfrm>
            <a:off x="-388779" y="227010"/>
            <a:ext cx="12188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Do We Quantify the Value of an Asset? Weighted CIA</a:t>
            </a:r>
            <a:endParaRPr lang="en-GB" sz="2400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9BFC40-50CD-59A9-E9D1-57584DBEB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081020"/>
              </p:ext>
            </p:extLst>
          </p:nvPr>
        </p:nvGraphicFramePr>
        <p:xfrm>
          <a:off x="977318" y="1027651"/>
          <a:ext cx="9993376" cy="5087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716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525</Words>
  <Application>Microsoft Office PowerPoint</Application>
  <PresentationFormat>Widescreen</PresentationFormat>
  <Paragraphs>116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Georgia</vt:lpstr>
      <vt:lpstr>Georgia Pro</vt:lpstr>
      <vt:lpstr>Segoe UI Symbol</vt:lpstr>
      <vt:lpstr>Wingdings</vt:lpstr>
      <vt:lpstr>Celestial</vt:lpstr>
      <vt:lpstr>Unboxing Cyber Risk from Theory to Practice</vt:lpstr>
      <vt:lpstr>a qualitative risk assessment              like:</vt:lpstr>
      <vt:lpstr>Which leads to: </vt:lpstr>
      <vt:lpstr>What is the highest risk?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it looks like</vt:lpstr>
      <vt:lpstr>Key Takeaways</vt:lpstr>
      <vt:lpstr>Key Takeaways</vt:lpstr>
      <vt:lpstr>Key Takeaways</vt:lpstr>
      <vt:lpstr>Key Takeaways</vt:lpstr>
      <vt:lpstr>Key Takeaways</vt:lpstr>
      <vt:lpstr>SCAN or Click for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Party Tech Risk from Theory to Practice</dc:title>
  <dc:creator>Georgios Miskakis</dc:creator>
  <cp:lastModifiedBy>Georgios Miskakis</cp:lastModifiedBy>
  <cp:revision>10</cp:revision>
  <dcterms:created xsi:type="dcterms:W3CDTF">2023-07-14T05:55:04Z</dcterms:created>
  <dcterms:modified xsi:type="dcterms:W3CDTF">2025-06-23T07:26:24Z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7f1700-fce0-4750-aca6-ce9d4d64ddfa_Enabled">
    <vt:lpwstr>True</vt:lpwstr>
  </property>
  <property fmtid="{D5CDD505-2E9C-101B-9397-08002B2CF9AE}" pid="3" name="MSIP_Label_9d7f1700-fce0-4750-aca6-ce9d4d64ddfa_SiteId">
    <vt:lpwstr>de05852a-b710-4511-a1c5-21f394afd842</vt:lpwstr>
  </property>
  <property fmtid="{D5CDD505-2E9C-101B-9397-08002B2CF9AE}" pid="4" name="MSIP_Label_9d7f1700-fce0-4750-aca6-ce9d4d64ddfa_SetDate">
    <vt:lpwstr>2024-10-07T12:16:36Z</vt:lpwstr>
  </property>
  <property fmtid="{D5CDD505-2E9C-101B-9397-08002B2CF9AE}" pid="5" name="MSIP_Label_9d7f1700-fce0-4750-aca6-ce9d4d64ddfa_Name">
    <vt:lpwstr>Public</vt:lpwstr>
  </property>
  <property fmtid="{D5CDD505-2E9C-101B-9397-08002B2CF9AE}" pid="6" name="MSIP_Label_9d7f1700-fce0-4750-aca6-ce9d4d64ddfa_ActionId">
    <vt:lpwstr>ebf57491-4c7d-4a95-8ad5-c0a0066e07b3</vt:lpwstr>
  </property>
  <property fmtid="{D5CDD505-2E9C-101B-9397-08002B2CF9AE}" pid="7" name="MSIP_Label_9d7f1700-fce0-4750-aca6-ce9d4d64ddfa_Removed">
    <vt:lpwstr>False</vt:lpwstr>
  </property>
  <property fmtid="{D5CDD505-2E9C-101B-9397-08002B2CF9AE}" pid="8" name="MSIP_Label_9d7f1700-fce0-4750-aca6-ce9d4d64ddfa_Extended_MSFT_Method">
    <vt:lpwstr>Privileged</vt:lpwstr>
  </property>
  <property fmtid="{D5CDD505-2E9C-101B-9397-08002B2CF9AE}" pid="9" name="Sensitivity">
    <vt:lpwstr>Public</vt:lpwstr>
  </property>
</Properties>
</file>