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80" r:id="rId6"/>
    <p:sldId id="281" r:id="rId7"/>
    <p:sldId id="279" r:id="rId8"/>
    <p:sldId id="276" r:id="rId9"/>
    <p:sldId id="283" r:id="rId10"/>
    <p:sldId id="284" r:id="rId11"/>
    <p:sldId id="285" r:id="rId12"/>
    <p:sldId id="288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7F99D-84E5-4E97-A708-2A297FB4E1D1}" v="5" dt="2025-06-16T12:56:31.783"/>
    <p1510:client id="{A73945AE-DCFA-4FD1-A90A-23CC5D84B6E8}" v="11" dt="2025-06-16T11:29:20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ios Miskakis" userId="44b2163f-3f3f-427f-9606-72ab2f8439a5" providerId="ADAL" clId="{A73945AE-DCFA-4FD1-A90A-23CC5D84B6E8}"/>
    <pc:docChg chg="undo custSel addSld delSld modSld">
      <pc:chgData name="Georgios Miskakis" userId="44b2163f-3f3f-427f-9606-72ab2f8439a5" providerId="ADAL" clId="{A73945AE-DCFA-4FD1-A90A-23CC5D84B6E8}" dt="2025-06-16T11:29:20.038" v="106" actId="20577"/>
      <pc:docMkLst>
        <pc:docMk/>
      </pc:docMkLst>
      <pc:sldChg chg="modSp">
        <pc:chgData name="Georgios Miskakis" userId="44b2163f-3f3f-427f-9606-72ab2f8439a5" providerId="ADAL" clId="{A73945AE-DCFA-4FD1-A90A-23CC5D84B6E8}" dt="2025-06-16T11:29:20.038" v="106" actId="20577"/>
        <pc:sldMkLst>
          <pc:docMk/>
          <pc:sldMk cId="813993434" sldId="256"/>
        </pc:sldMkLst>
        <pc:spChg chg="mod">
          <ac:chgData name="Georgios Miskakis" userId="44b2163f-3f3f-427f-9606-72ab2f8439a5" providerId="ADAL" clId="{A73945AE-DCFA-4FD1-A90A-23CC5D84B6E8}" dt="2025-06-16T11:29:20.038" v="106" actId="20577"/>
          <ac:spMkLst>
            <pc:docMk/>
            <pc:sldMk cId="813993434" sldId="256"/>
            <ac:spMk id="2" creationId="{6D160558-8328-C559-15DB-14CA75D04DFF}"/>
          </ac:spMkLst>
        </pc:spChg>
      </pc:sldChg>
      <pc:sldChg chg="modSp mod">
        <pc:chgData name="Georgios Miskakis" userId="44b2163f-3f3f-427f-9606-72ab2f8439a5" providerId="ADAL" clId="{A73945AE-DCFA-4FD1-A90A-23CC5D84B6E8}" dt="2025-06-16T11:10:33.648" v="97" actId="1076"/>
        <pc:sldMkLst>
          <pc:docMk/>
          <pc:sldMk cId="3975878529" sldId="277"/>
        </pc:sldMkLst>
        <pc:spChg chg="mod">
          <ac:chgData name="Georgios Miskakis" userId="44b2163f-3f3f-427f-9606-72ab2f8439a5" providerId="ADAL" clId="{A73945AE-DCFA-4FD1-A90A-23CC5D84B6E8}" dt="2025-06-16T11:10:27.972" v="95" actId="14100"/>
          <ac:spMkLst>
            <pc:docMk/>
            <pc:sldMk cId="3975878529" sldId="277"/>
            <ac:spMk id="3" creationId="{AA7A0C7D-9B55-E882-E57B-B3D2C3409006}"/>
          </ac:spMkLst>
        </pc:spChg>
        <pc:picChg chg="mod">
          <ac:chgData name="Georgios Miskakis" userId="44b2163f-3f3f-427f-9606-72ab2f8439a5" providerId="ADAL" clId="{A73945AE-DCFA-4FD1-A90A-23CC5D84B6E8}" dt="2025-06-16T11:10:33.648" v="97" actId="1076"/>
          <ac:picMkLst>
            <pc:docMk/>
            <pc:sldMk cId="3975878529" sldId="277"/>
            <ac:picMk id="7" creationId="{FBEAEFFD-9A64-EDB5-55D5-779E13B176C0}"/>
          </ac:picMkLst>
        </pc:picChg>
      </pc:sldChg>
      <pc:sldChg chg="modSp mod modTransition">
        <pc:chgData name="Georgios Miskakis" userId="44b2163f-3f3f-427f-9606-72ab2f8439a5" providerId="ADAL" clId="{A73945AE-DCFA-4FD1-A90A-23CC5D84B6E8}" dt="2025-06-16T11:07:24.941" v="2" actId="20577"/>
        <pc:sldMkLst>
          <pc:docMk/>
          <pc:sldMk cId="1127555306" sldId="283"/>
        </pc:sldMkLst>
        <pc:spChg chg="mod">
          <ac:chgData name="Georgios Miskakis" userId="44b2163f-3f3f-427f-9606-72ab2f8439a5" providerId="ADAL" clId="{A73945AE-DCFA-4FD1-A90A-23CC5D84B6E8}" dt="2025-06-16T11:07:24.941" v="2" actId="20577"/>
          <ac:spMkLst>
            <pc:docMk/>
            <pc:sldMk cId="1127555306" sldId="283"/>
            <ac:spMk id="3" creationId="{A45DA132-E54F-824C-D739-603C10CA87DC}"/>
          </ac:spMkLst>
        </pc:spChg>
      </pc:sldChg>
      <pc:sldChg chg="modSp mod modTransition">
        <pc:chgData name="Georgios Miskakis" userId="44b2163f-3f3f-427f-9606-72ab2f8439a5" providerId="ADAL" clId="{A73945AE-DCFA-4FD1-A90A-23CC5D84B6E8}" dt="2025-06-16T11:07:29.368" v="3" actId="20577"/>
        <pc:sldMkLst>
          <pc:docMk/>
          <pc:sldMk cId="2794914155" sldId="284"/>
        </pc:sldMkLst>
        <pc:spChg chg="mod">
          <ac:chgData name="Georgios Miskakis" userId="44b2163f-3f3f-427f-9606-72ab2f8439a5" providerId="ADAL" clId="{A73945AE-DCFA-4FD1-A90A-23CC5D84B6E8}" dt="2025-06-16T11:07:29.368" v="3" actId="20577"/>
          <ac:spMkLst>
            <pc:docMk/>
            <pc:sldMk cId="2794914155" sldId="284"/>
            <ac:spMk id="3" creationId="{E7443E5E-35E0-9665-1228-58BB93E13FA6}"/>
          </ac:spMkLst>
        </pc:spChg>
      </pc:sldChg>
      <pc:sldChg chg="modSp mod modTransition">
        <pc:chgData name="Georgios Miskakis" userId="44b2163f-3f3f-427f-9606-72ab2f8439a5" providerId="ADAL" clId="{A73945AE-DCFA-4FD1-A90A-23CC5D84B6E8}" dt="2025-06-16T11:07:36.211" v="24" actId="20577"/>
        <pc:sldMkLst>
          <pc:docMk/>
          <pc:sldMk cId="4220524950" sldId="285"/>
        </pc:sldMkLst>
        <pc:spChg chg="mod">
          <ac:chgData name="Georgios Miskakis" userId="44b2163f-3f3f-427f-9606-72ab2f8439a5" providerId="ADAL" clId="{A73945AE-DCFA-4FD1-A90A-23CC5D84B6E8}" dt="2025-06-16T11:07:36.211" v="24" actId="20577"/>
          <ac:spMkLst>
            <pc:docMk/>
            <pc:sldMk cId="4220524950" sldId="285"/>
            <ac:spMk id="3" creationId="{90E42175-A157-52E2-B0DA-4D52D3D7142E}"/>
          </ac:spMkLst>
        </pc:spChg>
      </pc:sldChg>
      <pc:sldChg chg="modSp del mod modTransition">
        <pc:chgData name="Georgios Miskakis" userId="44b2163f-3f3f-427f-9606-72ab2f8439a5" providerId="ADAL" clId="{A73945AE-DCFA-4FD1-A90A-23CC5D84B6E8}" dt="2025-06-16T11:08:49.919" v="93" actId="2696"/>
        <pc:sldMkLst>
          <pc:docMk/>
          <pc:sldMk cId="2137919294" sldId="287"/>
        </pc:sldMkLst>
        <pc:spChg chg="mod">
          <ac:chgData name="Georgios Miskakis" userId="44b2163f-3f3f-427f-9606-72ab2f8439a5" providerId="ADAL" clId="{A73945AE-DCFA-4FD1-A90A-23CC5D84B6E8}" dt="2025-06-16T11:08:05.027" v="58" actId="20577"/>
          <ac:spMkLst>
            <pc:docMk/>
            <pc:sldMk cId="2137919294" sldId="287"/>
            <ac:spMk id="3" creationId="{6114410A-AB67-2F31-BF9C-596AF43B4D93}"/>
          </ac:spMkLst>
        </pc:spChg>
      </pc:sldChg>
      <pc:sldChg chg="modSp add mod">
        <pc:chgData name="Georgios Miskakis" userId="44b2163f-3f3f-427f-9606-72ab2f8439a5" providerId="ADAL" clId="{A73945AE-DCFA-4FD1-A90A-23CC5D84B6E8}" dt="2025-06-16T11:08:43.805" v="92" actId="313"/>
        <pc:sldMkLst>
          <pc:docMk/>
          <pc:sldMk cId="1171485411" sldId="288"/>
        </pc:sldMkLst>
        <pc:spChg chg="mod">
          <ac:chgData name="Georgios Miskakis" userId="44b2163f-3f3f-427f-9606-72ab2f8439a5" providerId="ADAL" clId="{A73945AE-DCFA-4FD1-A90A-23CC5D84B6E8}" dt="2025-06-16T11:08:28.298" v="87" actId="207"/>
          <ac:spMkLst>
            <pc:docMk/>
            <pc:sldMk cId="1171485411" sldId="288"/>
            <ac:spMk id="3" creationId="{36FADA02-2BF0-3B74-8277-8C5B9954FF49}"/>
          </ac:spMkLst>
        </pc:spChg>
        <pc:spChg chg="mod">
          <ac:chgData name="Georgios Miskakis" userId="44b2163f-3f3f-427f-9606-72ab2f8439a5" providerId="ADAL" clId="{A73945AE-DCFA-4FD1-A90A-23CC5D84B6E8}" dt="2025-06-16T11:08:21.106" v="86" actId="1036"/>
          <ac:spMkLst>
            <pc:docMk/>
            <pc:sldMk cId="1171485411" sldId="288"/>
            <ac:spMk id="4" creationId="{5E053C81-68F1-1E5D-10A9-6F74FA9C310C}"/>
          </ac:spMkLst>
        </pc:spChg>
        <pc:spChg chg="mod">
          <ac:chgData name="Georgios Miskakis" userId="44b2163f-3f3f-427f-9606-72ab2f8439a5" providerId="ADAL" clId="{A73945AE-DCFA-4FD1-A90A-23CC5D84B6E8}" dt="2025-06-16T11:08:43.805" v="92" actId="313"/>
          <ac:spMkLst>
            <pc:docMk/>
            <pc:sldMk cId="1171485411" sldId="288"/>
            <ac:spMk id="7" creationId="{697C96FE-8AB1-8FFA-C732-53B065EBD976}"/>
          </ac:spMkLst>
        </pc:spChg>
      </pc:sldChg>
    </pc:docChg>
  </pc:docChgLst>
  <pc:docChgLst>
    <pc:chgData name="Georgios Miskakis" userId="44b2163f-3f3f-427f-9606-72ab2f8439a5" providerId="ADAL" clId="{A3546EFF-1485-40D7-A449-18573E6F141D}"/>
    <pc:docChg chg="custSel addSld modSld">
      <pc:chgData name="Georgios Miskakis" userId="44b2163f-3f3f-427f-9606-72ab2f8439a5" providerId="ADAL" clId="{A3546EFF-1485-40D7-A449-18573E6F141D}" dt="2025-06-04T14:27:48.004" v="367" actId="1076"/>
      <pc:docMkLst>
        <pc:docMk/>
      </pc:docMkLst>
      <pc:sldChg chg="modSp">
        <pc:chgData name="Georgios Miskakis" userId="44b2163f-3f3f-427f-9606-72ab2f8439a5" providerId="ADAL" clId="{A3546EFF-1485-40D7-A449-18573E6F141D}" dt="2025-06-03T08:57:55.087" v="26" actId="20577"/>
        <pc:sldMkLst>
          <pc:docMk/>
          <pc:sldMk cId="2026716084" sldId="280"/>
        </pc:sldMkLst>
        <pc:graphicFrameChg chg="mod">
          <ac:chgData name="Georgios Miskakis" userId="44b2163f-3f3f-427f-9606-72ab2f8439a5" providerId="ADAL" clId="{A3546EFF-1485-40D7-A449-18573E6F141D}" dt="2025-06-03T08:57:55.087" v="26" actId="20577"/>
          <ac:graphicFrameMkLst>
            <pc:docMk/>
            <pc:sldMk cId="2026716084" sldId="280"/>
            <ac:graphicFrameMk id="7" creationId="{589BFC40-50CD-59A9-E9D1-57584DBEBC2D}"/>
          </ac:graphicFrameMkLst>
        </pc:graphicFrameChg>
      </pc:sldChg>
      <pc:sldChg chg="modSp mod">
        <pc:chgData name="Georgios Miskakis" userId="44b2163f-3f3f-427f-9606-72ab2f8439a5" providerId="ADAL" clId="{A3546EFF-1485-40D7-A449-18573E6F141D}" dt="2025-06-03T08:58:06.032" v="27"/>
        <pc:sldMkLst>
          <pc:docMk/>
          <pc:sldMk cId="1659566485" sldId="281"/>
        </pc:sldMkLst>
        <pc:graphicFrameChg chg="mod modGraphic">
          <ac:chgData name="Georgios Miskakis" userId="44b2163f-3f3f-427f-9606-72ab2f8439a5" providerId="ADAL" clId="{A3546EFF-1485-40D7-A449-18573E6F141D}" dt="2025-06-03T08:58:06.032" v="27"/>
          <ac:graphicFrameMkLst>
            <pc:docMk/>
            <pc:sldMk cId="1659566485" sldId="281"/>
            <ac:graphicFrameMk id="7" creationId="{BCD93CA8-74BE-10B7-AF1B-95254272279F}"/>
          </ac:graphicFrameMkLst>
        </pc:graphicFrameChg>
      </pc:sldChg>
      <pc:sldChg chg="addSp delSp modSp new mod">
        <pc:chgData name="Georgios Miskakis" userId="44b2163f-3f3f-427f-9606-72ab2f8439a5" providerId="ADAL" clId="{A3546EFF-1485-40D7-A449-18573E6F141D}" dt="2025-06-04T14:27:48.004" v="367" actId="1076"/>
        <pc:sldMkLst>
          <pc:docMk/>
          <pc:sldMk cId="2089515258" sldId="282"/>
        </pc:sldMkLst>
      </pc:sldChg>
    </pc:docChg>
  </pc:docChgLst>
  <pc:docChgLst>
    <pc:chgData name="Georgios Miskakis" userId="44b2163f-3f3f-427f-9606-72ab2f8439a5" providerId="ADAL" clId="{7827F99D-84E5-4E97-A708-2A297FB4E1D1}"/>
    <pc:docChg chg="undo custSel addSld delSld modSld">
      <pc:chgData name="Georgios Miskakis" userId="44b2163f-3f3f-427f-9606-72ab2f8439a5" providerId="ADAL" clId="{7827F99D-84E5-4E97-A708-2A297FB4E1D1}" dt="2025-06-16T12:58:00.354" v="94" actId="27636"/>
      <pc:docMkLst>
        <pc:docMk/>
      </pc:docMkLst>
      <pc:sldChg chg="addSp modSp mod">
        <pc:chgData name="Georgios Miskakis" userId="44b2163f-3f3f-427f-9606-72ab2f8439a5" providerId="ADAL" clId="{7827F99D-84E5-4E97-A708-2A297FB4E1D1}" dt="2025-06-16T12:51:07.212" v="6" actId="1076"/>
        <pc:sldMkLst>
          <pc:docMk/>
          <pc:sldMk cId="813993434" sldId="256"/>
        </pc:sldMkLst>
        <pc:spChg chg="mod">
          <ac:chgData name="Georgios Miskakis" userId="44b2163f-3f3f-427f-9606-72ab2f8439a5" providerId="ADAL" clId="{7827F99D-84E5-4E97-A708-2A297FB4E1D1}" dt="2025-06-16T12:50:54.678" v="3" actId="1076"/>
          <ac:spMkLst>
            <pc:docMk/>
            <pc:sldMk cId="813993434" sldId="256"/>
            <ac:spMk id="2" creationId="{6D160558-8328-C559-15DB-14CA75D04DFF}"/>
          </ac:spMkLst>
        </pc:spChg>
        <pc:spChg chg="add mod">
          <ac:chgData name="Georgios Miskakis" userId="44b2163f-3f3f-427f-9606-72ab2f8439a5" providerId="ADAL" clId="{7827F99D-84E5-4E97-A708-2A297FB4E1D1}" dt="2025-06-16T12:51:07.212" v="6" actId="1076"/>
          <ac:spMkLst>
            <pc:docMk/>
            <pc:sldMk cId="813993434" sldId="256"/>
            <ac:spMk id="3" creationId="{2AA9D672-C1AE-B75A-E269-C9FD5A0AB8F1}"/>
          </ac:spMkLst>
        </pc:spChg>
      </pc:sldChg>
      <pc:sldChg chg="del">
        <pc:chgData name="Georgios Miskakis" userId="44b2163f-3f3f-427f-9606-72ab2f8439a5" providerId="ADAL" clId="{7827F99D-84E5-4E97-A708-2A297FB4E1D1}" dt="2025-06-16T12:51:10.590" v="7" actId="2696"/>
        <pc:sldMkLst>
          <pc:docMk/>
          <pc:sldMk cId="850788337" sldId="258"/>
        </pc:sldMkLst>
      </pc:sldChg>
      <pc:sldChg chg="delSp modSp mod">
        <pc:chgData name="Georgios Miskakis" userId="44b2163f-3f3f-427f-9606-72ab2f8439a5" providerId="ADAL" clId="{7827F99D-84E5-4E97-A708-2A297FB4E1D1}" dt="2025-06-16T12:55:02.647" v="70" actId="20577"/>
        <pc:sldMkLst>
          <pc:docMk/>
          <pc:sldMk cId="2985658133" sldId="262"/>
        </pc:sldMkLst>
        <pc:spChg chg="mod">
          <ac:chgData name="Georgios Miskakis" userId="44b2163f-3f3f-427f-9606-72ab2f8439a5" providerId="ADAL" clId="{7827F99D-84E5-4E97-A708-2A297FB4E1D1}" dt="2025-06-16T12:55:02.647" v="70" actId="20577"/>
          <ac:spMkLst>
            <pc:docMk/>
            <pc:sldMk cId="2985658133" sldId="262"/>
            <ac:spMk id="4" creationId="{DC926414-3E1F-73E0-675F-85C03061E471}"/>
          </ac:spMkLst>
        </pc:spChg>
        <pc:picChg chg="del">
          <ac:chgData name="Georgios Miskakis" userId="44b2163f-3f3f-427f-9606-72ab2f8439a5" providerId="ADAL" clId="{7827F99D-84E5-4E97-A708-2A297FB4E1D1}" dt="2025-06-16T12:54:25.098" v="21" actId="478"/>
          <ac:picMkLst>
            <pc:docMk/>
            <pc:sldMk cId="2985658133" sldId="262"/>
            <ac:picMk id="5" creationId="{E43E56E6-9DF0-5449-E46B-172AEA0B3DEA}"/>
          </ac:picMkLst>
        </pc:picChg>
        <pc:picChg chg="mod">
          <ac:chgData name="Georgios Miskakis" userId="44b2163f-3f3f-427f-9606-72ab2f8439a5" providerId="ADAL" clId="{7827F99D-84E5-4E97-A708-2A297FB4E1D1}" dt="2025-06-16T12:54:34.588" v="34" actId="1036"/>
          <ac:picMkLst>
            <pc:docMk/>
            <pc:sldMk cId="2985658133" sldId="262"/>
            <ac:picMk id="6" creationId="{0852F073-6B45-F0F1-6738-62940DD9C552}"/>
          </ac:picMkLst>
        </pc:picChg>
      </pc:sldChg>
      <pc:sldChg chg="addSp delSp modSp mod">
        <pc:chgData name="Georgios Miskakis" userId="44b2163f-3f3f-427f-9606-72ab2f8439a5" providerId="ADAL" clId="{7827F99D-84E5-4E97-A708-2A297FB4E1D1}" dt="2025-06-16T12:57:39.275" v="89" actId="14100"/>
        <pc:sldMkLst>
          <pc:docMk/>
          <pc:sldMk cId="564532028" sldId="263"/>
        </pc:sldMkLst>
        <pc:spChg chg="mod">
          <ac:chgData name="Georgios Miskakis" userId="44b2163f-3f3f-427f-9606-72ab2f8439a5" providerId="ADAL" clId="{7827F99D-84E5-4E97-A708-2A297FB4E1D1}" dt="2025-06-16T12:56:23.138" v="75" actId="1076"/>
          <ac:spMkLst>
            <pc:docMk/>
            <pc:sldMk cId="564532028" sldId="263"/>
            <ac:spMk id="2" creationId="{044B6532-5A4F-4BF5-B244-72854D2C5A3B}"/>
          </ac:spMkLst>
        </pc:spChg>
        <pc:spChg chg="add del">
          <ac:chgData name="Georgios Miskakis" userId="44b2163f-3f3f-427f-9606-72ab2f8439a5" providerId="ADAL" clId="{7827F99D-84E5-4E97-A708-2A297FB4E1D1}" dt="2025-06-16T12:56:12.506" v="74" actId="26606"/>
          <ac:spMkLst>
            <pc:docMk/>
            <pc:sldMk cId="564532028" sldId="263"/>
            <ac:spMk id="42" creationId="{2437C4A8-8E3A-4ADA-93B9-64737CE1ABB1}"/>
          </ac:spMkLst>
        </pc:spChg>
        <pc:spChg chg="add del">
          <ac:chgData name="Georgios Miskakis" userId="44b2163f-3f3f-427f-9606-72ab2f8439a5" providerId="ADAL" clId="{7827F99D-84E5-4E97-A708-2A297FB4E1D1}" dt="2025-06-16T12:56:12.506" v="74" actId="26606"/>
          <ac:spMkLst>
            <pc:docMk/>
            <pc:sldMk cId="564532028" sldId="263"/>
            <ac:spMk id="44" creationId="{4E1EF4E8-5513-4BF5-BC41-04645281C672}"/>
          </ac:spMkLst>
        </pc:spChg>
        <pc:spChg chg="add del">
          <ac:chgData name="Georgios Miskakis" userId="44b2163f-3f3f-427f-9606-72ab2f8439a5" providerId="ADAL" clId="{7827F99D-84E5-4E97-A708-2A297FB4E1D1}" dt="2025-06-16T12:56:12.506" v="74" actId="26606"/>
          <ac:spMkLst>
            <pc:docMk/>
            <pc:sldMk cId="564532028" sldId="263"/>
            <ac:spMk id="79" creationId="{1C8FF592-DEC3-42D7-B2CD-5797E102B51F}"/>
          </ac:spMkLst>
        </pc:spChg>
        <pc:spChg chg="add del">
          <ac:chgData name="Georgios Miskakis" userId="44b2163f-3f3f-427f-9606-72ab2f8439a5" providerId="ADAL" clId="{7827F99D-84E5-4E97-A708-2A297FB4E1D1}" dt="2025-06-16T12:56:12.506" v="74" actId="26606"/>
          <ac:spMkLst>
            <pc:docMk/>
            <pc:sldMk cId="564532028" sldId="263"/>
            <ac:spMk id="117" creationId="{2437C4A8-8E3A-4ADA-93B9-64737CE1ABB1}"/>
          </ac:spMkLst>
        </pc:spChg>
        <pc:spChg chg="add del">
          <ac:chgData name="Georgios Miskakis" userId="44b2163f-3f3f-427f-9606-72ab2f8439a5" providerId="ADAL" clId="{7827F99D-84E5-4E97-A708-2A297FB4E1D1}" dt="2025-06-16T12:56:12.506" v="74" actId="26606"/>
          <ac:spMkLst>
            <pc:docMk/>
            <pc:sldMk cId="564532028" sldId="263"/>
            <ac:spMk id="119" creationId="{13B6DAC6-0186-4D62-AD69-90B9C0411EA3}"/>
          </ac:spMkLst>
        </pc:spChg>
        <pc:spChg chg="add del">
          <ac:chgData name="Georgios Miskakis" userId="44b2163f-3f3f-427f-9606-72ab2f8439a5" providerId="ADAL" clId="{7827F99D-84E5-4E97-A708-2A297FB4E1D1}" dt="2025-06-16T12:56:12.506" v="74" actId="26606"/>
          <ac:spMkLst>
            <pc:docMk/>
            <pc:sldMk cId="564532028" sldId="263"/>
            <ac:spMk id="154" creationId="{429C64BC-8915-422E-9361-EE04C48FFD40}"/>
          </ac:spMkLst>
        </pc:spChg>
        <pc:grpChg chg="add del">
          <ac:chgData name="Georgios Miskakis" userId="44b2163f-3f3f-427f-9606-72ab2f8439a5" providerId="ADAL" clId="{7827F99D-84E5-4E97-A708-2A297FB4E1D1}" dt="2025-06-16T12:56:12.506" v="74" actId="26606"/>
          <ac:grpSpMkLst>
            <pc:docMk/>
            <pc:sldMk cId="564532028" sldId="263"/>
            <ac:grpSpMk id="9" creationId="{748618E9-EE2D-4864-9EEE-58939BD4FBBA}"/>
          </ac:grpSpMkLst>
        </pc:grpChg>
        <pc:grpChg chg="add del">
          <ac:chgData name="Georgios Miskakis" userId="44b2163f-3f3f-427f-9606-72ab2f8439a5" providerId="ADAL" clId="{7827F99D-84E5-4E97-A708-2A297FB4E1D1}" dt="2025-06-16T12:56:12.506" v="74" actId="26606"/>
          <ac:grpSpMkLst>
            <pc:docMk/>
            <pc:sldMk cId="564532028" sldId="263"/>
            <ac:grpSpMk id="121" creationId="{A0297160-077C-4B0C-9F1E-6519CEDB84C4}"/>
          </ac:grpSpMkLst>
        </pc:grpChg>
        <pc:picChg chg="add del mod ord">
          <ac:chgData name="Georgios Miskakis" userId="44b2163f-3f3f-427f-9606-72ab2f8439a5" providerId="ADAL" clId="{7827F99D-84E5-4E97-A708-2A297FB4E1D1}" dt="2025-06-16T12:57:39.275" v="89" actId="14100"/>
          <ac:picMkLst>
            <pc:docMk/>
            <pc:sldMk cId="564532028" sldId="263"/>
            <ac:picMk id="5" creationId="{634E01FB-BAF7-12BF-B6BD-5BA75D6A6F74}"/>
          </ac:picMkLst>
        </pc:picChg>
      </pc:sldChg>
      <pc:sldChg chg="addSp delSp modSp mod">
        <pc:chgData name="Georgios Miskakis" userId="44b2163f-3f3f-427f-9606-72ab2f8439a5" providerId="ADAL" clId="{7827F99D-84E5-4E97-A708-2A297FB4E1D1}" dt="2025-06-16T12:58:00.354" v="94" actId="27636"/>
        <pc:sldMkLst>
          <pc:docMk/>
          <pc:sldMk cId="2219809388" sldId="279"/>
        </pc:sldMkLst>
        <pc:spChg chg="mod">
          <ac:chgData name="Georgios Miskakis" userId="44b2163f-3f3f-427f-9606-72ab2f8439a5" providerId="ADAL" clId="{7827F99D-84E5-4E97-A708-2A297FB4E1D1}" dt="2025-06-16T12:58:00.354" v="94" actId="27636"/>
          <ac:spMkLst>
            <pc:docMk/>
            <pc:sldMk cId="2219809388" sldId="279"/>
            <ac:spMk id="2" creationId="{D935AA5F-1B13-654A-A15B-963FAA15DBC8}"/>
          </ac:spMkLst>
        </pc:spChg>
        <pc:spChg chg="del">
          <ac:chgData name="Georgios Miskakis" userId="44b2163f-3f3f-427f-9606-72ab2f8439a5" providerId="ADAL" clId="{7827F99D-84E5-4E97-A708-2A297FB4E1D1}" dt="2025-06-16T12:52:05.334" v="8" actId="26606"/>
          <ac:spMkLst>
            <pc:docMk/>
            <pc:sldMk cId="2219809388" sldId="279"/>
            <ac:spMk id="126" creationId="{1C582B07-D0F0-4B6B-A5D9-D2F192CB3A4E}"/>
          </ac:spMkLst>
        </pc:spChg>
        <pc:spChg chg="del">
          <ac:chgData name="Georgios Miskakis" userId="44b2163f-3f3f-427f-9606-72ab2f8439a5" providerId="ADAL" clId="{7827F99D-84E5-4E97-A708-2A297FB4E1D1}" dt="2025-06-16T12:52:05.334" v="8" actId="26606"/>
          <ac:spMkLst>
            <pc:docMk/>
            <pc:sldMk cId="2219809388" sldId="279"/>
            <ac:spMk id="161" creationId="{5FB205E9-694A-469E-97E7-7339DE0BC2DC}"/>
          </ac:spMkLst>
        </pc:spChg>
        <pc:spChg chg="add">
          <ac:chgData name="Georgios Miskakis" userId="44b2163f-3f3f-427f-9606-72ab2f8439a5" providerId="ADAL" clId="{7827F99D-84E5-4E97-A708-2A297FB4E1D1}" dt="2025-06-16T12:52:05.334" v="8" actId="26606"/>
          <ac:spMkLst>
            <pc:docMk/>
            <pc:sldMk cId="2219809388" sldId="279"/>
            <ac:spMk id="166" creationId="{1C582B07-D0F0-4B6B-A5D9-D2F192CB3A4E}"/>
          </ac:spMkLst>
        </pc:spChg>
        <pc:spChg chg="add">
          <ac:chgData name="Georgios Miskakis" userId="44b2163f-3f3f-427f-9606-72ab2f8439a5" providerId="ADAL" clId="{7827F99D-84E5-4E97-A708-2A297FB4E1D1}" dt="2025-06-16T12:52:05.334" v="8" actId="26606"/>
          <ac:spMkLst>
            <pc:docMk/>
            <pc:sldMk cId="2219809388" sldId="279"/>
            <ac:spMk id="168" creationId="{CFDF70F4-97B6-40D8-B1FA-9580DBD23934}"/>
          </ac:spMkLst>
        </pc:spChg>
        <pc:spChg chg="add">
          <ac:chgData name="Georgios Miskakis" userId="44b2163f-3f3f-427f-9606-72ab2f8439a5" providerId="ADAL" clId="{7827F99D-84E5-4E97-A708-2A297FB4E1D1}" dt="2025-06-16T12:52:05.334" v="8" actId="26606"/>
          <ac:spMkLst>
            <pc:docMk/>
            <pc:sldMk cId="2219809388" sldId="279"/>
            <ac:spMk id="203" creationId="{9E92C66B-792F-479F-B983-F47FEE1AB562}"/>
          </ac:spMkLst>
        </pc:spChg>
        <pc:grpChg chg="del">
          <ac:chgData name="Georgios Miskakis" userId="44b2163f-3f3f-427f-9606-72ab2f8439a5" providerId="ADAL" clId="{7827F99D-84E5-4E97-A708-2A297FB4E1D1}" dt="2025-06-16T12:52:05.334" v="8" actId="26606"/>
          <ac:grpSpMkLst>
            <pc:docMk/>
            <pc:sldMk cId="2219809388" sldId="279"/>
            <ac:grpSpMk id="128" creationId="{614A5768-EA51-48A2-8E17-AE20B9FE0242}"/>
          </ac:grpSpMkLst>
        </pc:grpChg>
        <pc:grpChg chg="add">
          <ac:chgData name="Georgios Miskakis" userId="44b2163f-3f3f-427f-9606-72ab2f8439a5" providerId="ADAL" clId="{7827F99D-84E5-4E97-A708-2A297FB4E1D1}" dt="2025-06-16T12:52:05.334" v="8" actId="26606"/>
          <ac:grpSpMkLst>
            <pc:docMk/>
            <pc:sldMk cId="2219809388" sldId="279"/>
            <ac:grpSpMk id="170" creationId="{807F70BA-21EF-4B7D-ACFF-D02E136D44B5}"/>
          </ac:grpSpMkLst>
        </pc:grpChg>
        <pc:picChg chg="mod">
          <ac:chgData name="Georgios Miskakis" userId="44b2163f-3f3f-427f-9606-72ab2f8439a5" providerId="ADAL" clId="{7827F99D-84E5-4E97-A708-2A297FB4E1D1}" dt="2025-06-16T12:52:05.334" v="8" actId="26606"/>
          <ac:picMkLst>
            <pc:docMk/>
            <pc:sldMk cId="2219809388" sldId="279"/>
            <ac:picMk id="123" creationId="{DDCD1C87-A38A-6F64-6297-6437F0E66BEB}"/>
          </ac:picMkLst>
        </pc:picChg>
      </pc:sldChg>
      <pc:sldChg chg="addSp delSp modSp add del mod setBg delDesignElem">
        <pc:chgData name="Georgios Miskakis" userId="44b2163f-3f3f-427f-9606-72ab2f8439a5" providerId="ADAL" clId="{7827F99D-84E5-4E97-A708-2A297FB4E1D1}" dt="2025-06-16T12:54:09.566" v="20" actId="2696"/>
        <pc:sldMkLst>
          <pc:docMk/>
          <pc:sldMk cId="759628688" sldId="289"/>
        </pc:sldMkLst>
        <pc:spChg chg="mod">
          <ac:chgData name="Georgios Miskakis" userId="44b2163f-3f3f-427f-9606-72ab2f8439a5" providerId="ADAL" clId="{7827F99D-84E5-4E97-A708-2A297FB4E1D1}" dt="2025-06-16T12:53:17.397" v="13" actId="6549"/>
          <ac:spMkLst>
            <pc:docMk/>
            <pc:sldMk cId="759628688" sldId="289"/>
            <ac:spMk id="2" creationId="{44B856D4-96E2-660C-5159-EBC7BCF67E5E}"/>
          </ac:spMkLst>
        </pc:spChg>
        <pc:spChg chg="add del mod">
          <ac:chgData name="Georgios Miskakis" userId="44b2163f-3f3f-427f-9606-72ab2f8439a5" providerId="ADAL" clId="{7827F99D-84E5-4E97-A708-2A297FB4E1D1}" dt="2025-06-16T12:53:43.166" v="16" actId="478"/>
          <ac:spMkLst>
            <pc:docMk/>
            <pc:sldMk cId="759628688" sldId="289"/>
            <ac:spMk id="3" creationId="{FD3A3725-FF7C-FFFB-07D6-BEFAD1C9E12E}"/>
          </ac:spMkLst>
        </pc:spChg>
        <pc:spChg chg="add del mod">
          <ac:chgData name="Georgios Miskakis" userId="44b2163f-3f3f-427f-9606-72ab2f8439a5" providerId="ADAL" clId="{7827F99D-84E5-4E97-A708-2A297FB4E1D1}" dt="2025-06-16T12:53:45.269" v="17" actId="478"/>
          <ac:spMkLst>
            <pc:docMk/>
            <pc:sldMk cId="759628688" sldId="289"/>
            <ac:spMk id="5" creationId="{54B948FA-3D84-5FBB-8AF5-C17DB1974BCC}"/>
          </ac:spMkLst>
        </pc:spChg>
        <pc:spChg chg="add mod">
          <ac:chgData name="Georgios Miskakis" userId="44b2163f-3f3f-427f-9606-72ab2f8439a5" providerId="ADAL" clId="{7827F99D-84E5-4E97-A708-2A297FB4E1D1}" dt="2025-06-16T12:53:47.157" v="18"/>
          <ac:spMkLst>
            <pc:docMk/>
            <pc:sldMk cId="759628688" sldId="289"/>
            <ac:spMk id="6" creationId="{4528EE2F-8D9D-EB5F-A546-BFAEE3EF4A88}"/>
          </ac:spMkLst>
        </pc:spChg>
        <pc:spChg chg="add mod">
          <ac:chgData name="Georgios Miskakis" userId="44b2163f-3f3f-427f-9606-72ab2f8439a5" providerId="ADAL" clId="{7827F99D-84E5-4E97-A708-2A297FB4E1D1}" dt="2025-06-16T12:53:47.157" v="18"/>
          <ac:spMkLst>
            <pc:docMk/>
            <pc:sldMk cId="759628688" sldId="289"/>
            <ac:spMk id="7" creationId="{F2D2FE4B-FF14-E1E4-B471-2DCD634AABE5}"/>
          </ac:spMkLst>
        </pc:spChg>
        <pc:spChg chg="add mod">
          <ac:chgData name="Georgios Miskakis" userId="44b2163f-3f3f-427f-9606-72ab2f8439a5" providerId="ADAL" clId="{7827F99D-84E5-4E97-A708-2A297FB4E1D1}" dt="2025-06-16T12:53:47.157" v="18"/>
          <ac:spMkLst>
            <pc:docMk/>
            <pc:sldMk cId="759628688" sldId="289"/>
            <ac:spMk id="8" creationId="{876C3265-C3A5-9427-06B2-5A81EEBC0CBB}"/>
          </ac:spMkLst>
        </pc:spChg>
        <pc:spChg chg="add mod">
          <ac:chgData name="Georgios Miskakis" userId="44b2163f-3f3f-427f-9606-72ab2f8439a5" providerId="ADAL" clId="{7827F99D-84E5-4E97-A708-2A297FB4E1D1}" dt="2025-06-16T12:53:57.731" v="19" actId="1076"/>
          <ac:spMkLst>
            <pc:docMk/>
            <pc:sldMk cId="759628688" sldId="289"/>
            <ac:spMk id="10" creationId="{F8E8D584-3612-F7F2-8451-AC2EC01E5586}"/>
          </ac:spMkLst>
        </pc:spChg>
        <pc:spChg chg="add">
          <ac:chgData name="Georgios Miskakis" userId="44b2163f-3f3f-427f-9606-72ab2f8439a5" providerId="ADAL" clId="{7827F99D-84E5-4E97-A708-2A297FB4E1D1}" dt="2025-06-16T12:53:08.891" v="11" actId="26606"/>
          <ac:spMkLst>
            <pc:docMk/>
            <pc:sldMk cId="759628688" sldId="289"/>
            <ac:spMk id="128" creationId="{1C582B07-D0F0-4B6B-A5D9-D2F192CB3A4E}"/>
          </ac:spMkLst>
        </pc:spChg>
        <pc:spChg chg="add">
          <ac:chgData name="Georgios Miskakis" userId="44b2163f-3f3f-427f-9606-72ab2f8439a5" providerId="ADAL" clId="{7827F99D-84E5-4E97-A708-2A297FB4E1D1}" dt="2025-06-16T12:53:08.891" v="11" actId="26606"/>
          <ac:spMkLst>
            <pc:docMk/>
            <pc:sldMk cId="759628688" sldId="289"/>
            <ac:spMk id="130" creationId="{CFDF70F4-97B6-40D8-B1FA-9580DBD23934}"/>
          </ac:spMkLst>
        </pc:spChg>
        <pc:spChg chg="add">
          <ac:chgData name="Georgios Miskakis" userId="44b2163f-3f3f-427f-9606-72ab2f8439a5" providerId="ADAL" clId="{7827F99D-84E5-4E97-A708-2A297FB4E1D1}" dt="2025-06-16T12:53:08.891" v="11" actId="26606"/>
          <ac:spMkLst>
            <pc:docMk/>
            <pc:sldMk cId="759628688" sldId="289"/>
            <ac:spMk id="165" creationId="{9E92C66B-792F-479F-B983-F47FEE1AB562}"/>
          </ac:spMkLst>
        </pc:spChg>
        <pc:spChg chg="del">
          <ac:chgData name="Georgios Miskakis" userId="44b2163f-3f3f-427f-9606-72ab2f8439a5" providerId="ADAL" clId="{7827F99D-84E5-4E97-A708-2A297FB4E1D1}" dt="2025-06-16T12:52:41.985" v="10"/>
          <ac:spMkLst>
            <pc:docMk/>
            <pc:sldMk cId="759628688" sldId="289"/>
            <ac:spMk id="166" creationId="{8F548382-51E6-1132-4680-CA2CE2341FC4}"/>
          </ac:spMkLst>
        </pc:spChg>
        <pc:spChg chg="del">
          <ac:chgData name="Georgios Miskakis" userId="44b2163f-3f3f-427f-9606-72ab2f8439a5" providerId="ADAL" clId="{7827F99D-84E5-4E97-A708-2A297FB4E1D1}" dt="2025-06-16T12:52:41.985" v="10"/>
          <ac:spMkLst>
            <pc:docMk/>
            <pc:sldMk cId="759628688" sldId="289"/>
            <ac:spMk id="168" creationId="{CDDD0F85-E757-7585-B226-C0721C177C9A}"/>
          </ac:spMkLst>
        </pc:spChg>
        <pc:spChg chg="del">
          <ac:chgData name="Georgios Miskakis" userId="44b2163f-3f3f-427f-9606-72ab2f8439a5" providerId="ADAL" clId="{7827F99D-84E5-4E97-A708-2A297FB4E1D1}" dt="2025-06-16T12:52:41.985" v="10"/>
          <ac:spMkLst>
            <pc:docMk/>
            <pc:sldMk cId="759628688" sldId="289"/>
            <ac:spMk id="203" creationId="{EC568524-7DE1-79F1-A6D5-8BC3426F0144}"/>
          </ac:spMkLst>
        </pc:spChg>
        <pc:grpChg chg="add">
          <ac:chgData name="Georgios Miskakis" userId="44b2163f-3f3f-427f-9606-72ab2f8439a5" providerId="ADAL" clId="{7827F99D-84E5-4E97-A708-2A297FB4E1D1}" dt="2025-06-16T12:53:08.891" v="11" actId="26606"/>
          <ac:grpSpMkLst>
            <pc:docMk/>
            <pc:sldMk cId="759628688" sldId="289"/>
            <ac:grpSpMk id="132" creationId="{807F70BA-21EF-4B7D-ACFF-D02E136D44B5}"/>
          </ac:grpSpMkLst>
        </pc:grpChg>
        <pc:grpChg chg="del">
          <ac:chgData name="Georgios Miskakis" userId="44b2163f-3f3f-427f-9606-72ab2f8439a5" providerId="ADAL" clId="{7827F99D-84E5-4E97-A708-2A297FB4E1D1}" dt="2025-06-16T12:52:41.985" v="10"/>
          <ac:grpSpMkLst>
            <pc:docMk/>
            <pc:sldMk cId="759628688" sldId="289"/>
            <ac:grpSpMk id="170" creationId="{CAA7BF93-7B43-F51A-223C-8563B09B5FEA}"/>
          </ac:grpSpMkLst>
        </pc:grpChg>
        <pc:picChg chg="del">
          <ac:chgData name="Georgios Miskakis" userId="44b2163f-3f3f-427f-9606-72ab2f8439a5" providerId="ADAL" clId="{7827F99D-84E5-4E97-A708-2A297FB4E1D1}" dt="2025-06-16T12:53:14.493" v="12" actId="478"/>
          <ac:picMkLst>
            <pc:docMk/>
            <pc:sldMk cId="759628688" sldId="289"/>
            <ac:picMk id="123" creationId="{F51DDEE7-6577-BD95-829C-E3E2C271E2CD}"/>
          </ac:picMkLst>
        </pc:picChg>
        <pc:cxnChg chg="add mod">
          <ac:chgData name="Georgios Miskakis" userId="44b2163f-3f3f-427f-9606-72ab2f8439a5" providerId="ADAL" clId="{7827F99D-84E5-4E97-A708-2A297FB4E1D1}" dt="2025-06-16T12:53:47.157" v="18"/>
          <ac:cxnSpMkLst>
            <pc:docMk/>
            <pc:sldMk cId="759628688" sldId="289"/>
            <ac:cxnSpMk id="9" creationId="{664F9BBE-4A34-9AFD-6D64-55FD6050A1AB}"/>
          </ac:cxnSpMkLst>
        </pc:cxnChg>
      </pc:sldChg>
      <pc:sldChg chg="addSp delSp modSp add del mod">
        <pc:chgData name="Georgios Miskakis" userId="44b2163f-3f3f-427f-9606-72ab2f8439a5" providerId="ADAL" clId="{7827F99D-84E5-4E97-A708-2A297FB4E1D1}" dt="2025-06-16T12:57:18.905" v="87" actId="2696"/>
        <pc:sldMkLst>
          <pc:docMk/>
          <pc:sldMk cId="2773193051" sldId="289"/>
        </pc:sldMkLst>
        <pc:spChg chg="mod">
          <ac:chgData name="Georgios Miskakis" userId="44b2163f-3f3f-427f-9606-72ab2f8439a5" providerId="ADAL" clId="{7827F99D-84E5-4E97-A708-2A297FB4E1D1}" dt="2025-06-16T12:57:07.625" v="86" actId="1076"/>
          <ac:spMkLst>
            <pc:docMk/>
            <pc:sldMk cId="2773193051" sldId="289"/>
            <ac:spMk id="2" creationId="{D5CDFEE1-5FCE-BBE7-DB4F-9B3C64DD8E8B}"/>
          </ac:spMkLst>
        </pc:spChg>
        <pc:spChg chg="del">
          <ac:chgData name="Georgios Miskakis" userId="44b2163f-3f3f-427f-9606-72ab2f8439a5" providerId="ADAL" clId="{7827F99D-84E5-4E97-A708-2A297FB4E1D1}" dt="2025-06-16T12:56:47.477" v="80" actId="478"/>
          <ac:spMkLst>
            <pc:docMk/>
            <pc:sldMk cId="2773193051" sldId="289"/>
            <ac:spMk id="3" creationId="{F1A4394E-A4D8-AC25-F4B5-DF289B5E4990}"/>
          </ac:spMkLst>
        </pc:spChg>
        <pc:spChg chg="del mod">
          <ac:chgData name="Georgios Miskakis" userId="44b2163f-3f3f-427f-9606-72ab2f8439a5" providerId="ADAL" clId="{7827F99D-84E5-4E97-A708-2A297FB4E1D1}" dt="2025-06-16T12:57:03.036" v="85" actId="478"/>
          <ac:spMkLst>
            <pc:docMk/>
            <pc:sldMk cId="2773193051" sldId="289"/>
            <ac:spMk id="4" creationId="{327ED6FF-9F00-7A24-BFFC-6B780D6913D1}"/>
          </ac:spMkLst>
        </pc:spChg>
        <pc:spChg chg="del">
          <ac:chgData name="Georgios Miskakis" userId="44b2163f-3f3f-427f-9606-72ab2f8439a5" providerId="ADAL" clId="{7827F99D-84E5-4E97-A708-2A297FB4E1D1}" dt="2025-06-16T12:56:51.848" v="82" actId="478"/>
          <ac:spMkLst>
            <pc:docMk/>
            <pc:sldMk cId="2773193051" sldId="289"/>
            <ac:spMk id="7" creationId="{B653D923-DC48-A706-0269-6DE9A2E39E38}"/>
          </ac:spMkLst>
        </pc:spChg>
        <pc:spChg chg="add del mod">
          <ac:chgData name="Georgios Miskakis" userId="44b2163f-3f3f-427f-9606-72ab2f8439a5" providerId="ADAL" clId="{7827F99D-84E5-4E97-A708-2A297FB4E1D1}" dt="2025-06-16T12:56:49.335" v="81" actId="478"/>
          <ac:spMkLst>
            <pc:docMk/>
            <pc:sldMk cId="2773193051" sldId="289"/>
            <ac:spMk id="8" creationId="{79DB5D7A-7F57-512E-062B-412F65F4023D}"/>
          </ac:spMkLst>
        </pc:spChg>
        <pc:cxnChg chg="mod">
          <ac:chgData name="Georgios Miskakis" userId="44b2163f-3f3f-427f-9606-72ab2f8439a5" providerId="ADAL" clId="{7827F99D-84E5-4E97-A708-2A297FB4E1D1}" dt="2025-06-16T12:56:58.842" v="83" actId="1076"/>
          <ac:cxnSpMkLst>
            <pc:docMk/>
            <pc:sldMk cId="2773193051" sldId="289"/>
            <ac:cxnSpMk id="6" creationId="{DF7848EA-00CB-9D9C-1232-8E569A8C99A9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4BA6D4-43CD-4F32-88A6-B811036D7F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4D42BE-DB42-410F-A1B5-2C5FB89D8A54}">
      <dgm:prSet phldrT="[Text]"/>
      <dgm:spPr>
        <a:solidFill>
          <a:srgbClr val="FFC000"/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/>
            <a:t>Confidentiality</a:t>
          </a:r>
          <a:endParaRPr lang="en-GB" dirty="0"/>
        </a:p>
      </dgm:t>
    </dgm:pt>
    <dgm:pt modelId="{E922F2B4-93BE-43BE-99B3-AA2A5481EEA1}" type="parTrans" cxnId="{BB0A8E27-E076-4C24-84B5-77849946F832}">
      <dgm:prSet/>
      <dgm:spPr/>
      <dgm:t>
        <a:bodyPr/>
        <a:lstStyle/>
        <a:p>
          <a:endParaRPr lang="en-GB"/>
        </a:p>
      </dgm:t>
    </dgm:pt>
    <dgm:pt modelId="{B791EC12-0A26-486B-BCB3-EE311D3A886A}" type="sibTrans" cxnId="{BB0A8E27-E076-4C24-84B5-77849946F832}">
      <dgm:prSet/>
      <dgm:spPr/>
      <dgm:t>
        <a:bodyPr/>
        <a:lstStyle/>
        <a:p>
          <a:endParaRPr lang="en-GB"/>
        </a:p>
      </dgm:t>
    </dgm:pt>
    <dgm:pt modelId="{C620526C-E770-42D1-A628-92BACE792B33}">
      <dgm:prSet phldrT="[Text]"/>
      <dgm:spPr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5-Top Secret, e.g PII, Intellectual Property, blueprints</a:t>
          </a:r>
          <a:endParaRPr lang="en-GB">
            <a:solidFill>
              <a:schemeClr val="bg1"/>
            </a:solidFill>
          </a:endParaRPr>
        </a:p>
      </dgm:t>
    </dgm:pt>
    <dgm:pt modelId="{09F0148A-59FB-4320-885E-7AFE0DDCBE22}" type="parTrans" cxnId="{5B55F50F-BD35-4EEC-95F4-053818D17368}">
      <dgm:prSet/>
      <dgm:spPr/>
      <dgm:t>
        <a:bodyPr/>
        <a:lstStyle/>
        <a:p>
          <a:endParaRPr lang="en-GB"/>
        </a:p>
      </dgm:t>
    </dgm:pt>
    <dgm:pt modelId="{BA6C9CD2-6E2F-4C5C-A91F-C3B8EF03E053}" type="sibTrans" cxnId="{5B55F50F-BD35-4EEC-95F4-053818D17368}">
      <dgm:prSet/>
      <dgm:spPr/>
      <dgm:t>
        <a:bodyPr/>
        <a:lstStyle/>
        <a:p>
          <a:endParaRPr lang="en-GB"/>
        </a:p>
      </dgm:t>
    </dgm:pt>
    <dgm:pt modelId="{CB6F9861-70A4-44B7-94D9-A3337F314DF4}">
      <dgm:prSet phldrT="[Text]"/>
      <dgm:spPr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4-Confidential</a:t>
          </a:r>
          <a:endParaRPr lang="en-GB">
            <a:solidFill>
              <a:schemeClr val="bg1"/>
            </a:solidFill>
          </a:endParaRPr>
        </a:p>
      </dgm:t>
    </dgm:pt>
    <dgm:pt modelId="{05398B50-7E25-4589-B0D5-76AF64BFD12F}" type="parTrans" cxnId="{897E8976-382A-4829-845E-56FD84918B02}">
      <dgm:prSet/>
      <dgm:spPr/>
      <dgm:t>
        <a:bodyPr/>
        <a:lstStyle/>
        <a:p>
          <a:endParaRPr lang="en-GB"/>
        </a:p>
      </dgm:t>
    </dgm:pt>
    <dgm:pt modelId="{345BF823-46D0-4AD9-81E4-7532244DB865}" type="sibTrans" cxnId="{897E8976-382A-4829-845E-56FD84918B02}">
      <dgm:prSet/>
      <dgm:spPr/>
      <dgm:t>
        <a:bodyPr/>
        <a:lstStyle/>
        <a:p>
          <a:endParaRPr lang="en-GB"/>
        </a:p>
      </dgm:t>
    </dgm:pt>
    <dgm:pt modelId="{92F9162A-A82E-40EC-BAFC-334F3439D264}">
      <dgm:prSet phldrT="[Text]"/>
      <dgm:spPr>
        <a:solidFill>
          <a:srgbClr val="00B0F0"/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/>
            <a:t>Integrity</a:t>
          </a:r>
          <a:endParaRPr lang="en-GB"/>
        </a:p>
      </dgm:t>
    </dgm:pt>
    <dgm:pt modelId="{9B0A2D98-6F05-4A20-9607-436C78DE2526}" type="parTrans" cxnId="{7ABF9376-9706-4D35-823C-C7E348EFF42B}">
      <dgm:prSet/>
      <dgm:spPr/>
      <dgm:t>
        <a:bodyPr/>
        <a:lstStyle/>
        <a:p>
          <a:endParaRPr lang="en-GB"/>
        </a:p>
      </dgm:t>
    </dgm:pt>
    <dgm:pt modelId="{5A93FB87-75F5-4E95-A166-5C4A1A33A947}" type="sibTrans" cxnId="{7ABF9376-9706-4D35-823C-C7E348EFF42B}">
      <dgm:prSet/>
      <dgm:spPr/>
      <dgm:t>
        <a:bodyPr/>
        <a:lstStyle/>
        <a:p>
          <a:endParaRPr lang="en-GB"/>
        </a:p>
      </dgm:t>
    </dgm:pt>
    <dgm:pt modelId="{2FFC80FD-9135-4394-81D9-0200E03A3D1E}">
      <dgm:prSet phldrT="[Text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5-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dirty="0">
            <a:solidFill>
              <a:schemeClr val="bg1"/>
            </a:solidFill>
          </a:endParaRPr>
        </a:p>
      </dgm:t>
    </dgm:pt>
    <dgm:pt modelId="{29085C2B-A337-453F-9547-77ADC8393243}" type="parTrans" cxnId="{B12C52EC-BABD-4C2B-A01F-8BC89C4A41C1}">
      <dgm:prSet/>
      <dgm:spPr/>
      <dgm:t>
        <a:bodyPr/>
        <a:lstStyle/>
        <a:p>
          <a:endParaRPr lang="en-GB"/>
        </a:p>
      </dgm:t>
    </dgm:pt>
    <dgm:pt modelId="{65D4E199-6BC2-425D-99E0-32EB61624380}" type="sibTrans" cxnId="{B12C52EC-BABD-4C2B-A01F-8BC89C4A41C1}">
      <dgm:prSet/>
      <dgm:spPr/>
      <dgm:t>
        <a:bodyPr/>
        <a:lstStyle/>
        <a:p>
          <a:endParaRPr lang="en-GB"/>
        </a:p>
      </dgm:t>
    </dgm:pt>
    <dgm:pt modelId="{A1AB753C-57D0-4CF9-9B57-22F52B5F5C39}">
      <dgm:prSet phldrT="[Text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3-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>
            <a:solidFill>
              <a:schemeClr val="bg1"/>
            </a:solidFill>
          </a:endParaRPr>
        </a:p>
      </dgm:t>
    </dgm:pt>
    <dgm:pt modelId="{1400E36E-71D3-4334-8DBA-5997216F1B1B}" type="parTrans" cxnId="{FA15E98F-364C-41D5-A4B8-B52C1AE21D32}">
      <dgm:prSet/>
      <dgm:spPr/>
      <dgm:t>
        <a:bodyPr/>
        <a:lstStyle/>
        <a:p>
          <a:endParaRPr lang="en-GB"/>
        </a:p>
      </dgm:t>
    </dgm:pt>
    <dgm:pt modelId="{D63EE1E0-7323-4E60-B32B-F262EC4AC433}" type="sibTrans" cxnId="{FA15E98F-364C-41D5-A4B8-B52C1AE21D32}">
      <dgm:prSet/>
      <dgm:spPr/>
      <dgm:t>
        <a:bodyPr/>
        <a:lstStyle/>
        <a:p>
          <a:endParaRPr lang="en-GB"/>
        </a:p>
      </dgm:t>
    </dgm:pt>
    <dgm:pt modelId="{F46E8FB3-91EA-49E5-80FD-977F3B9BC18E}">
      <dgm:prSet phldrT="[Text]"/>
      <dgm:spPr>
        <a:solidFill>
          <a:schemeClr val="accent6"/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/>
            <a:t>Availability</a:t>
          </a:r>
          <a:endParaRPr lang="en-GB"/>
        </a:p>
      </dgm:t>
    </dgm:pt>
    <dgm:pt modelId="{1F1EB481-9117-4D2C-A774-23674C9549A2}" type="parTrans" cxnId="{244B6582-F552-4394-9E58-78EE162EC77A}">
      <dgm:prSet/>
      <dgm:spPr/>
      <dgm:t>
        <a:bodyPr/>
        <a:lstStyle/>
        <a:p>
          <a:endParaRPr lang="en-GB"/>
        </a:p>
      </dgm:t>
    </dgm:pt>
    <dgm:pt modelId="{DEAFE660-00FD-4870-8DFB-61051F273270}" type="sibTrans" cxnId="{244B6582-F552-4394-9E58-78EE162EC77A}">
      <dgm:prSet/>
      <dgm:spPr/>
      <dgm:t>
        <a:bodyPr/>
        <a:lstStyle/>
        <a:p>
          <a:endParaRPr lang="en-GB"/>
        </a:p>
      </dgm:t>
    </dgm:pt>
    <dgm:pt modelId="{32B8F0FF-C56E-4797-B766-3A451D76E54C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5-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dirty="0">
            <a:solidFill>
              <a:schemeClr val="bg1"/>
            </a:solidFill>
          </a:endParaRPr>
        </a:p>
      </dgm:t>
    </dgm:pt>
    <dgm:pt modelId="{1E7DD9DE-63CF-4FDA-9679-8CD75D0F9BCA}" type="parTrans" cxnId="{49A0424F-6EF0-4546-BE55-2784552CC0FF}">
      <dgm:prSet/>
      <dgm:spPr/>
      <dgm:t>
        <a:bodyPr/>
        <a:lstStyle/>
        <a:p>
          <a:endParaRPr lang="en-GB"/>
        </a:p>
      </dgm:t>
    </dgm:pt>
    <dgm:pt modelId="{E6E457D0-86B7-4F09-8255-0C60F0A4AE97}" type="sibTrans" cxnId="{49A0424F-6EF0-4546-BE55-2784552CC0FF}">
      <dgm:prSet/>
      <dgm:spPr/>
      <dgm:t>
        <a:bodyPr/>
        <a:lstStyle/>
        <a:p>
          <a:endParaRPr lang="en-GB"/>
        </a:p>
      </dgm:t>
    </dgm:pt>
    <dgm:pt modelId="{1D46DB5F-3A7F-478E-A9D5-9A58493474F9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3-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dirty="0">
            <a:solidFill>
              <a:schemeClr val="bg1"/>
            </a:solidFill>
          </a:endParaRPr>
        </a:p>
      </dgm:t>
    </dgm:pt>
    <dgm:pt modelId="{E282EBCA-5E62-446B-8D12-63F10932BAB1}" type="parTrans" cxnId="{0E01011C-5B3C-4A11-BC7F-42212A3B68CE}">
      <dgm:prSet/>
      <dgm:spPr/>
      <dgm:t>
        <a:bodyPr/>
        <a:lstStyle/>
        <a:p>
          <a:endParaRPr lang="en-GB"/>
        </a:p>
      </dgm:t>
    </dgm:pt>
    <dgm:pt modelId="{578D27E5-8633-47F1-84E2-A99D1C6FAE03}" type="sibTrans" cxnId="{0E01011C-5B3C-4A11-BC7F-42212A3B68CE}">
      <dgm:prSet/>
      <dgm:spPr/>
      <dgm:t>
        <a:bodyPr/>
        <a:lstStyle/>
        <a:p>
          <a:endParaRPr lang="en-GB"/>
        </a:p>
      </dgm:t>
    </dgm:pt>
    <dgm:pt modelId="{0CA5FB00-363F-46DB-9C3C-DF30267C391C}">
      <dgm:prSet phldrT="[Text]"/>
      <dgm:spPr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1-Public</a:t>
          </a:r>
          <a:endParaRPr lang="en-GB">
            <a:solidFill>
              <a:schemeClr val="bg1"/>
            </a:solidFill>
          </a:endParaRPr>
        </a:p>
      </dgm:t>
    </dgm:pt>
    <dgm:pt modelId="{90F4F94E-F56B-47F2-8929-30B865DE441E}" type="parTrans" cxnId="{78B7D7B6-5BCF-4E23-A9C0-E5E9A24BDBCF}">
      <dgm:prSet/>
      <dgm:spPr/>
      <dgm:t>
        <a:bodyPr/>
        <a:lstStyle/>
        <a:p>
          <a:endParaRPr lang="en-GB"/>
        </a:p>
      </dgm:t>
    </dgm:pt>
    <dgm:pt modelId="{BBB725BE-6345-4630-83DF-2098B64CE87F}" type="sibTrans" cxnId="{78B7D7B6-5BCF-4E23-A9C0-E5E9A24BDBCF}">
      <dgm:prSet/>
      <dgm:spPr/>
      <dgm:t>
        <a:bodyPr/>
        <a:lstStyle/>
        <a:p>
          <a:endParaRPr lang="en-GB"/>
        </a:p>
      </dgm:t>
    </dgm:pt>
    <dgm:pt modelId="{39E78D6C-669A-43CF-9B4A-329685A34A2E}">
      <dgm:prSet phldrT="[Text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1-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>
            <a:solidFill>
              <a:schemeClr val="bg1"/>
            </a:solidFill>
          </a:endParaRPr>
        </a:p>
      </dgm:t>
    </dgm:pt>
    <dgm:pt modelId="{50C06F6F-280A-4011-9A77-FFE0327DA331}" type="parTrans" cxnId="{A3F5CE48-53FB-4899-B136-71F809583DBA}">
      <dgm:prSet/>
      <dgm:spPr/>
      <dgm:t>
        <a:bodyPr/>
        <a:lstStyle/>
        <a:p>
          <a:endParaRPr lang="en-GB"/>
        </a:p>
      </dgm:t>
    </dgm:pt>
    <dgm:pt modelId="{1978B181-6A0A-435A-B7B4-327296F2C3F2}" type="sibTrans" cxnId="{A3F5CE48-53FB-4899-B136-71F809583DBA}">
      <dgm:prSet/>
      <dgm:spPr/>
      <dgm:t>
        <a:bodyPr/>
        <a:lstStyle/>
        <a:p>
          <a:endParaRPr lang="en-GB"/>
        </a:p>
      </dgm:t>
    </dgm:pt>
    <dgm:pt modelId="{5C4808D1-2259-4023-A225-BFB86EB59583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dirty="0">
            <a:solidFill>
              <a:schemeClr val="bg1"/>
            </a:solidFill>
          </a:endParaRPr>
        </a:p>
      </dgm:t>
    </dgm:pt>
    <dgm:pt modelId="{37BBD7BD-1DC6-40B9-9E5B-3A2D0D458D34}" type="parTrans" cxnId="{EAC5D852-388A-47EC-B5FC-0C243768CC31}">
      <dgm:prSet/>
      <dgm:spPr/>
      <dgm:t>
        <a:bodyPr/>
        <a:lstStyle/>
        <a:p>
          <a:endParaRPr lang="en-GB"/>
        </a:p>
      </dgm:t>
    </dgm:pt>
    <dgm:pt modelId="{5BACD4FF-0717-4CE7-A77D-B9E81A616650}" type="sibTrans" cxnId="{EAC5D852-388A-47EC-B5FC-0C243768CC31}">
      <dgm:prSet/>
      <dgm:spPr/>
      <dgm:t>
        <a:bodyPr/>
        <a:lstStyle/>
        <a:p>
          <a:endParaRPr lang="en-GB"/>
        </a:p>
      </dgm:t>
    </dgm:pt>
    <dgm:pt modelId="{3C6A4E6D-4EC8-4C74-AFBB-1047C761A9D3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4-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dirty="0">
            <a:solidFill>
              <a:schemeClr val="bg1"/>
            </a:solidFill>
          </a:endParaRPr>
        </a:p>
      </dgm:t>
    </dgm:pt>
    <dgm:pt modelId="{36DD1A03-DB16-4474-905A-22EDB6AA3A3C}" type="parTrans" cxnId="{E2CEEB9A-1D1D-4926-AE5F-91D2A56D3FE2}">
      <dgm:prSet/>
      <dgm:spPr/>
    </dgm:pt>
    <dgm:pt modelId="{BD8BD0CE-F6AC-4854-9C0B-FCDFFEDC574E}" type="sibTrans" cxnId="{E2CEEB9A-1D1D-4926-AE5F-91D2A56D3FE2}">
      <dgm:prSet/>
      <dgm:spPr/>
      <dgm:t>
        <a:bodyPr/>
        <a:lstStyle/>
        <a:p>
          <a:endParaRPr lang="en-US"/>
        </a:p>
      </dgm:t>
    </dgm:pt>
    <dgm:pt modelId="{5D61ECB2-7893-42BB-AFA6-405E9970960F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2-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dirty="0">
            <a:solidFill>
              <a:schemeClr val="bg1"/>
            </a:solidFill>
          </a:endParaRPr>
        </a:p>
      </dgm:t>
    </dgm:pt>
    <dgm:pt modelId="{EB7110F7-5A69-42C7-B41F-F888DA58FA03}" type="parTrans" cxnId="{48330CDE-6891-4A0A-AD0C-167EE18E3535}">
      <dgm:prSet/>
      <dgm:spPr/>
    </dgm:pt>
    <dgm:pt modelId="{84B2C32E-2FC5-464B-AC9D-4B5A2DC32E27}" type="sibTrans" cxnId="{48330CDE-6891-4A0A-AD0C-167EE18E3535}">
      <dgm:prSet/>
      <dgm:spPr/>
      <dgm:t>
        <a:bodyPr/>
        <a:lstStyle/>
        <a:p>
          <a:endParaRPr lang="en-US"/>
        </a:p>
      </dgm:t>
    </dgm:pt>
    <dgm:pt modelId="{AD09B660-10D5-4A01-B28E-3B07C1100CA6}" type="pres">
      <dgm:prSet presAssocID="{6B4BA6D4-43CD-4F32-88A6-B811036D7F65}" presName="Name0" presStyleCnt="0">
        <dgm:presLayoutVars>
          <dgm:dir/>
          <dgm:animLvl val="lvl"/>
          <dgm:resizeHandles val="exact"/>
        </dgm:presLayoutVars>
      </dgm:prSet>
      <dgm:spPr/>
    </dgm:pt>
    <dgm:pt modelId="{16DADD79-5701-4EA1-A04F-612A311C4E50}" type="pres">
      <dgm:prSet presAssocID="{934D42BE-DB42-410F-A1B5-2C5FB89D8A54}" presName="linNode" presStyleCnt="0"/>
      <dgm:spPr/>
    </dgm:pt>
    <dgm:pt modelId="{B5A41B39-E47A-4A21-B120-0025A85DF878}" type="pres">
      <dgm:prSet presAssocID="{934D42BE-DB42-410F-A1B5-2C5FB89D8A5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21D697D-EA31-49F2-B9E7-10CCFBB46F7A}" type="pres">
      <dgm:prSet presAssocID="{934D42BE-DB42-410F-A1B5-2C5FB89D8A54}" presName="descendantText" presStyleLbl="alignAccFollowNode1" presStyleIdx="0" presStyleCnt="3">
        <dgm:presLayoutVars>
          <dgm:bulletEnabled val="1"/>
        </dgm:presLayoutVars>
      </dgm:prSet>
      <dgm:spPr/>
    </dgm:pt>
    <dgm:pt modelId="{1E5547B9-DD66-4728-8B78-58B481BC0AFF}" type="pres">
      <dgm:prSet presAssocID="{B791EC12-0A26-486B-BCB3-EE311D3A886A}" presName="sp" presStyleCnt="0"/>
      <dgm:spPr/>
    </dgm:pt>
    <dgm:pt modelId="{2146FD2D-0043-4FA5-8161-D18241ABA926}" type="pres">
      <dgm:prSet presAssocID="{92F9162A-A82E-40EC-BAFC-334F3439D264}" presName="linNode" presStyleCnt="0"/>
      <dgm:spPr/>
    </dgm:pt>
    <dgm:pt modelId="{DFC9B43B-5AB0-4565-B5EF-2DED497F6F74}" type="pres">
      <dgm:prSet presAssocID="{92F9162A-A82E-40EC-BAFC-334F3439D26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7E84177-EE27-4A12-B88D-3FB1C045CD96}" type="pres">
      <dgm:prSet presAssocID="{92F9162A-A82E-40EC-BAFC-334F3439D264}" presName="descendantText" presStyleLbl="alignAccFollowNode1" presStyleIdx="1" presStyleCnt="3">
        <dgm:presLayoutVars>
          <dgm:bulletEnabled val="1"/>
        </dgm:presLayoutVars>
      </dgm:prSet>
      <dgm:spPr/>
    </dgm:pt>
    <dgm:pt modelId="{D2DDD16A-D2B8-4285-A01E-4319E8AA6B55}" type="pres">
      <dgm:prSet presAssocID="{5A93FB87-75F5-4E95-A166-5C4A1A33A947}" presName="sp" presStyleCnt="0"/>
      <dgm:spPr/>
    </dgm:pt>
    <dgm:pt modelId="{AFF79D12-70ED-4878-AE1E-4A4255EF266B}" type="pres">
      <dgm:prSet presAssocID="{F46E8FB3-91EA-49E5-80FD-977F3B9BC18E}" presName="linNode" presStyleCnt="0"/>
      <dgm:spPr/>
    </dgm:pt>
    <dgm:pt modelId="{8B8C8468-A140-47AE-BB57-FCC286C31A52}" type="pres">
      <dgm:prSet presAssocID="{F46E8FB3-91EA-49E5-80FD-977F3B9BC18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9784F28-164F-4683-AAA4-6F21F2039C58}" type="pres">
      <dgm:prSet presAssocID="{F46E8FB3-91EA-49E5-80FD-977F3B9BC18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C43D800-6519-49FE-BC2A-8C93FDD4CBAD}" type="presOf" srcId="{A1AB753C-57D0-4CF9-9B57-22F52B5F5C39}" destId="{57E84177-EE27-4A12-B88D-3FB1C045CD96}" srcOrd="0" destOrd="1" presId="urn:microsoft.com/office/officeart/2005/8/layout/vList5"/>
    <dgm:cxn modelId="{5B55F50F-BD35-4EEC-95F4-053818D17368}" srcId="{934D42BE-DB42-410F-A1B5-2C5FB89D8A54}" destId="{C620526C-E770-42D1-A628-92BACE792B33}" srcOrd="0" destOrd="0" parTransId="{09F0148A-59FB-4320-885E-7AFE0DDCBE22}" sibTransId="{BA6C9CD2-6E2F-4C5C-A91F-C3B8EF03E053}"/>
    <dgm:cxn modelId="{0E01011C-5B3C-4A11-BC7F-42212A3B68CE}" srcId="{F46E8FB3-91EA-49E5-80FD-977F3B9BC18E}" destId="{1D46DB5F-3A7F-478E-A9D5-9A58493474F9}" srcOrd="2" destOrd="0" parTransId="{E282EBCA-5E62-446B-8D12-63F10932BAB1}" sibTransId="{578D27E5-8633-47F1-84E2-A99D1C6FAE03}"/>
    <dgm:cxn modelId="{DD47B921-615C-49E7-B75E-A672C1A4D80F}" type="presOf" srcId="{C620526C-E770-42D1-A628-92BACE792B33}" destId="{721D697D-EA31-49F2-B9E7-10CCFBB46F7A}" srcOrd="0" destOrd="0" presId="urn:microsoft.com/office/officeart/2005/8/layout/vList5"/>
    <dgm:cxn modelId="{BB0A8E27-E076-4C24-84B5-77849946F832}" srcId="{6B4BA6D4-43CD-4F32-88A6-B811036D7F65}" destId="{934D42BE-DB42-410F-A1B5-2C5FB89D8A54}" srcOrd="0" destOrd="0" parTransId="{E922F2B4-93BE-43BE-99B3-AA2A5481EEA1}" sibTransId="{B791EC12-0A26-486B-BCB3-EE311D3A886A}"/>
    <dgm:cxn modelId="{5F86B72A-3882-44DA-83E6-8888596AF585}" type="presOf" srcId="{3C6A4E6D-4EC8-4C74-AFBB-1047C761A9D3}" destId="{D9784F28-164F-4683-AAA4-6F21F2039C58}" srcOrd="0" destOrd="1" presId="urn:microsoft.com/office/officeart/2005/8/layout/vList5"/>
    <dgm:cxn modelId="{5150DE34-68F2-4E98-8DC1-C83BC9B5C126}" type="presOf" srcId="{32B8F0FF-C56E-4797-B766-3A451D76E54C}" destId="{D9784F28-164F-4683-AAA4-6F21F2039C58}" srcOrd="0" destOrd="0" presId="urn:microsoft.com/office/officeart/2005/8/layout/vList5"/>
    <dgm:cxn modelId="{0113CA3E-B85C-4095-AF04-29B0C94690A6}" type="presOf" srcId="{1D46DB5F-3A7F-478E-A9D5-9A58493474F9}" destId="{D9784F28-164F-4683-AAA4-6F21F2039C58}" srcOrd="0" destOrd="2" presId="urn:microsoft.com/office/officeart/2005/8/layout/vList5"/>
    <dgm:cxn modelId="{A3F5CE48-53FB-4899-B136-71F809583DBA}" srcId="{92F9162A-A82E-40EC-BAFC-334F3439D264}" destId="{39E78D6C-669A-43CF-9B4A-329685A34A2E}" srcOrd="2" destOrd="0" parTransId="{50C06F6F-280A-4011-9A77-FFE0327DA331}" sibTransId="{1978B181-6A0A-435A-B7B4-327296F2C3F2}"/>
    <dgm:cxn modelId="{D2D63B6A-812D-4D8F-A437-7571ADC3128E}" type="presOf" srcId="{5C4808D1-2259-4023-A225-BFB86EB59583}" destId="{D9784F28-164F-4683-AAA4-6F21F2039C58}" srcOrd="0" destOrd="4" presId="urn:microsoft.com/office/officeart/2005/8/layout/vList5"/>
    <dgm:cxn modelId="{94D61C6B-DA6A-4439-93A9-B69E0ED65A0C}" type="presOf" srcId="{934D42BE-DB42-410F-A1B5-2C5FB89D8A54}" destId="{B5A41B39-E47A-4A21-B120-0025A85DF878}" srcOrd="0" destOrd="0" presId="urn:microsoft.com/office/officeart/2005/8/layout/vList5"/>
    <dgm:cxn modelId="{6149864D-F1CD-4FA3-B106-FD491B407C72}" type="presOf" srcId="{39E78D6C-669A-43CF-9B4A-329685A34A2E}" destId="{57E84177-EE27-4A12-B88D-3FB1C045CD96}" srcOrd="0" destOrd="2" presId="urn:microsoft.com/office/officeart/2005/8/layout/vList5"/>
    <dgm:cxn modelId="{49A0424F-6EF0-4546-BE55-2784552CC0FF}" srcId="{F46E8FB3-91EA-49E5-80FD-977F3B9BC18E}" destId="{32B8F0FF-C56E-4797-B766-3A451D76E54C}" srcOrd="0" destOrd="0" parTransId="{1E7DD9DE-63CF-4FDA-9679-8CD75D0F9BCA}" sibTransId="{E6E457D0-86B7-4F09-8255-0C60F0A4AE97}"/>
    <dgm:cxn modelId="{2A50B350-2FEB-4897-A09A-7627241E99FB}" type="presOf" srcId="{0CA5FB00-363F-46DB-9C3C-DF30267C391C}" destId="{721D697D-EA31-49F2-B9E7-10CCFBB46F7A}" srcOrd="0" destOrd="2" presId="urn:microsoft.com/office/officeart/2005/8/layout/vList5"/>
    <dgm:cxn modelId="{EAC5D852-388A-47EC-B5FC-0C243768CC31}" srcId="{F46E8FB3-91EA-49E5-80FD-977F3B9BC18E}" destId="{5C4808D1-2259-4023-A225-BFB86EB59583}" srcOrd="4" destOrd="0" parTransId="{37BBD7BD-1DC6-40B9-9E5B-3A2D0D458D34}" sibTransId="{5BACD4FF-0717-4CE7-A77D-B9E81A616650}"/>
    <dgm:cxn modelId="{897E8976-382A-4829-845E-56FD84918B02}" srcId="{934D42BE-DB42-410F-A1B5-2C5FB89D8A54}" destId="{CB6F9861-70A4-44B7-94D9-A3337F314DF4}" srcOrd="1" destOrd="0" parTransId="{05398B50-7E25-4589-B0D5-76AF64BFD12F}" sibTransId="{345BF823-46D0-4AD9-81E4-7532244DB865}"/>
    <dgm:cxn modelId="{7ABF9376-9706-4D35-823C-C7E348EFF42B}" srcId="{6B4BA6D4-43CD-4F32-88A6-B811036D7F65}" destId="{92F9162A-A82E-40EC-BAFC-334F3439D264}" srcOrd="1" destOrd="0" parTransId="{9B0A2D98-6F05-4A20-9607-436C78DE2526}" sibTransId="{5A93FB87-75F5-4E95-A166-5C4A1A33A947}"/>
    <dgm:cxn modelId="{3464EF78-067F-44B2-A130-F6B3C4DA99AE}" type="presOf" srcId="{2FFC80FD-9135-4394-81D9-0200E03A3D1E}" destId="{57E84177-EE27-4A12-B88D-3FB1C045CD96}" srcOrd="0" destOrd="0" presId="urn:microsoft.com/office/officeart/2005/8/layout/vList5"/>
    <dgm:cxn modelId="{D72B6C79-D9D0-4E57-9E7B-BFB4B241EE68}" type="presOf" srcId="{6B4BA6D4-43CD-4F32-88A6-B811036D7F65}" destId="{AD09B660-10D5-4A01-B28E-3B07C1100CA6}" srcOrd="0" destOrd="0" presId="urn:microsoft.com/office/officeart/2005/8/layout/vList5"/>
    <dgm:cxn modelId="{08FA037A-5652-43E0-85B4-37553FFFFAF4}" type="presOf" srcId="{F46E8FB3-91EA-49E5-80FD-977F3B9BC18E}" destId="{8B8C8468-A140-47AE-BB57-FCC286C31A52}" srcOrd="0" destOrd="0" presId="urn:microsoft.com/office/officeart/2005/8/layout/vList5"/>
    <dgm:cxn modelId="{B1B24E7C-3A6B-4F6D-8EC6-DC99D1B5C170}" type="presOf" srcId="{CB6F9861-70A4-44B7-94D9-A3337F314DF4}" destId="{721D697D-EA31-49F2-B9E7-10CCFBB46F7A}" srcOrd="0" destOrd="1" presId="urn:microsoft.com/office/officeart/2005/8/layout/vList5"/>
    <dgm:cxn modelId="{244B6582-F552-4394-9E58-78EE162EC77A}" srcId="{6B4BA6D4-43CD-4F32-88A6-B811036D7F65}" destId="{F46E8FB3-91EA-49E5-80FD-977F3B9BC18E}" srcOrd="2" destOrd="0" parTransId="{1F1EB481-9117-4D2C-A774-23674C9549A2}" sibTransId="{DEAFE660-00FD-4870-8DFB-61051F273270}"/>
    <dgm:cxn modelId="{FA15E98F-364C-41D5-A4B8-B52C1AE21D32}" srcId="{92F9162A-A82E-40EC-BAFC-334F3439D264}" destId="{A1AB753C-57D0-4CF9-9B57-22F52B5F5C39}" srcOrd="1" destOrd="0" parTransId="{1400E36E-71D3-4334-8DBA-5997216F1B1B}" sibTransId="{D63EE1E0-7323-4E60-B32B-F262EC4AC433}"/>
    <dgm:cxn modelId="{E2CEEB9A-1D1D-4926-AE5F-91D2A56D3FE2}" srcId="{F46E8FB3-91EA-49E5-80FD-977F3B9BC18E}" destId="{3C6A4E6D-4EC8-4C74-AFBB-1047C761A9D3}" srcOrd="1" destOrd="0" parTransId="{36DD1A03-DB16-4474-905A-22EDB6AA3A3C}" sibTransId="{BD8BD0CE-F6AC-4854-9C0B-FCDFFEDC574E}"/>
    <dgm:cxn modelId="{A1B608A6-7452-4461-853B-DFDF6940D4A2}" type="presOf" srcId="{92F9162A-A82E-40EC-BAFC-334F3439D264}" destId="{DFC9B43B-5AB0-4565-B5EF-2DED497F6F74}" srcOrd="0" destOrd="0" presId="urn:microsoft.com/office/officeart/2005/8/layout/vList5"/>
    <dgm:cxn modelId="{78B7D7B6-5BCF-4E23-A9C0-E5E9A24BDBCF}" srcId="{934D42BE-DB42-410F-A1B5-2C5FB89D8A54}" destId="{0CA5FB00-363F-46DB-9C3C-DF30267C391C}" srcOrd="2" destOrd="0" parTransId="{90F4F94E-F56B-47F2-8929-30B865DE441E}" sibTransId="{BBB725BE-6345-4630-83DF-2098B64CE87F}"/>
    <dgm:cxn modelId="{AE7970C9-0943-4640-8814-B791D2C7654D}" type="presOf" srcId="{5D61ECB2-7893-42BB-AFA6-405E9970960F}" destId="{D9784F28-164F-4683-AAA4-6F21F2039C58}" srcOrd="0" destOrd="3" presId="urn:microsoft.com/office/officeart/2005/8/layout/vList5"/>
    <dgm:cxn modelId="{48330CDE-6891-4A0A-AD0C-167EE18E3535}" srcId="{F46E8FB3-91EA-49E5-80FD-977F3B9BC18E}" destId="{5D61ECB2-7893-42BB-AFA6-405E9970960F}" srcOrd="3" destOrd="0" parTransId="{EB7110F7-5A69-42C7-B41F-F888DA58FA03}" sibTransId="{84B2C32E-2FC5-464B-AC9D-4B5A2DC32E27}"/>
    <dgm:cxn modelId="{B12C52EC-BABD-4C2B-A01F-8BC89C4A41C1}" srcId="{92F9162A-A82E-40EC-BAFC-334F3439D264}" destId="{2FFC80FD-9135-4394-81D9-0200E03A3D1E}" srcOrd="0" destOrd="0" parTransId="{29085C2B-A337-453F-9547-77ADC8393243}" sibTransId="{65D4E199-6BC2-425D-99E0-32EB61624380}"/>
    <dgm:cxn modelId="{53FB1747-6924-4BC2-B68D-6975BB9FF34A}" type="presParOf" srcId="{AD09B660-10D5-4A01-B28E-3B07C1100CA6}" destId="{16DADD79-5701-4EA1-A04F-612A311C4E50}" srcOrd="0" destOrd="0" presId="urn:microsoft.com/office/officeart/2005/8/layout/vList5"/>
    <dgm:cxn modelId="{AD8FE4D8-FF72-465A-A3AB-320A94D7E1EB}" type="presParOf" srcId="{16DADD79-5701-4EA1-A04F-612A311C4E50}" destId="{B5A41B39-E47A-4A21-B120-0025A85DF878}" srcOrd="0" destOrd="0" presId="urn:microsoft.com/office/officeart/2005/8/layout/vList5"/>
    <dgm:cxn modelId="{C42EAE69-2263-449B-9CD9-1C2C27805858}" type="presParOf" srcId="{16DADD79-5701-4EA1-A04F-612A311C4E50}" destId="{721D697D-EA31-49F2-B9E7-10CCFBB46F7A}" srcOrd="1" destOrd="0" presId="urn:microsoft.com/office/officeart/2005/8/layout/vList5"/>
    <dgm:cxn modelId="{5704DEA1-D355-49C1-B77D-E5B5940BCD93}" type="presParOf" srcId="{AD09B660-10D5-4A01-B28E-3B07C1100CA6}" destId="{1E5547B9-DD66-4728-8B78-58B481BC0AFF}" srcOrd="1" destOrd="0" presId="urn:microsoft.com/office/officeart/2005/8/layout/vList5"/>
    <dgm:cxn modelId="{AD88B358-76E2-44CA-A4A9-25ACB822943E}" type="presParOf" srcId="{AD09B660-10D5-4A01-B28E-3B07C1100CA6}" destId="{2146FD2D-0043-4FA5-8161-D18241ABA926}" srcOrd="2" destOrd="0" presId="urn:microsoft.com/office/officeart/2005/8/layout/vList5"/>
    <dgm:cxn modelId="{CF4A12C0-F31A-420E-9429-57E334C87CA9}" type="presParOf" srcId="{2146FD2D-0043-4FA5-8161-D18241ABA926}" destId="{DFC9B43B-5AB0-4565-B5EF-2DED497F6F74}" srcOrd="0" destOrd="0" presId="urn:microsoft.com/office/officeart/2005/8/layout/vList5"/>
    <dgm:cxn modelId="{F0E3B254-0312-462A-A596-27556D8586A1}" type="presParOf" srcId="{2146FD2D-0043-4FA5-8161-D18241ABA926}" destId="{57E84177-EE27-4A12-B88D-3FB1C045CD96}" srcOrd="1" destOrd="0" presId="urn:microsoft.com/office/officeart/2005/8/layout/vList5"/>
    <dgm:cxn modelId="{03EEF820-72FC-4A92-9C04-2073D0DA976A}" type="presParOf" srcId="{AD09B660-10D5-4A01-B28E-3B07C1100CA6}" destId="{D2DDD16A-D2B8-4285-A01E-4319E8AA6B55}" srcOrd="3" destOrd="0" presId="urn:microsoft.com/office/officeart/2005/8/layout/vList5"/>
    <dgm:cxn modelId="{204F19A5-B401-436A-9294-75337CDA7B21}" type="presParOf" srcId="{AD09B660-10D5-4A01-B28E-3B07C1100CA6}" destId="{AFF79D12-70ED-4878-AE1E-4A4255EF266B}" srcOrd="4" destOrd="0" presId="urn:microsoft.com/office/officeart/2005/8/layout/vList5"/>
    <dgm:cxn modelId="{1160853F-020B-4FB2-9E30-EF6AAFE399E2}" type="presParOf" srcId="{AFF79D12-70ED-4878-AE1E-4A4255EF266B}" destId="{8B8C8468-A140-47AE-BB57-FCC286C31A52}" srcOrd="0" destOrd="0" presId="urn:microsoft.com/office/officeart/2005/8/layout/vList5"/>
    <dgm:cxn modelId="{D5CB003E-8110-4C8C-89FF-6B76D386D89C}" type="presParOf" srcId="{AFF79D12-70ED-4878-AE1E-4A4255EF266B}" destId="{D9784F28-164F-4683-AAA4-6F21F2039C58}" srcOrd="1" destOrd="0" presId="urn:microsoft.com/office/officeart/2005/8/layout/vList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4BA6D4-43CD-4F32-88A6-B811036D7F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4D42BE-DB42-410F-A1B5-2C5FB89D8A54}">
      <dgm:prSet phldrT="[Text]"/>
      <dgm:spPr>
        <a:solidFill>
          <a:srgbClr val="FFC000"/>
        </a:solidFill>
      </dgm:spPr>
      <dgm:t>
        <a:bodyPr/>
        <a:lstStyle/>
        <a:p>
          <a:r>
            <a:rPr lang="de-DE" err="1"/>
            <a:t>Confidentiality</a:t>
          </a:r>
          <a:endParaRPr lang="en-GB"/>
        </a:p>
      </dgm:t>
    </dgm:pt>
    <dgm:pt modelId="{E922F2B4-93BE-43BE-99B3-AA2A5481EEA1}" type="parTrans" cxnId="{BB0A8E27-E076-4C24-84B5-77849946F832}">
      <dgm:prSet/>
      <dgm:spPr/>
      <dgm:t>
        <a:bodyPr/>
        <a:lstStyle/>
        <a:p>
          <a:endParaRPr lang="en-GB"/>
        </a:p>
      </dgm:t>
    </dgm:pt>
    <dgm:pt modelId="{B791EC12-0A26-486B-BCB3-EE311D3A886A}" type="sibTrans" cxnId="{BB0A8E27-E076-4C24-84B5-77849946F832}">
      <dgm:prSet/>
      <dgm:spPr/>
      <dgm:t>
        <a:bodyPr/>
        <a:lstStyle/>
        <a:p>
          <a:endParaRPr lang="en-GB"/>
        </a:p>
      </dgm:t>
    </dgm:pt>
    <dgm:pt modelId="{C620526C-E770-42D1-A628-92BACE792B33}">
      <dgm:prSet phldrT="[Text]"/>
      <dgm:spPr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5-Top Secret, e.g PII, Intellectual Property, blueprints</a:t>
          </a:r>
          <a:endParaRPr lang="en-GB">
            <a:solidFill>
              <a:schemeClr val="bg1"/>
            </a:solidFill>
          </a:endParaRPr>
        </a:p>
      </dgm:t>
    </dgm:pt>
    <dgm:pt modelId="{09F0148A-59FB-4320-885E-7AFE0DDCBE22}" type="parTrans" cxnId="{5B55F50F-BD35-4EEC-95F4-053818D17368}">
      <dgm:prSet/>
      <dgm:spPr/>
      <dgm:t>
        <a:bodyPr/>
        <a:lstStyle/>
        <a:p>
          <a:endParaRPr lang="en-GB"/>
        </a:p>
      </dgm:t>
    </dgm:pt>
    <dgm:pt modelId="{BA6C9CD2-6E2F-4C5C-A91F-C3B8EF03E053}" type="sibTrans" cxnId="{5B55F50F-BD35-4EEC-95F4-053818D17368}">
      <dgm:prSet/>
      <dgm:spPr/>
      <dgm:t>
        <a:bodyPr/>
        <a:lstStyle/>
        <a:p>
          <a:endParaRPr lang="en-GB"/>
        </a:p>
      </dgm:t>
    </dgm:pt>
    <dgm:pt modelId="{CB6F9861-70A4-44B7-94D9-A3337F314DF4}">
      <dgm:prSet phldrT="[Text]"/>
      <dgm:spPr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4-Confidential</a:t>
          </a:r>
          <a:endParaRPr lang="en-GB" dirty="0">
            <a:solidFill>
              <a:schemeClr val="bg1"/>
            </a:solidFill>
          </a:endParaRPr>
        </a:p>
      </dgm:t>
    </dgm:pt>
    <dgm:pt modelId="{05398B50-7E25-4589-B0D5-76AF64BFD12F}" type="parTrans" cxnId="{897E8976-382A-4829-845E-56FD84918B02}">
      <dgm:prSet/>
      <dgm:spPr/>
      <dgm:t>
        <a:bodyPr/>
        <a:lstStyle/>
        <a:p>
          <a:endParaRPr lang="en-GB"/>
        </a:p>
      </dgm:t>
    </dgm:pt>
    <dgm:pt modelId="{345BF823-46D0-4AD9-81E4-7532244DB865}" type="sibTrans" cxnId="{897E8976-382A-4829-845E-56FD84918B02}">
      <dgm:prSet/>
      <dgm:spPr/>
      <dgm:t>
        <a:bodyPr/>
        <a:lstStyle/>
        <a:p>
          <a:endParaRPr lang="en-GB"/>
        </a:p>
      </dgm:t>
    </dgm:pt>
    <dgm:pt modelId="{92F9162A-A82E-40EC-BAFC-334F3439D264}">
      <dgm:prSet phldrT="[Text]"/>
      <dgm:spPr>
        <a:solidFill>
          <a:srgbClr val="00B0F0"/>
        </a:solidFill>
      </dgm:spPr>
      <dgm:t>
        <a:bodyPr/>
        <a:lstStyle/>
        <a:p>
          <a:r>
            <a:rPr lang="de-DE"/>
            <a:t>Integrity</a:t>
          </a:r>
          <a:endParaRPr lang="en-GB"/>
        </a:p>
      </dgm:t>
    </dgm:pt>
    <dgm:pt modelId="{9B0A2D98-6F05-4A20-9607-436C78DE2526}" type="parTrans" cxnId="{7ABF9376-9706-4D35-823C-C7E348EFF42B}">
      <dgm:prSet/>
      <dgm:spPr/>
      <dgm:t>
        <a:bodyPr/>
        <a:lstStyle/>
        <a:p>
          <a:endParaRPr lang="en-GB"/>
        </a:p>
      </dgm:t>
    </dgm:pt>
    <dgm:pt modelId="{5A93FB87-75F5-4E95-A166-5C4A1A33A947}" type="sibTrans" cxnId="{7ABF9376-9706-4D35-823C-C7E348EFF42B}">
      <dgm:prSet/>
      <dgm:spPr/>
      <dgm:t>
        <a:bodyPr/>
        <a:lstStyle/>
        <a:p>
          <a:endParaRPr lang="en-GB"/>
        </a:p>
      </dgm:t>
    </dgm:pt>
    <dgm:pt modelId="{2FFC80FD-9135-4394-81D9-0200E03A3D1E}">
      <dgm:prSet phldrT="[Text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5-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dirty="0">
            <a:solidFill>
              <a:schemeClr val="bg1"/>
            </a:solidFill>
          </a:endParaRPr>
        </a:p>
      </dgm:t>
    </dgm:pt>
    <dgm:pt modelId="{29085C2B-A337-453F-9547-77ADC8393243}" type="parTrans" cxnId="{B12C52EC-BABD-4C2B-A01F-8BC89C4A41C1}">
      <dgm:prSet/>
      <dgm:spPr/>
      <dgm:t>
        <a:bodyPr/>
        <a:lstStyle/>
        <a:p>
          <a:endParaRPr lang="en-GB"/>
        </a:p>
      </dgm:t>
    </dgm:pt>
    <dgm:pt modelId="{65D4E199-6BC2-425D-99E0-32EB61624380}" type="sibTrans" cxnId="{B12C52EC-BABD-4C2B-A01F-8BC89C4A41C1}">
      <dgm:prSet/>
      <dgm:spPr/>
      <dgm:t>
        <a:bodyPr/>
        <a:lstStyle/>
        <a:p>
          <a:endParaRPr lang="en-GB"/>
        </a:p>
      </dgm:t>
    </dgm:pt>
    <dgm:pt modelId="{A1AB753C-57D0-4CF9-9B57-22F52B5F5C39}">
      <dgm:prSet phldrT="[Text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3-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>
            <a:solidFill>
              <a:schemeClr val="bg1"/>
            </a:solidFill>
          </a:endParaRPr>
        </a:p>
      </dgm:t>
    </dgm:pt>
    <dgm:pt modelId="{1400E36E-71D3-4334-8DBA-5997216F1B1B}" type="parTrans" cxnId="{FA15E98F-364C-41D5-A4B8-B52C1AE21D32}">
      <dgm:prSet/>
      <dgm:spPr/>
      <dgm:t>
        <a:bodyPr/>
        <a:lstStyle/>
        <a:p>
          <a:endParaRPr lang="en-GB"/>
        </a:p>
      </dgm:t>
    </dgm:pt>
    <dgm:pt modelId="{D63EE1E0-7323-4E60-B32B-F262EC4AC433}" type="sibTrans" cxnId="{FA15E98F-364C-41D5-A4B8-B52C1AE21D32}">
      <dgm:prSet/>
      <dgm:spPr/>
      <dgm:t>
        <a:bodyPr/>
        <a:lstStyle/>
        <a:p>
          <a:endParaRPr lang="en-GB"/>
        </a:p>
      </dgm:t>
    </dgm:pt>
    <dgm:pt modelId="{F46E8FB3-91EA-49E5-80FD-977F3B9BC18E}">
      <dgm:prSet phldrT="[Text]"/>
      <dgm:spPr>
        <a:solidFill>
          <a:schemeClr val="accent6"/>
        </a:solidFill>
      </dgm:spPr>
      <dgm:t>
        <a:bodyPr/>
        <a:lstStyle/>
        <a:p>
          <a:r>
            <a:rPr lang="de-DE" err="1"/>
            <a:t>Availability</a:t>
          </a:r>
          <a:endParaRPr lang="en-GB"/>
        </a:p>
      </dgm:t>
    </dgm:pt>
    <dgm:pt modelId="{1F1EB481-9117-4D2C-A774-23674C9549A2}" type="parTrans" cxnId="{244B6582-F552-4394-9E58-78EE162EC77A}">
      <dgm:prSet/>
      <dgm:spPr/>
      <dgm:t>
        <a:bodyPr/>
        <a:lstStyle/>
        <a:p>
          <a:endParaRPr lang="en-GB"/>
        </a:p>
      </dgm:t>
    </dgm:pt>
    <dgm:pt modelId="{DEAFE660-00FD-4870-8DFB-61051F273270}" type="sibTrans" cxnId="{244B6582-F552-4394-9E58-78EE162EC77A}">
      <dgm:prSet/>
      <dgm:spPr/>
      <dgm:t>
        <a:bodyPr/>
        <a:lstStyle/>
        <a:p>
          <a:endParaRPr lang="en-GB"/>
        </a:p>
      </dgm:t>
    </dgm:pt>
    <dgm:pt modelId="{32B8F0FF-C56E-4797-B766-3A451D76E54C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5-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dirty="0">
            <a:solidFill>
              <a:schemeClr val="bg1"/>
            </a:solidFill>
          </a:endParaRPr>
        </a:p>
      </dgm:t>
    </dgm:pt>
    <dgm:pt modelId="{1E7DD9DE-63CF-4FDA-9679-8CD75D0F9BCA}" type="parTrans" cxnId="{49A0424F-6EF0-4546-BE55-2784552CC0FF}">
      <dgm:prSet/>
      <dgm:spPr/>
      <dgm:t>
        <a:bodyPr/>
        <a:lstStyle/>
        <a:p>
          <a:endParaRPr lang="en-GB"/>
        </a:p>
      </dgm:t>
    </dgm:pt>
    <dgm:pt modelId="{E6E457D0-86B7-4F09-8255-0C60F0A4AE97}" type="sibTrans" cxnId="{49A0424F-6EF0-4546-BE55-2784552CC0FF}">
      <dgm:prSet/>
      <dgm:spPr/>
      <dgm:t>
        <a:bodyPr/>
        <a:lstStyle/>
        <a:p>
          <a:endParaRPr lang="en-GB"/>
        </a:p>
      </dgm:t>
    </dgm:pt>
    <dgm:pt modelId="{0CA5FB00-363F-46DB-9C3C-DF30267C391C}">
      <dgm:prSet phldrT="[Text]"/>
      <dgm:spPr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1-Public</a:t>
          </a:r>
          <a:endParaRPr lang="en-GB">
            <a:solidFill>
              <a:schemeClr val="bg1"/>
            </a:solidFill>
          </a:endParaRPr>
        </a:p>
      </dgm:t>
    </dgm:pt>
    <dgm:pt modelId="{90F4F94E-F56B-47F2-8929-30B865DE441E}" type="parTrans" cxnId="{78B7D7B6-5BCF-4E23-A9C0-E5E9A24BDBCF}">
      <dgm:prSet/>
      <dgm:spPr/>
      <dgm:t>
        <a:bodyPr/>
        <a:lstStyle/>
        <a:p>
          <a:endParaRPr lang="en-GB"/>
        </a:p>
      </dgm:t>
    </dgm:pt>
    <dgm:pt modelId="{BBB725BE-6345-4630-83DF-2098B64CE87F}" type="sibTrans" cxnId="{78B7D7B6-5BCF-4E23-A9C0-E5E9A24BDBCF}">
      <dgm:prSet/>
      <dgm:spPr/>
      <dgm:t>
        <a:bodyPr/>
        <a:lstStyle/>
        <a:p>
          <a:endParaRPr lang="en-GB"/>
        </a:p>
      </dgm:t>
    </dgm:pt>
    <dgm:pt modelId="{39E78D6C-669A-43CF-9B4A-329685A34A2E}">
      <dgm:prSet phldrT="[Text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1-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>
            <a:solidFill>
              <a:schemeClr val="bg1"/>
            </a:solidFill>
          </a:endParaRPr>
        </a:p>
      </dgm:t>
    </dgm:pt>
    <dgm:pt modelId="{50C06F6F-280A-4011-9A77-FFE0327DA331}" type="parTrans" cxnId="{A3F5CE48-53FB-4899-B136-71F809583DBA}">
      <dgm:prSet/>
      <dgm:spPr/>
      <dgm:t>
        <a:bodyPr/>
        <a:lstStyle/>
        <a:p>
          <a:endParaRPr lang="en-GB"/>
        </a:p>
      </dgm:t>
    </dgm:pt>
    <dgm:pt modelId="{1978B181-6A0A-435A-B7B4-327296F2C3F2}" type="sibTrans" cxnId="{A3F5CE48-53FB-4899-B136-71F809583DBA}">
      <dgm:prSet/>
      <dgm:spPr/>
      <dgm:t>
        <a:bodyPr/>
        <a:lstStyle/>
        <a:p>
          <a:endParaRPr lang="en-GB"/>
        </a:p>
      </dgm:t>
    </dgm:pt>
    <dgm:pt modelId="{CDD7ABC9-FC52-4604-A321-68B9AB8CA51A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Distribution</a:t>
          </a:r>
          <a:endParaRPr lang="en-GB" dirty="0"/>
        </a:p>
      </dgm:t>
    </dgm:pt>
    <dgm:pt modelId="{25737E47-6E09-4E6C-A6D5-6B77EB2AC79E}" type="parTrans" cxnId="{8BE6E66A-D580-4C5B-8F82-178A9A1FAB68}">
      <dgm:prSet/>
      <dgm:spPr/>
      <dgm:t>
        <a:bodyPr/>
        <a:lstStyle/>
        <a:p>
          <a:endParaRPr lang="en-GB"/>
        </a:p>
      </dgm:t>
    </dgm:pt>
    <dgm:pt modelId="{4D36D3CC-CF32-4FDB-9D1B-4CA80B9CB2C4}" type="sibTrans" cxnId="{8BE6E66A-D580-4C5B-8F82-178A9A1FAB68}">
      <dgm:prSet/>
      <dgm:spPr/>
      <dgm:t>
        <a:bodyPr/>
        <a:lstStyle/>
        <a:p>
          <a:endParaRPr lang="en-GB"/>
        </a:p>
      </dgm:t>
    </dgm:pt>
    <dgm:pt modelId="{A0E35199-208F-4698-BB98-C55B28B33D81}">
      <dgm:prSet phldrT="[Text]"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GB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5-Globally locations, multiple admins</a:t>
          </a:r>
          <a:endParaRPr lang="en-GB" dirty="0">
            <a:solidFill>
              <a:schemeClr val="tx1"/>
            </a:solidFill>
          </a:endParaRPr>
        </a:p>
      </dgm:t>
    </dgm:pt>
    <dgm:pt modelId="{22CB7DBE-044E-4B52-B131-9B220889EC23}" type="parTrans" cxnId="{EA57931A-76E3-43FE-B5A9-EAFB5A662C5A}">
      <dgm:prSet/>
      <dgm:spPr/>
      <dgm:t>
        <a:bodyPr/>
        <a:lstStyle/>
        <a:p>
          <a:endParaRPr lang="en-GB"/>
        </a:p>
      </dgm:t>
    </dgm:pt>
    <dgm:pt modelId="{68DE79E0-5C55-4E57-BD46-C028888C9AE9}" type="sibTrans" cxnId="{EA57931A-76E3-43FE-B5A9-EAFB5A662C5A}">
      <dgm:prSet/>
      <dgm:spPr/>
      <dgm:t>
        <a:bodyPr/>
        <a:lstStyle/>
        <a:p>
          <a:endParaRPr lang="en-GB"/>
        </a:p>
      </dgm:t>
    </dgm:pt>
    <dgm:pt modelId="{E08CC53F-DC3C-4AE2-B3AA-0774184E78D1}">
      <dgm:prSet phldrT="[Text]"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3-Less </a:t>
          </a:r>
          <a:r>
            <a:rPr lang="de-DE" dirty="0" err="1">
              <a:solidFill>
                <a:schemeClr val="tx1"/>
              </a:solidFill>
            </a:rPr>
            <a:t>than</a:t>
          </a:r>
          <a:r>
            <a:rPr lang="de-DE" dirty="0">
              <a:solidFill>
                <a:schemeClr val="tx1"/>
              </a:solidFill>
            </a:rPr>
            <a:t> 3 countries, multiple </a:t>
          </a:r>
          <a:r>
            <a:rPr lang="de-DE" dirty="0" err="1">
              <a:solidFill>
                <a:schemeClr val="tx1"/>
              </a:solidFill>
            </a:rPr>
            <a:t>users</a:t>
          </a:r>
          <a:endParaRPr lang="en-GB" dirty="0">
            <a:solidFill>
              <a:schemeClr val="tx1"/>
            </a:solidFill>
          </a:endParaRPr>
        </a:p>
      </dgm:t>
    </dgm:pt>
    <dgm:pt modelId="{EC442B0D-6BF7-4333-A800-289665CB8307}" type="parTrans" cxnId="{BA34835E-FA69-49E1-BA45-AF9D4F531B95}">
      <dgm:prSet/>
      <dgm:spPr/>
      <dgm:t>
        <a:bodyPr/>
        <a:lstStyle/>
        <a:p>
          <a:endParaRPr lang="en-GB"/>
        </a:p>
      </dgm:t>
    </dgm:pt>
    <dgm:pt modelId="{32263433-EE37-42DE-A497-B60EC2AE0394}" type="sibTrans" cxnId="{BA34835E-FA69-49E1-BA45-AF9D4F531B95}">
      <dgm:prSet/>
      <dgm:spPr/>
      <dgm:t>
        <a:bodyPr/>
        <a:lstStyle/>
        <a:p>
          <a:endParaRPr lang="en-GB"/>
        </a:p>
      </dgm:t>
    </dgm:pt>
    <dgm:pt modelId="{3A487DF5-8C4A-4398-8736-DE20A4036EF9}">
      <dgm:prSet phldrT="[Text]"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1-Small </a:t>
          </a:r>
          <a:r>
            <a:rPr lang="de-DE" dirty="0" err="1">
              <a:solidFill>
                <a:schemeClr val="tx1"/>
              </a:solidFill>
            </a:rPr>
            <a:t>userbase</a:t>
          </a:r>
          <a:r>
            <a:rPr lang="de-DE" dirty="0">
              <a:solidFill>
                <a:schemeClr val="tx1"/>
              </a:solidFill>
            </a:rPr>
            <a:t> in </a:t>
          </a:r>
          <a:r>
            <a:rPr lang="de-DE" dirty="0" err="1">
              <a:solidFill>
                <a:schemeClr val="tx1"/>
              </a:solidFill>
            </a:rPr>
            <a:t>one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single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country</a:t>
          </a:r>
          <a:endParaRPr lang="en-GB" dirty="0">
            <a:solidFill>
              <a:schemeClr val="tx1"/>
            </a:solidFill>
          </a:endParaRPr>
        </a:p>
      </dgm:t>
    </dgm:pt>
    <dgm:pt modelId="{3A9AE8D1-12B3-43B4-876A-3EA29D9923F8}" type="parTrans" cxnId="{7594BF8C-8C77-4104-BCB7-1832E9CFB07B}">
      <dgm:prSet/>
      <dgm:spPr/>
      <dgm:t>
        <a:bodyPr/>
        <a:lstStyle/>
        <a:p>
          <a:endParaRPr lang="en-GB"/>
        </a:p>
      </dgm:t>
    </dgm:pt>
    <dgm:pt modelId="{52A4DBA2-EA99-41C2-B2EB-AF136A870F80}" type="sibTrans" cxnId="{7594BF8C-8C77-4104-BCB7-1832E9CFB07B}">
      <dgm:prSet/>
      <dgm:spPr/>
      <dgm:t>
        <a:bodyPr/>
        <a:lstStyle/>
        <a:p>
          <a:endParaRPr lang="en-GB"/>
        </a:p>
      </dgm:t>
    </dgm:pt>
    <dgm:pt modelId="{BEA04FDF-5D28-4FAB-9EF7-E5DE91D4374B}">
      <dgm:prSet/>
      <dgm:spPr/>
      <dgm:t>
        <a:bodyPr/>
        <a:lstStyle/>
        <a:p>
          <a:r>
            <a:rPr lang="de-DE">
              <a:solidFill>
                <a:schemeClr val="bg1"/>
              </a:solidFill>
            </a:rPr>
            <a:t>4-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dirty="0">
            <a:solidFill>
              <a:schemeClr val="bg1"/>
            </a:solidFill>
          </a:endParaRPr>
        </a:p>
      </dgm:t>
    </dgm:pt>
    <dgm:pt modelId="{159A8682-C4FF-4DEA-855C-245DC8674E5B}" type="parTrans" cxnId="{2C62208E-C199-40F6-AE63-FC7EDDF26AA5}">
      <dgm:prSet/>
      <dgm:spPr/>
      <dgm:t>
        <a:bodyPr/>
        <a:lstStyle/>
        <a:p>
          <a:endParaRPr lang="en-US"/>
        </a:p>
      </dgm:t>
    </dgm:pt>
    <dgm:pt modelId="{27471D65-9FEC-4691-B223-9EC509B37133}" type="sibTrans" cxnId="{2C62208E-C199-40F6-AE63-FC7EDDF26AA5}">
      <dgm:prSet/>
      <dgm:spPr/>
      <dgm:t>
        <a:bodyPr/>
        <a:lstStyle/>
        <a:p>
          <a:endParaRPr lang="en-US"/>
        </a:p>
      </dgm:t>
    </dgm:pt>
    <dgm:pt modelId="{F00E940A-71B6-4640-B9F7-C848365A6227}">
      <dgm:prSet/>
      <dgm:spPr/>
      <dgm:t>
        <a:bodyPr/>
        <a:lstStyle/>
        <a:p>
          <a:r>
            <a:rPr lang="de-DE">
              <a:solidFill>
                <a:schemeClr val="bg1"/>
              </a:solidFill>
            </a:rPr>
            <a:t>3-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dirty="0">
            <a:solidFill>
              <a:schemeClr val="bg1"/>
            </a:solidFill>
          </a:endParaRPr>
        </a:p>
      </dgm:t>
    </dgm:pt>
    <dgm:pt modelId="{475A484B-CD81-46B6-808D-AAB1D77F313D}" type="parTrans" cxnId="{DAD2AE3C-2424-4568-B71D-AC8FD92DEAD0}">
      <dgm:prSet/>
      <dgm:spPr/>
      <dgm:t>
        <a:bodyPr/>
        <a:lstStyle/>
        <a:p>
          <a:endParaRPr lang="en-US"/>
        </a:p>
      </dgm:t>
    </dgm:pt>
    <dgm:pt modelId="{DAC6EB39-3A21-4B7F-9276-7F446AF2F650}" type="sibTrans" cxnId="{DAD2AE3C-2424-4568-B71D-AC8FD92DEAD0}">
      <dgm:prSet/>
      <dgm:spPr/>
      <dgm:t>
        <a:bodyPr/>
        <a:lstStyle/>
        <a:p>
          <a:endParaRPr lang="en-US"/>
        </a:p>
      </dgm:t>
    </dgm:pt>
    <dgm:pt modelId="{C74F98A8-8697-4F6C-B952-3FEC11531199}">
      <dgm:prSet/>
      <dgm:spPr/>
      <dgm:t>
        <a:bodyPr/>
        <a:lstStyle/>
        <a:p>
          <a:r>
            <a:rPr lang="de-DE">
              <a:solidFill>
                <a:schemeClr val="bg1"/>
              </a:solidFill>
            </a:rPr>
            <a:t>2-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dirty="0">
            <a:solidFill>
              <a:schemeClr val="bg1"/>
            </a:solidFill>
          </a:endParaRPr>
        </a:p>
      </dgm:t>
    </dgm:pt>
    <dgm:pt modelId="{0E3F5014-28A8-4FE8-9839-96CA20895295}" type="parTrans" cxnId="{0D69DF79-4B49-4571-AE79-CD1BF486607B}">
      <dgm:prSet/>
      <dgm:spPr/>
      <dgm:t>
        <a:bodyPr/>
        <a:lstStyle/>
        <a:p>
          <a:endParaRPr lang="en-US"/>
        </a:p>
      </dgm:t>
    </dgm:pt>
    <dgm:pt modelId="{CE37F8D8-0D7D-4EA0-AA66-B42BBC9462C8}" type="sibTrans" cxnId="{0D69DF79-4B49-4571-AE79-CD1BF486607B}">
      <dgm:prSet/>
      <dgm:spPr/>
      <dgm:t>
        <a:bodyPr/>
        <a:lstStyle/>
        <a:p>
          <a:endParaRPr lang="en-US"/>
        </a:p>
      </dgm:t>
    </dgm:pt>
    <dgm:pt modelId="{75222765-E116-4FE2-8DF1-2F1137506FC8}">
      <dgm:prSet/>
      <dgm:spPr/>
      <dgm:t>
        <a:bodyPr/>
        <a:lstStyle/>
        <a:p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dirty="0">
            <a:solidFill>
              <a:schemeClr val="bg1"/>
            </a:solidFill>
          </a:endParaRPr>
        </a:p>
      </dgm:t>
    </dgm:pt>
    <dgm:pt modelId="{3501A5F9-3019-4469-8099-26A71F7CBC7B}" type="parTrans" cxnId="{F45CE2A2-8F49-43D1-924E-7468ECBB47A3}">
      <dgm:prSet/>
      <dgm:spPr/>
      <dgm:t>
        <a:bodyPr/>
        <a:lstStyle/>
        <a:p>
          <a:endParaRPr lang="en-US"/>
        </a:p>
      </dgm:t>
    </dgm:pt>
    <dgm:pt modelId="{2675C404-67D9-49B8-92A2-D55A110BF2E0}" type="sibTrans" cxnId="{F45CE2A2-8F49-43D1-924E-7468ECBB47A3}">
      <dgm:prSet/>
      <dgm:spPr/>
      <dgm:t>
        <a:bodyPr/>
        <a:lstStyle/>
        <a:p>
          <a:endParaRPr lang="en-US"/>
        </a:p>
      </dgm:t>
    </dgm:pt>
    <dgm:pt modelId="{AD09B660-10D5-4A01-B28E-3B07C1100CA6}" type="pres">
      <dgm:prSet presAssocID="{6B4BA6D4-43CD-4F32-88A6-B811036D7F65}" presName="Name0" presStyleCnt="0">
        <dgm:presLayoutVars>
          <dgm:dir/>
          <dgm:animLvl val="lvl"/>
          <dgm:resizeHandles val="exact"/>
        </dgm:presLayoutVars>
      </dgm:prSet>
      <dgm:spPr/>
    </dgm:pt>
    <dgm:pt modelId="{E15E70A8-AF27-41FD-9B9D-7D947ACF44EE}" type="pres">
      <dgm:prSet presAssocID="{CDD7ABC9-FC52-4604-A321-68B9AB8CA51A}" presName="linNode" presStyleCnt="0"/>
      <dgm:spPr/>
    </dgm:pt>
    <dgm:pt modelId="{3793AA64-93B2-48B8-9560-B7A7CF8ECA29}" type="pres">
      <dgm:prSet presAssocID="{CDD7ABC9-FC52-4604-A321-68B9AB8CA51A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D9D7AAC-5C25-445D-855E-346B909ACC7C}" type="pres">
      <dgm:prSet presAssocID="{CDD7ABC9-FC52-4604-A321-68B9AB8CA51A}" presName="descendantText" presStyleLbl="alignAccFollowNode1" presStyleIdx="0" presStyleCnt="4" custLinFactNeighborY="2252">
        <dgm:presLayoutVars>
          <dgm:bulletEnabled val="1"/>
        </dgm:presLayoutVars>
      </dgm:prSet>
      <dgm:spPr/>
    </dgm:pt>
    <dgm:pt modelId="{29F6C172-5AA4-44EE-BDE9-9FED21FFAC0A}" type="pres">
      <dgm:prSet presAssocID="{4D36D3CC-CF32-4FDB-9D1B-4CA80B9CB2C4}" presName="sp" presStyleCnt="0"/>
      <dgm:spPr/>
    </dgm:pt>
    <dgm:pt modelId="{16DADD79-5701-4EA1-A04F-612A311C4E50}" type="pres">
      <dgm:prSet presAssocID="{934D42BE-DB42-410F-A1B5-2C5FB89D8A54}" presName="linNode" presStyleCnt="0"/>
      <dgm:spPr/>
    </dgm:pt>
    <dgm:pt modelId="{B5A41B39-E47A-4A21-B120-0025A85DF878}" type="pres">
      <dgm:prSet presAssocID="{934D42BE-DB42-410F-A1B5-2C5FB89D8A5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21D697D-EA31-49F2-B9E7-10CCFBB46F7A}" type="pres">
      <dgm:prSet presAssocID="{934D42BE-DB42-410F-A1B5-2C5FB89D8A54}" presName="descendantText" presStyleLbl="alignAccFollowNode1" presStyleIdx="1" presStyleCnt="4">
        <dgm:presLayoutVars>
          <dgm:bulletEnabled val="1"/>
        </dgm:presLayoutVars>
      </dgm:prSet>
      <dgm:spPr/>
    </dgm:pt>
    <dgm:pt modelId="{1E5547B9-DD66-4728-8B78-58B481BC0AFF}" type="pres">
      <dgm:prSet presAssocID="{B791EC12-0A26-486B-BCB3-EE311D3A886A}" presName="sp" presStyleCnt="0"/>
      <dgm:spPr/>
    </dgm:pt>
    <dgm:pt modelId="{2146FD2D-0043-4FA5-8161-D18241ABA926}" type="pres">
      <dgm:prSet presAssocID="{92F9162A-A82E-40EC-BAFC-334F3439D264}" presName="linNode" presStyleCnt="0"/>
      <dgm:spPr/>
    </dgm:pt>
    <dgm:pt modelId="{DFC9B43B-5AB0-4565-B5EF-2DED497F6F74}" type="pres">
      <dgm:prSet presAssocID="{92F9162A-A82E-40EC-BAFC-334F3439D26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7E84177-EE27-4A12-B88D-3FB1C045CD96}" type="pres">
      <dgm:prSet presAssocID="{92F9162A-A82E-40EC-BAFC-334F3439D264}" presName="descendantText" presStyleLbl="alignAccFollowNode1" presStyleIdx="2" presStyleCnt="4">
        <dgm:presLayoutVars>
          <dgm:bulletEnabled val="1"/>
        </dgm:presLayoutVars>
      </dgm:prSet>
      <dgm:spPr/>
    </dgm:pt>
    <dgm:pt modelId="{D2DDD16A-D2B8-4285-A01E-4319E8AA6B55}" type="pres">
      <dgm:prSet presAssocID="{5A93FB87-75F5-4E95-A166-5C4A1A33A947}" presName="sp" presStyleCnt="0"/>
      <dgm:spPr/>
    </dgm:pt>
    <dgm:pt modelId="{AFF79D12-70ED-4878-AE1E-4A4255EF266B}" type="pres">
      <dgm:prSet presAssocID="{F46E8FB3-91EA-49E5-80FD-977F3B9BC18E}" presName="linNode" presStyleCnt="0"/>
      <dgm:spPr/>
    </dgm:pt>
    <dgm:pt modelId="{8B8C8468-A140-47AE-BB57-FCC286C31A52}" type="pres">
      <dgm:prSet presAssocID="{F46E8FB3-91EA-49E5-80FD-977F3B9BC18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D9784F28-164F-4683-AAA4-6F21F2039C58}" type="pres">
      <dgm:prSet presAssocID="{F46E8FB3-91EA-49E5-80FD-977F3B9BC18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B55F50F-BD35-4EEC-95F4-053818D17368}" srcId="{934D42BE-DB42-410F-A1B5-2C5FB89D8A54}" destId="{C620526C-E770-42D1-A628-92BACE792B33}" srcOrd="0" destOrd="0" parTransId="{09F0148A-59FB-4320-885E-7AFE0DDCBE22}" sibTransId="{BA6C9CD2-6E2F-4C5C-A91F-C3B8EF03E053}"/>
    <dgm:cxn modelId="{EA57931A-76E3-43FE-B5A9-EAFB5A662C5A}" srcId="{CDD7ABC9-FC52-4604-A321-68B9AB8CA51A}" destId="{A0E35199-208F-4698-BB98-C55B28B33D81}" srcOrd="0" destOrd="0" parTransId="{22CB7DBE-044E-4B52-B131-9B220889EC23}" sibTransId="{68DE79E0-5C55-4E57-BD46-C028888C9AE9}"/>
    <dgm:cxn modelId="{BB0A8E27-E076-4C24-84B5-77849946F832}" srcId="{6B4BA6D4-43CD-4F32-88A6-B811036D7F65}" destId="{934D42BE-DB42-410F-A1B5-2C5FB89D8A54}" srcOrd="1" destOrd="0" parTransId="{E922F2B4-93BE-43BE-99B3-AA2A5481EEA1}" sibTransId="{B791EC12-0A26-486B-BCB3-EE311D3A886A}"/>
    <dgm:cxn modelId="{DAD2AE3C-2424-4568-B71D-AC8FD92DEAD0}" srcId="{F46E8FB3-91EA-49E5-80FD-977F3B9BC18E}" destId="{F00E940A-71B6-4640-B9F7-C848365A6227}" srcOrd="2" destOrd="0" parTransId="{475A484B-CD81-46B6-808D-AAB1D77F313D}" sibTransId="{DAC6EB39-3A21-4B7F-9276-7F446AF2F650}"/>
    <dgm:cxn modelId="{FC2DD740-3F26-47C4-8AFF-C4F8478552A4}" type="presOf" srcId="{C74F98A8-8697-4F6C-B952-3FEC11531199}" destId="{D9784F28-164F-4683-AAA4-6F21F2039C58}" srcOrd="0" destOrd="3" presId="urn:microsoft.com/office/officeart/2005/8/layout/vList5"/>
    <dgm:cxn modelId="{A4CAED5B-5EF6-4F6B-A144-B7762FB856B9}" type="presOf" srcId="{F00E940A-71B6-4640-B9F7-C848365A6227}" destId="{D9784F28-164F-4683-AAA4-6F21F2039C58}" srcOrd="0" destOrd="2" presId="urn:microsoft.com/office/officeart/2005/8/layout/vList5"/>
    <dgm:cxn modelId="{8873625E-573F-4A9C-9E5A-74EF450E75EA}" type="presOf" srcId="{32B8F0FF-C56E-4797-B766-3A451D76E54C}" destId="{D9784F28-164F-4683-AAA4-6F21F2039C58}" srcOrd="0" destOrd="0" presId="urn:microsoft.com/office/officeart/2005/8/layout/vList5"/>
    <dgm:cxn modelId="{BA34835E-FA69-49E1-BA45-AF9D4F531B95}" srcId="{CDD7ABC9-FC52-4604-A321-68B9AB8CA51A}" destId="{E08CC53F-DC3C-4AE2-B3AA-0774184E78D1}" srcOrd="1" destOrd="0" parTransId="{EC442B0D-6BF7-4333-A800-289665CB8307}" sibTransId="{32263433-EE37-42DE-A497-B60EC2AE0394}"/>
    <dgm:cxn modelId="{1647C361-C242-412D-B772-3E83108AC03D}" type="presOf" srcId="{A0E35199-208F-4698-BB98-C55B28B33D81}" destId="{8D9D7AAC-5C25-445D-855E-346B909ACC7C}" srcOrd="0" destOrd="0" presId="urn:microsoft.com/office/officeart/2005/8/layout/vList5"/>
    <dgm:cxn modelId="{187D3D44-0DD6-44E2-A761-0394A81D6272}" type="presOf" srcId="{F46E8FB3-91EA-49E5-80FD-977F3B9BC18E}" destId="{8B8C8468-A140-47AE-BB57-FCC286C31A52}" srcOrd="0" destOrd="0" presId="urn:microsoft.com/office/officeart/2005/8/layout/vList5"/>
    <dgm:cxn modelId="{9C591945-6780-4CE9-9E5D-67AF70344B4A}" type="presOf" srcId="{2FFC80FD-9135-4394-81D9-0200E03A3D1E}" destId="{57E84177-EE27-4A12-B88D-3FB1C045CD96}" srcOrd="0" destOrd="0" presId="urn:microsoft.com/office/officeart/2005/8/layout/vList5"/>
    <dgm:cxn modelId="{A3F5CE48-53FB-4899-B136-71F809583DBA}" srcId="{92F9162A-A82E-40EC-BAFC-334F3439D264}" destId="{39E78D6C-669A-43CF-9B4A-329685A34A2E}" srcOrd="2" destOrd="0" parTransId="{50C06F6F-280A-4011-9A77-FFE0327DA331}" sibTransId="{1978B181-6A0A-435A-B7B4-327296F2C3F2}"/>
    <dgm:cxn modelId="{CBC3AD69-3927-4A5A-90E2-65BE31650DB6}" type="presOf" srcId="{C620526C-E770-42D1-A628-92BACE792B33}" destId="{721D697D-EA31-49F2-B9E7-10CCFBB46F7A}" srcOrd="0" destOrd="0" presId="urn:microsoft.com/office/officeart/2005/8/layout/vList5"/>
    <dgm:cxn modelId="{8BE6E66A-D580-4C5B-8F82-178A9A1FAB68}" srcId="{6B4BA6D4-43CD-4F32-88A6-B811036D7F65}" destId="{CDD7ABC9-FC52-4604-A321-68B9AB8CA51A}" srcOrd="0" destOrd="0" parTransId="{25737E47-6E09-4E6C-A6D5-6B77EB2AC79E}" sibTransId="{4D36D3CC-CF32-4FDB-9D1B-4CA80B9CB2C4}"/>
    <dgm:cxn modelId="{49A0424F-6EF0-4546-BE55-2784552CC0FF}" srcId="{F46E8FB3-91EA-49E5-80FD-977F3B9BC18E}" destId="{32B8F0FF-C56E-4797-B766-3A451D76E54C}" srcOrd="0" destOrd="0" parTransId="{1E7DD9DE-63CF-4FDA-9679-8CD75D0F9BCA}" sibTransId="{E6E457D0-86B7-4F09-8255-0C60F0A4AE97}"/>
    <dgm:cxn modelId="{897E8976-382A-4829-845E-56FD84918B02}" srcId="{934D42BE-DB42-410F-A1B5-2C5FB89D8A54}" destId="{CB6F9861-70A4-44B7-94D9-A3337F314DF4}" srcOrd="1" destOrd="0" parTransId="{05398B50-7E25-4589-B0D5-76AF64BFD12F}" sibTransId="{345BF823-46D0-4AD9-81E4-7532244DB865}"/>
    <dgm:cxn modelId="{7ABF9376-9706-4D35-823C-C7E348EFF42B}" srcId="{6B4BA6D4-43CD-4F32-88A6-B811036D7F65}" destId="{92F9162A-A82E-40EC-BAFC-334F3439D264}" srcOrd="2" destOrd="0" parTransId="{9B0A2D98-6F05-4A20-9607-436C78DE2526}" sibTransId="{5A93FB87-75F5-4E95-A166-5C4A1A33A947}"/>
    <dgm:cxn modelId="{E6623957-2D4B-4F63-837E-35D88286B421}" type="presOf" srcId="{BEA04FDF-5D28-4FAB-9EF7-E5DE91D4374B}" destId="{D9784F28-164F-4683-AAA4-6F21F2039C58}" srcOrd="0" destOrd="1" presId="urn:microsoft.com/office/officeart/2005/8/layout/vList5"/>
    <dgm:cxn modelId="{0D69DF79-4B49-4571-AE79-CD1BF486607B}" srcId="{F46E8FB3-91EA-49E5-80FD-977F3B9BC18E}" destId="{C74F98A8-8697-4F6C-B952-3FEC11531199}" srcOrd="3" destOrd="0" parTransId="{0E3F5014-28A8-4FE8-9839-96CA20895295}" sibTransId="{CE37F8D8-0D7D-4EA0-AA66-B42BBC9462C8}"/>
    <dgm:cxn modelId="{A43F2882-A0D2-480E-92AD-86CA5A30CD7A}" type="presOf" srcId="{934D42BE-DB42-410F-A1B5-2C5FB89D8A54}" destId="{B5A41B39-E47A-4A21-B120-0025A85DF878}" srcOrd="0" destOrd="0" presId="urn:microsoft.com/office/officeart/2005/8/layout/vList5"/>
    <dgm:cxn modelId="{244B6582-F552-4394-9E58-78EE162EC77A}" srcId="{6B4BA6D4-43CD-4F32-88A6-B811036D7F65}" destId="{F46E8FB3-91EA-49E5-80FD-977F3B9BC18E}" srcOrd="3" destOrd="0" parTransId="{1F1EB481-9117-4D2C-A774-23674C9549A2}" sibTransId="{DEAFE660-00FD-4870-8DFB-61051F273270}"/>
    <dgm:cxn modelId="{FE08E883-0C44-4087-8DA0-FF83ACE80B6F}" type="presOf" srcId="{75222765-E116-4FE2-8DF1-2F1137506FC8}" destId="{D9784F28-164F-4683-AAA4-6F21F2039C58}" srcOrd="0" destOrd="4" presId="urn:microsoft.com/office/officeart/2005/8/layout/vList5"/>
    <dgm:cxn modelId="{7594BF8C-8C77-4104-BCB7-1832E9CFB07B}" srcId="{CDD7ABC9-FC52-4604-A321-68B9AB8CA51A}" destId="{3A487DF5-8C4A-4398-8736-DE20A4036EF9}" srcOrd="2" destOrd="0" parTransId="{3A9AE8D1-12B3-43B4-876A-3EA29D9923F8}" sibTransId="{52A4DBA2-EA99-41C2-B2EB-AF136A870F80}"/>
    <dgm:cxn modelId="{2C62208E-C199-40F6-AE63-FC7EDDF26AA5}" srcId="{F46E8FB3-91EA-49E5-80FD-977F3B9BC18E}" destId="{BEA04FDF-5D28-4FAB-9EF7-E5DE91D4374B}" srcOrd="1" destOrd="0" parTransId="{159A8682-C4FF-4DEA-855C-245DC8674E5B}" sibTransId="{27471D65-9FEC-4691-B223-9EC509B37133}"/>
    <dgm:cxn modelId="{7A065A8F-4B7D-41BF-8708-D0532E2C2D14}" type="presOf" srcId="{3A487DF5-8C4A-4398-8736-DE20A4036EF9}" destId="{8D9D7AAC-5C25-445D-855E-346B909ACC7C}" srcOrd="0" destOrd="2" presId="urn:microsoft.com/office/officeart/2005/8/layout/vList5"/>
    <dgm:cxn modelId="{FA15E98F-364C-41D5-A4B8-B52C1AE21D32}" srcId="{92F9162A-A82E-40EC-BAFC-334F3439D264}" destId="{A1AB753C-57D0-4CF9-9B57-22F52B5F5C39}" srcOrd="1" destOrd="0" parTransId="{1400E36E-71D3-4334-8DBA-5997216F1B1B}" sibTransId="{D63EE1E0-7323-4E60-B32B-F262EC4AC433}"/>
    <dgm:cxn modelId="{691A7D94-574E-4C6C-9B88-B4D0E0693C99}" type="presOf" srcId="{A1AB753C-57D0-4CF9-9B57-22F52B5F5C39}" destId="{57E84177-EE27-4A12-B88D-3FB1C045CD96}" srcOrd="0" destOrd="1" presId="urn:microsoft.com/office/officeart/2005/8/layout/vList5"/>
    <dgm:cxn modelId="{07E0249A-14D3-4CCD-A0A3-170D225627B2}" type="presOf" srcId="{92F9162A-A82E-40EC-BAFC-334F3439D264}" destId="{DFC9B43B-5AB0-4565-B5EF-2DED497F6F74}" srcOrd="0" destOrd="0" presId="urn:microsoft.com/office/officeart/2005/8/layout/vList5"/>
    <dgm:cxn modelId="{F45CE2A2-8F49-43D1-924E-7468ECBB47A3}" srcId="{F46E8FB3-91EA-49E5-80FD-977F3B9BC18E}" destId="{75222765-E116-4FE2-8DF1-2F1137506FC8}" srcOrd="4" destOrd="0" parTransId="{3501A5F9-3019-4469-8099-26A71F7CBC7B}" sibTransId="{2675C404-67D9-49B8-92A2-D55A110BF2E0}"/>
    <dgm:cxn modelId="{405A58B4-B6E9-4647-9D13-FF1CBB7DF8A0}" type="presOf" srcId="{E08CC53F-DC3C-4AE2-B3AA-0774184E78D1}" destId="{8D9D7AAC-5C25-445D-855E-346B909ACC7C}" srcOrd="0" destOrd="1" presId="urn:microsoft.com/office/officeart/2005/8/layout/vList5"/>
    <dgm:cxn modelId="{78B7D7B6-5BCF-4E23-A9C0-E5E9A24BDBCF}" srcId="{934D42BE-DB42-410F-A1B5-2C5FB89D8A54}" destId="{0CA5FB00-363F-46DB-9C3C-DF30267C391C}" srcOrd="2" destOrd="0" parTransId="{90F4F94E-F56B-47F2-8929-30B865DE441E}" sibTransId="{BBB725BE-6345-4630-83DF-2098B64CE87F}"/>
    <dgm:cxn modelId="{D7C7C4BC-3A0F-4003-8F7E-42D0705C0E16}" type="presOf" srcId="{CB6F9861-70A4-44B7-94D9-A3337F314DF4}" destId="{721D697D-EA31-49F2-B9E7-10CCFBB46F7A}" srcOrd="0" destOrd="1" presId="urn:microsoft.com/office/officeart/2005/8/layout/vList5"/>
    <dgm:cxn modelId="{2058E6C6-97E4-4C1B-846C-48F392B3DF3C}" type="presOf" srcId="{0CA5FB00-363F-46DB-9C3C-DF30267C391C}" destId="{721D697D-EA31-49F2-B9E7-10CCFBB46F7A}" srcOrd="0" destOrd="2" presId="urn:microsoft.com/office/officeart/2005/8/layout/vList5"/>
    <dgm:cxn modelId="{BB6347C7-373D-4A61-8848-4E68B503136B}" type="presOf" srcId="{39E78D6C-669A-43CF-9B4A-329685A34A2E}" destId="{57E84177-EE27-4A12-B88D-3FB1C045CD96}" srcOrd="0" destOrd="2" presId="urn:microsoft.com/office/officeart/2005/8/layout/vList5"/>
    <dgm:cxn modelId="{ECDB79CE-A84F-414F-BF91-0EE9195D8DB6}" type="presOf" srcId="{6B4BA6D4-43CD-4F32-88A6-B811036D7F65}" destId="{AD09B660-10D5-4A01-B28E-3B07C1100CA6}" srcOrd="0" destOrd="0" presId="urn:microsoft.com/office/officeart/2005/8/layout/vList5"/>
    <dgm:cxn modelId="{B12C52EC-BABD-4C2B-A01F-8BC89C4A41C1}" srcId="{92F9162A-A82E-40EC-BAFC-334F3439D264}" destId="{2FFC80FD-9135-4394-81D9-0200E03A3D1E}" srcOrd="0" destOrd="0" parTransId="{29085C2B-A337-453F-9547-77ADC8393243}" sibTransId="{65D4E199-6BC2-425D-99E0-32EB61624380}"/>
    <dgm:cxn modelId="{6382E5F4-D997-46FB-B567-41BD069471E2}" type="presOf" srcId="{CDD7ABC9-FC52-4604-A321-68B9AB8CA51A}" destId="{3793AA64-93B2-48B8-9560-B7A7CF8ECA29}" srcOrd="0" destOrd="0" presId="urn:microsoft.com/office/officeart/2005/8/layout/vList5"/>
    <dgm:cxn modelId="{E3870024-E36F-4CAF-8FE7-82DA2FBED894}" type="presParOf" srcId="{AD09B660-10D5-4A01-B28E-3B07C1100CA6}" destId="{E15E70A8-AF27-41FD-9B9D-7D947ACF44EE}" srcOrd="0" destOrd="0" presId="urn:microsoft.com/office/officeart/2005/8/layout/vList5"/>
    <dgm:cxn modelId="{52D5EB95-7786-41F3-B73F-086F4B26CF3B}" type="presParOf" srcId="{E15E70A8-AF27-41FD-9B9D-7D947ACF44EE}" destId="{3793AA64-93B2-48B8-9560-B7A7CF8ECA29}" srcOrd="0" destOrd="0" presId="urn:microsoft.com/office/officeart/2005/8/layout/vList5"/>
    <dgm:cxn modelId="{F6D32FA5-28F4-4DD2-8D04-E0A9E0DD3146}" type="presParOf" srcId="{E15E70A8-AF27-41FD-9B9D-7D947ACF44EE}" destId="{8D9D7AAC-5C25-445D-855E-346B909ACC7C}" srcOrd="1" destOrd="0" presId="urn:microsoft.com/office/officeart/2005/8/layout/vList5"/>
    <dgm:cxn modelId="{7C8E6678-D195-4312-AF26-8C205AD36ABA}" type="presParOf" srcId="{AD09B660-10D5-4A01-B28E-3B07C1100CA6}" destId="{29F6C172-5AA4-44EE-BDE9-9FED21FFAC0A}" srcOrd="1" destOrd="0" presId="urn:microsoft.com/office/officeart/2005/8/layout/vList5"/>
    <dgm:cxn modelId="{AD193EB0-318C-420C-9691-96AFF4CD9958}" type="presParOf" srcId="{AD09B660-10D5-4A01-B28E-3B07C1100CA6}" destId="{16DADD79-5701-4EA1-A04F-612A311C4E50}" srcOrd="2" destOrd="0" presId="urn:microsoft.com/office/officeart/2005/8/layout/vList5"/>
    <dgm:cxn modelId="{E554E644-92C0-45CC-A236-2F8178C42309}" type="presParOf" srcId="{16DADD79-5701-4EA1-A04F-612A311C4E50}" destId="{B5A41B39-E47A-4A21-B120-0025A85DF878}" srcOrd="0" destOrd="0" presId="urn:microsoft.com/office/officeart/2005/8/layout/vList5"/>
    <dgm:cxn modelId="{CF143C8D-E01F-4FDF-AF91-C6CF5767FC0A}" type="presParOf" srcId="{16DADD79-5701-4EA1-A04F-612A311C4E50}" destId="{721D697D-EA31-49F2-B9E7-10CCFBB46F7A}" srcOrd="1" destOrd="0" presId="urn:microsoft.com/office/officeart/2005/8/layout/vList5"/>
    <dgm:cxn modelId="{5C9CBBBB-A2C6-4091-A21C-029C4A8F5FCA}" type="presParOf" srcId="{AD09B660-10D5-4A01-B28E-3B07C1100CA6}" destId="{1E5547B9-DD66-4728-8B78-58B481BC0AFF}" srcOrd="3" destOrd="0" presId="urn:microsoft.com/office/officeart/2005/8/layout/vList5"/>
    <dgm:cxn modelId="{C45A3ADA-5295-45A3-AF23-5A630380AF0B}" type="presParOf" srcId="{AD09B660-10D5-4A01-B28E-3B07C1100CA6}" destId="{2146FD2D-0043-4FA5-8161-D18241ABA926}" srcOrd="4" destOrd="0" presId="urn:microsoft.com/office/officeart/2005/8/layout/vList5"/>
    <dgm:cxn modelId="{D5B12F21-77A0-438B-982D-D98BFA56B1D6}" type="presParOf" srcId="{2146FD2D-0043-4FA5-8161-D18241ABA926}" destId="{DFC9B43B-5AB0-4565-B5EF-2DED497F6F74}" srcOrd="0" destOrd="0" presId="urn:microsoft.com/office/officeart/2005/8/layout/vList5"/>
    <dgm:cxn modelId="{5FE78572-9F35-4D99-827F-B36F2213DB7A}" type="presParOf" srcId="{2146FD2D-0043-4FA5-8161-D18241ABA926}" destId="{57E84177-EE27-4A12-B88D-3FB1C045CD96}" srcOrd="1" destOrd="0" presId="urn:microsoft.com/office/officeart/2005/8/layout/vList5"/>
    <dgm:cxn modelId="{3F0BC5FA-F087-4506-8054-A145FD4914F9}" type="presParOf" srcId="{AD09B660-10D5-4A01-B28E-3B07C1100CA6}" destId="{D2DDD16A-D2B8-4285-A01E-4319E8AA6B55}" srcOrd="5" destOrd="0" presId="urn:microsoft.com/office/officeart/2005/8/layout/vList5"/>
    <dgm:cxn modelId="{4020384C-5F44-48D8-890C-B4340539CE71}" type="presParOf" srcId="{AD09B660-10D5-4A01-B28E-3B07C1100CA6}" destId="{AFF79D12-70ED-4878-AE1E-4A4255EF266B}" srcOrd="6" destOrd="0" presId="urn:microsoft.com/office/officeart/2005/8/layout/vList5"/>
    <dgm:cxn modelId="{47F883BC-8965-4B1B-8250-2508BBE9EB47}" type="presParOf" srcId="{AFF79D12-70ED-4878-AE1E-4A4255EF266B}" destId="{8B8C8468-A140-47AE-BB57-FCC286C31A52}" srcOrd="0" destOrd="0" presId="urn:microsoft.com/office/officeart/2005/8/layout/vList5"/>
    <dgm:cxn modelId="{725C200D-55C4-4CB6-8265-3E7937267D30}" type="presParOf" srcId="{AFF79D12-70ED-4878-AE1E-4A4255EF266B}" destId="{D9784F28-164F-4683-AAA4-6F21F2039C58}" srcOrd="1" destOrd="0" presId="urn:microsoft.com/office/officeart/2005/8/layout/vList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D697D-EA31-49F2-B9E7-10CCFBB46F7A}">
      <dsp:nvSpPr>
        <dsp:cNvPr id="0" name=""/>
        <dsp:cNvSpPr/>
      </dsp:nvSpPr>
      <dsp:spPr>
        <a:xfrm rot="5400000">
          <a:off x="7468199" y="-2894341"/>
          <a:ext cx="1583518" cy="7774078"/>
        </a:xfrm>
        <a:prstGeom prst="round2SameRect">
          <a:avLst/>
        </a:prstGeom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5-Top Secret, e.g PII, Intellectual Property, blueprints</a:t>
          </a:r>
          <a:endParaRPr lang="en-GB" sz="1700" kern="120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4-Confidential</a:t>
          </a:r>
          <a:endParaRPr lang="en-GB" sz="1700" kern="120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1-Public</a:t>
          </a:r>
          <a:endParaRPr lang="en-GB" sz="1700" kern="1200">
            <a:solidFill>
              <a:schemeClr val="bg1"/>
            </a:solidFill>
          </a:endParaRPr>
        </a:p>
      </dsp:txBody>
      <dsp:txXfrm rot="-5400000">
        <a:off x="4372920" y="278239"/>
        <a:ext cx="7696777" cy="1428916"/>
      </dsp:txXfrm>
    </dsp:sp>
    <dsp:sp modelId="{B5A41B39-E47A-4A21-B120-0025A85DF878}">
      <dsp:nvSpPr>
        <dsp:cNvPr id="0" name=""/>
        <dsp:cNvSpPr/>
      </dsp:nvSpPr>
      <dsp:spPr>
        <a:xfrm>
          <a:off x="0" y="2999"/>
          <a:ext cx="4372919" cy="1979398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Confidentiality</a:t>
          </a:r>
          <a:endParaRPr lang="en-GB" sz="4300" kern="1200" dirty="0"/>
        </a:p>
      </dsp:txBody>
      <dsp:txXfrm>
        <a:off x="96626" y="99625"/>
        <a:ext cx="4179667" cy="1786146"/>
      </dsp:txXfrm>
    </dsp:sp>
    <dsp:sp modelId="{57E84177-EE27-4A12-B88D-3FB1C045CD96}">
      <dsp:nvSpPr>
        <dsp:cNvPr id="0" name=""/>
        <dsp:cNvSpPr/>
      </dsp:nvSpPr>
      <dsp:spPr>
        <a:xfrm rot="5400000">
          <a:off x="7468199" y="-815973"/>
          <a:ext cx="1583518" cy="7774078"/>
        </a:xfrm>
        <a:prstGeom prst="round2SameRect">
          <a:avLst/>
        </a:prstGeom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5-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3-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 sz="1700" kern="120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1-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 sz="1700" kern="1200">
            <a:solidFill>
              <a:schemeClr val="bg1"/>
            </a:solidFill>
          </a:endParaRPr>
        </a:p>
      </dsp:txBody>
      <dsp:txXfrm rot="-5400000">
        <a:off x="4372920" y="2356607"/>
        <a:ext cx="7696777" cy="1428916"/>
      </dsp:txXfrm>
    </dsp:sp>
    <dsp:sp modelId="{DFC9B43B-5AB0-4565-B5EF-2DED497F6F74}">
      <dsp:nvSpPr>
        <dsp:cNvPr id="0" name=""/>
        <dsp:cNvSpPr/>
      </dsp:nvSpPr>
      <dsp:spPr>
        <a:xfrm>
          <a:off x="0" y="2081366"/>
          <a:ext cx="4372919" cy="1979398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Integrity</a:t>
          </a:r>
          <a:endParaRPr lang="en-GB" sz="4300" kern="1200"/>
        </a:p>
      </dsp:txBody>
      <dsp:txXfrm>
        <a:off x="96626" y="2177992"/>
        <a:ext cx="4179667" cy="1786146"/>
      </dsp:txXfrm>
    </dsp:sp>
    <dsp:sp modelId="{D9784F28-164F-4683-AAA4-6F21F2039C58}">
      <dsp:nvSpPr>
        <dsp:cNvPr id="0" name=""/>
        <dsp:cNvSpPr/>
      </dsp:nvSpPr>
      <dsp:spPr>
        <a:xfrm rot="5400000">
          <a:off x="7468199" y="1262394"/>
          <a:ext cx="1583518" cy="7774078"/>
        </a:xfrm>
        <a:prstGeom prst="round2SameRect">
          <a:avLst/>
        </a:prstGeom>
        <a:solidFill>
          <a:schemeClr val="accent6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5-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4-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3-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2-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sz="1700" kern="1200" dirty="0">
            <a:solidFill>
              <a:schemeClr val="bg1"/>
            </a:solidFill>
          </a:endParaRPr>
        </a:p>
      </dsp:txBody>
      <dsp:txXfrm rot="-5400000">
        <a:off x="4372920" y="4434975"/>
        <a:ext cx="7696777" cy="1428916"/>
      </dsp:txXfrm>
    </dsp:sp>
    <dsp:sp modelId="{8B8C8468-A140-47AE-BB57-FCC286C31A52}">
      <dsp:nvSpPr>
        <dsp:cNvPr id="0" name=""/>
        <dsp:cNvSpPr/>
      </dsp:nvSpPr>
      <dsp:spPr>
        <a:xfrm>
          <a:off x="0" y="4159734"/>
          <a:ext cx="4372919" cy="1979398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Availability</a:t>
          </a:r>
          <a:endParaRPr lang="en-GB" sz="4300" kern="1200"/>
        </a:p>
      </dsp:txBody>
      <dsp:txXfrm>
        <a:off x="96626" y="4256360"/>
        <a:ext cx="4179667" cy="1786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D7AAC-5C25-445D-855E-346B909ACC7C}">
      <dsp:nvSpPr>
        <dsp:cNvPr id="0" name=""/>
        <dsp:cNvSpPr/>
      </dsp:nvSpPr>
      <dsp:spPr>
        <a:xfrm rot="5400000">
          <a:off x="7668538" y="-3118052"/>
          <a:ext cx="1182840" cy="7774078"/>
        </a:xfrm>
        <a:prstGeom prst="round2Same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16200000" scaled="1"/>
          <a:tileRect/>
        </a:gra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5-Globally locations, multiple admins</a:t>
          </a:r>
          <a:endParaRPr lang="en-GB" sz="13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>
              <a:solidFill>
                <a:schemeClr val="tx1"/>
              </a:solidFill>
            </a:rPr>
            <a:t>3-Less </a:t>
          </a:r>
          <a:r>
            <a:rPr lang="de-DE" sz="1300" kern="1200" dirty="0" err="1">
              <a:solidFill>
                <a:schemeClr val="tx1"/>
              </a:solidFill>
            </a:rPr>
            <a:t>than</a:t>
          </a:r>
          <a:r>
            <a:rPr lang="de-DE" sz="1300" kern="1200" dirty="0">
              <a:solidFill>
                <a:schemeClr val="tx1"/>
              </a:solidFill>
            </a:rPr>
            <a:t> 3 countries, multiple </a:t>
          </a:r>
          <a:r>
            <a:rPr lang="de-DE" sz="1300" kern="1200" dirty="0" err="1">
              <a:solidFill>
                <a:schemeClr val="tx1"/>
              </a:solidFill>
            </a:rPr>
            <a:t>users</a:t>
          </a:r>
          <a:endParaRPr lang="en-GB" sz="13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>
              <a:solidFill>
                <a:schemeClr val="tx1"/>
              </a:solidFill>
            </a:rPr>
            <a:t>1-Small </a:t>
          </a:r>
          <a:r>
            <a:rPr lang="de-DE" sz="1300" kern="1200" dirty="0" err="1">
              <a:solidFill>
                <a:schemeClr val="tx1"/>
              </a:solidFill>
            </a:rPr>
            <a:t>userbase</a:t>
          </a:r>
          <a:r>
            <a:rPr lang="de-DE" sz="1300" kern="1200" dirty="0">
              <a:solidFill>
                <a:schemeClr val="tx1"/>
              </a:solidFill>
            </a:rPr>
            <a:t> in </a:t>
          </a:r>
          <a:r>
            <a:rPr lang="de-DE" sz="1300" kern="1200" dirty="0" err="1">
              <a:solidFill>
                <a:schemeClr val="tx1"/>
              </a:solidFill>
            </a:rPr>
            <a:t>one</a:t>
          </a:r>
          <a:r>
            <a:rPr lang="de-DE" sz="1300" kern="1200" dirty="0">
              <a:solidFill>
                <a:schemeClr val="tx1"/>
              </a:solidFill>
            </a:rPr>
            <a:t> </a:t>
          </a:r>
          <a:r>
            <a:rPr lang="de-DE" sz="1300" kern="1200" dirty="0" err="1">
              <a:solidFill>
                <a:schemeClr val="tx1"/>
              </a:solidFill>
            </a:rPr>
            <a:t>single</a:t>
          </a:r>
          <a:r>
            <a:rPr lang="de-DE" sz="1300" kern="1200" dirty="0">
              <a:solidFill>
                <a:schemeClr val="tx1"/>
              </a:solidFill>
            </a:rPr>
            <a:t> </a:t>
          </a:r>
          <a:r>
            <a:rPr lang="de-DE" sz="1300" kern="1200" dirty="0" err="1">
              <a:solidFill>
                <a:schemeClr val="tx1"/>
              </a:solidFill>
            </a:rPr>
            <a:t>country</a:t>
          </a:r>
          <a:endParaRPr lang="en-GB" sz="1300" kern="1200" dirty="0">
            <a:solidFill>
              <a:schemeClr val="tx1"/>
            </a:solidFill>
          </a:endParaRPr>
        </a:p>
      </dsp:txBody>
      <dsp:txXfrm rot="-5400000">
        <a:off x="4372920" y="235307"/>
        <a:ext cx="7716337" cy="1067358"/>
      </dsp:txXfrm>
    </dsp:sp>
    <dsp:sp modelId="{3793AA64-93B2-48B8-9560-B7A7CF8ECA29}">
      <dsp:nvSpPr>
        <dsp:cNvPr id="0" name=""/>
        <dsp:cNvSpPr/>
      </dsp:nvSpPr>
      <dsp:spPr>
        <a:xfrm>
          <a:off x="0" y="3074"/>
          <a:ext cx="4372919" cy="1478550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Distribution</a:t>
          </a:r>
          <a:endParaRPr lang="en-GB" sz="4300" kern="1200" dirty="0"/>
        </a:p>
      </dsp:txBody>
      <dsp:txXfrm>
        <a:off x="72177" y="75251"/>
        <a:ext cx="4228565" cy="1334196"/>
      </dsp:txXfrm>
    </dsp:sp>
    <dsp:sp modelId="{721D697D-EA31-49F2-B9E7-10CCFBB46F7A}">
      <dsp:nvSpPr>
        <dsp:cNvPr id="0" name=""/>
        <dsp:cNvSpPr/>
      </dsp:nvSpPr>
      <dsp:spPr>
        <a:xfrm rot="5400000">
          <a:off x="7668538" y="-1592212"/>
          <a:ext cx="1182840" cy="7774078"/>
        </a:xfrm>
        <a:prstGeom prst="round2SameRect">
          <a:avLst/>
        </a:prstGeom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5-Top Secret, e.g PII, Intellectual Property, blueprints</a:t>
          </a:r>
          <a:endParaRPr lang="en-GB" sz="1300" kern="120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4-Confidential</a:t>
          </a:r>
          <a:endParaRPr lang="en-GB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1-Public</a:t>
          </a:r>
          <a:endParaRPr lang="en-GB" sz="1300" kern="1200">
            <a:solidFill>
              <a:schemeClr val="bg1"/>
            </a:solidFill>
          </a:endParaRPr>
        </a:p>
      </dsp:txBody>
      <dsp:txXfrm rot="-5400000">
        <a:off x="4372920" y="1761147"/>
        <a:ext cx="7716337" cy="1067358"/>
      </dsp:txXfrm>
    </dsp:sp>
    <dsp:sp modelId="{B5A41B39-E47A-4A21-B120-0025A85DF878}">
      <dsp:nvSpPr>
        <dsp:cNvPr id="0" name=""/>
        <dsp:cNvSpPr/>
      </dsp:nvSpPr>
      <dsp:spPr>
        <a:xfrm>
          <a:off x="0" y="1555551"/>
          <a:ext cx="4372919" cy="147855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err="1"/>
            <a:t>Confidentiality</a:t>
          </a:r>
          <a:endParaRPr lang="en-GB" sz="4300" kern="1200"/>
        </a:p>
      </dsp:txBody>
      <dsp:txXfrm>
        <a:off x="72177" y="1627728"/>
        <a:ext cx="4228565" cy="1334196"/>
      </dsp:txXfrm>
    </dsp:sp>
    <dsp:sp modelId="{57E84177-EE27-4A12-B88D-3FB1C045CD96}">
      <dsp:nvSpPr>
        <dsp:cNvPr id="0" name=""/>
        <dsp:cNvSpPr/>
      </dsp:nvSpPr>
      <dsp:spPr>
        <a:xfrm rot="5400000">
          <a:off x="7668538" y="-39734"/>
          <a:ext cx="1182840" cy="7774078"/>
        </a:xfrm>
        <a:prstGeom prst="round2SameRect">
          <a:avLst/>
        </a:prstGeom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5-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3-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 sz="1300" kern="120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1-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 sz="1300" kern="1200">
            <a:solidFill>
              <a:schemeClr val="bg1"/>
            </a:solidFill>
          </a:endParaRPr>
        </a:p>
      </dsp:txBody>
      <dsp:txXfrm rot="-5400000">
        <a:off x="4372920" y="3313625"/>
        <a:ext cx="7716337" cy="1067358"/>
      </dsp:txXfrm>
    </dsp:sp>
    <dsp:sp modelId="{DFC9B43B-5AB0-4565-B5EF-2DED497F6F74}">
      <dsp:nvSpPr>
        <dsp:cNvPr id="0" name=""/>
        <dsp:cNvSpPr/>
      </dsp:nvSpPr>
      <dsp:spPr>
        <a:xfrm>
          <a:off x="0" y="3108029"/>
          <a:ext cx="4372919" cy="147855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Integrity</a:t>
          </a:r>
          <a:endParaRPr lang="en-GB" sz="4300" kern="1200"/>
        </a:p>
      </dsp:txBody>
      <dsp:txXfrm>
        <a:off x="72177" y="3180206"/>
        <a:ext cx="4228565" cy="1334196"/>
      </dsp:txXfrm>
    </dsp:sp>
    <dsp:sp modelId="{D9784F28-164F-4683-AAA4-6F21F2039C58}">
      <dsp:nvSpPr>
        <dsp:cNvPr id="0" name=""/>
        <dsp:cNvSpPr/>
      </dsp:nvSpPr>
      <dsp:spPr>
        <a:xfrm rot="5400000">
          <a:off x="7668538" y="1512743"/>
          <a:ext cx="1182840" cy="7774078"/>
        </a:xfrm>
        <a:prstGeom prst="round2SameRect">
          <a:avLst/>
        </a:prstGeom>
        <a:solidFill>
          <a:schemeClr val="accent6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5-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4-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3-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2-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sz="1300" kern="1200" dirty="0">
            <a:solidFill>
              <a:schemeClr val="bg1"/>
            </a:solidFill>
          </a:endParaRPr>
        </a:p>
      </dsp:txBody>
      <dsp:txXfrm rot="-5400000">
        <a:off x="4372920" y="4866103"/>
        <a:ext cx="7716337" cy="1067358"/>
      </dsp:txXfrm>
    </dsp:sp>
    <dsp:sp modelId="{8B8C8468-A140-47AE-BB57-FCC286C31A52}">
      <dsp:nvSpPr>
        <dsp:cNvPr id="0" name=""/>
        <dsp:cNvSpPr/>
      </dsp:nvSpPr>
      <dsp:spPr>
        <a:xfrm>
          <a:off x="0" y="4660507"/>
          <a:ext cx="4372919" cy="147855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err="1"/>
            <a:t>Availability</a:t>
          </a:r>
          <a:endParaRPr lang="en-GB" sz="4300" kern="1200"/>
        </a:p>
      </dsp:txBody>
      <dsp:txXfrm>
        <a:off x="72177" y="4732684"/>
        <a:ext cx="4228565" cy="1334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30EF8-FB1B-4DAB-90B9-418494406AA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DFE6E-D9C8-4D75-BED2-1753E150F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6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DFE6E-D9C8-4D75-BED2-1753E150FC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4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4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9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8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3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1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1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7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5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9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linkedin.com/in/miskaki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1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160558-8328-C559-15DB-14CA75D04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887" y="264926"/>
            <a:ext cx="4903438" cy="3137908"/>
          </a:xfrm>
        </p:spPr>
        <p:txBody>
          <a:bodyPr anchor="ctr">
            <a:normAutofit fontScale="90000"/>
          </a:bodyPr>
          <a:lstStyle/>
          <a:p>
            <a:r>
              <a:rPr lang="de-DE" dirty="0"/>
              <a:t>Unboxing </a:t>
            </a:r>
            <a:r>
              <a:rPr lang="de-DE" dirty="0" err="1"/>
              <a:t>Cyber</a:t>
            </a:r>
            <a:r>
              <a:rPr lang="de-DE" dirty="0"/>
              <a:t> Risk </a:t>
            </a:r>
            <a:r>
              <a:rPr lang="de-DE" dirty="0" err="1"/>
              <a:t>from</a:t>
            </a:r>
            <a:r>
              <a:rPr lang="de-DE" dirty="0"/>
              <a:t> Theory </a:t>
            </a:r>
            <a:r>
              <a:rPr lang="de-DE" dirty="0" err="1"/>
              <a:t>to</a:t>
            </a:r>
            <a:r>
              <a:rPr lang="de-DE" dirty="0"/>
              <a:t> Practice</a:t>
            </a:r>
            <a:endParaRPr lang="en-GB" dirty="0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6" name="Picture 2" descr="A pattern of coloured wooden pathways">
            <a:extLst>
              <a:ext uri="{FF2B5EF4-FFF2-40B4-BE49-F238E27FC236}">
                <a16:creationId xmlns:a16="http://schemas.microsoft.com/office/drawing/2014/main" id="{6F9AE1E2-78E1-41A9-0C04-A62A25184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6658" r="14236" b="1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AA9D672-C1AE-B75A-E269-C9FD5A0AB8F1}"/>
              </a:ext>
            </a:extLst>
          </p:cNvPr>
          <p:cNvSpPr txBox="1">
            <a:spLocks/>
          </p:cNvSpPr>
          <p:nvPr/>
        </p:nvSpPr>
        <p:spPr>
          <a:xfrm>
            <a:off x="498550" y="4390462"/>
            <a:ext cx="4927425" cy="1938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Jiorgos Miskakis, EvidentScientific EMEA CISO</a:t>
            </a:r>
            <a:br>
              <a:rPr lang="en-US"/>
            </a:br>
            <a:r>
              <a:rPr lang="pt-BR" sz="1200"/>
              <a:t>ISACA CISM,CISA,CDPSE,CRISC, </a:t>
            </a:r>
            <a:br>
              <a:rPr lang="pt-BR" sz="1200"/>
            </a:br>
            <a:r>
              <a:rPr lang="pt-BR" sz="1200"/>
              <a:t>PECB ISO27K Auditor&amp;Implementer, </a:t>
            </a:r>
            <a:br>
              <a:rPr lang="pt-BR" sz="1200"/>
            </a:br>
            <a:r>
              <a:rPr lang="pt-BR" sz="1200"/>
              <a:t>ITIL v3</a:t>
            </a:r>
            <a:br>
              <a:rPr lang="en-US" sz="440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9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27003-7804-09DD-1EF3-F1A026A7B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5C581E-C8B7-6561-8A37-F37B8F71F7F9}"/>
              </a:ext>
            </a:extLst>
          </p:cNvPr>
          <p:cNvSpPr/>
          <p:nvPr/>
        </p:nvSpPr>
        <p:spPr>
          <a:xfrm>
            <a:off x="777635" y="2829650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63C41-D60E-6D98-F57F-8591C2A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43E5E-35E0-9665-1228-58BB93E1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User-Friendly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bg1"/>
                </a:solidFill>
              </a:rPr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4452C6-7622-9527-10E6-73872136AC20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88C17E-6DAA-B345-639B-E54196D0D95B}"/>
              </a:ext>
            </a:extLst>
          </p:cNvPr>
          <p:cNvSpPr txBox="1"/>
          <p:nvPr/>
        </p:nvSpPr>
        <p:spPr>
          <a:xfrm rot="16200000">
            <a:off x="8076162" y="895030"/>
            <a:ext cx="738664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800" b="1" dirty="0"/>
              <a:t>Scenario creation is time consuming and needs feedback from multiple stakeholders</a:t>
            </a:r>
          </a:p>
        </p:txBody>
      </p:sp>
    </p:spTree>
    <p:extLst>
      <p:ext uri="{BB962C8B-B14F-4D97-AF65-F5344CB8AC3E}">
        <p14:creationId xmlns:p14="http://schemas.microsoft.com/office/powerpoint/2010/main" val="2794914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84654-75A8-9552-2439-6F47B6496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533317-1D4D-3BC4-0643-E2CCFE895BA9}"/>
              </a:ext>
            </a:extLst>
          </p:cNvPr>
          <p:cNvSpPr/>
          <p:nvPr/>
        </p:nvSpPr>
        <p:spPr>
          <a:xfrm>
            <a:off x="777635" y="3365351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21CBB-14C6-58BA-00D9-C1FC8A87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2175-A157-52E2-B0DA-4D52D3D71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User-Friendly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bg1"/>
                </a:solidFill>
              </a:rPr>
              <a:t>Complexity Is Hidden</a:t>
            </a:r>
            <a:endParaRPr lang="en-US" sz="2400" b="1" dirty="0"/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BBC534-F8AF-8CE3-0857-F63639313CC2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AF6FD7-0AC0-A353-35E2-575D9B6BF61F}"/>
              </a:ext>
            </a:extLst>
          </p:cNvPr>
          <p:cNvSpPr txBox="1"/>
          <p:nvPr/>
        </p:nvSpPr>
        <p:spPr>
          <a:xfrm rot="16200000">
            <a:off x="7660665" y="895030"/>
            <a:ext cx="1569660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800" b="1" dirty="0"/>
              <a:t>Providing the </a:t>
            </a:r>
            <a:r>
              <a:rPr lang="en-US" sz="1800" b="1" dirty="0" err="1"/>
              <a:t>end</a:t>
            </a:r>
            <a:r>
              <a:rPr lang="en-US" b="1" dirty="0" err="1"/>
              <a:t>user</a:t>
            </a:r>
            <a:r>
              <a:rPr lang="en-US" b="1" dirty="0"/>
              <a:t> an easy to understand story</a:t>
            </a:r>
          </a:p>
          <a:p>
            <a:endParaRPr lang="en-US" sz="1800" b="1" dirty="0"/>
          </a:p>
          <a:p>
            <a:r>
              <a:rPr lang="en-US" sz="1800" b="1" dirty="0"/>
              <a:t>Controls statements, or mapping to various Security frameworks can be done in background</a:t>
            </a:r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20524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90289-A622-8624-9998-D60E8A660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053C81-68F1-1E5D-10A9-6F74FA9C310C}"/>
              </a:ext>
            </a:extLst>
          </p:cNvPr>
          <p:cNvSpPr/>
          <p:nvPr/>
        </p:nvSpPr>
        <p:spPr>
          <a:xfrm>
            <a:off x="777635" y="3913991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8AB90-1523-0E34-E04A-61735115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DA02-2BF0-3B74-8277-8C5B9954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User-Friendly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F398AC-9CE6-5900-5AE0-5F9B2A36FCF0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7C96FE-8AB1-8FFA-C732-53B065EBD976}"/>
              </a:ext>
            </a:extLst>
          </p:cNvPr>
          <p:cNvSpPr txBox="1"/>
          <p:nvPr/>
        </p:nvSpPr>
        <p:spPr>
          <a:xfrm rot="16200000">
            <a:off x="7799164" y="895030"/>
            <a:ext cx="1292662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The framework can be applied from spreadsheets to web UI’s and it is not tighten to a specific product or vendor</a:t>
            </a:r>
            <a:endParaRPr lang="en-US" sz="1800" b="1" dirty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71485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176DC30-5F54-423B-AF50-738BEABE7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675998B-83F9-4DD6-A181-01CC6390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03DA02-DFF0-43DA-97F8-713359A5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DB5F66-3FA1-4342-A884-49FFC898B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2E1DE4-95C3-4648-880D-D5F16DA5B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0DE976-09C7-468E-88D4-E653C3B9A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46834F4-CE01-4256-A71F-E9622367B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24B1666-CD3C-4141-91C0-782A8C0A7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BEB9DED-5756-4349-86C4-BB40C843E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E66CDAA-2393-4E50-88AE-4B6DE356D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2ED3B2-4AF6-4D71-AFE0-E628195BE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F8274F-6455-416D-9E21-09DCC6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4FC2BA-35B4-4272-AE27-2EA963B9C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75E2C7-38CF-4C4C-BA60-8EBC4C59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A41EEBD-A69D-4000-B18A-0FF9079FF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674DC2-DB19-4D12-A7CC-A19B45A5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E37544-AEB0-4C32-9AB4-FD8868FBB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A4D92EE-9609-4B42-A0C2-EE8B291A2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14BE4F6-D0F0-4D05-BADF-7BAB73885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022A48-AB28-42C0-99AA-84E9E942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BE1212E-2DDC-41F9-817C-2B0AF529E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EAC07E3-6FB7-48B5-9418-5D58EC897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C112200-C0E8-4E4F-B475-BB0C5619B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BA45913-5C20-4A2E-9401-B69D433BA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53BFA98-23F1-401A-B615-F706954A4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9EE95EF-D097-47D9-98DF-5BA037C49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2E5EAA5-1BC5-4C85-85D9-F7BA73476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8F5AAC3-E106-4C3A-986B-23C44A9B1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C6582A-5366-4B33-8D40-2B474D8B5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A25249E-2F40-425D-A7F1-B7E55EF53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13EC936-5CFC-4FE5-BCA8-59B3A2EF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CDE7F7A-C490-430C-876F-0349FC8BF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D686B4E-119A-4F4A-9392-1F9CFE3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F3730C34-30B8-42E4-824D-F095747C4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6BF2B-768A-1E24-849F-A4A7D4ED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1"/>
            <a:ext cx="5398648" cy="1878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Thank you!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7A0C7D-9B55-E882-E57B-B3D2C3409006}"/>
              </a:ext>
            </a:extLst>
          </p:cNvPr>
          <p:cNvSpPr txBox="1">
            <a:spLocks/>
          </p:cNvSpPr>
          <p:nvPr/>
        </p:nvSpPr>
        <p:spPr>
          <a:xfrm>
            <a:off x="691078" y="2883005"/>
            <a:ext cx="5728007" cy="3260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</a:rPr>
              <a:t>Jiorgos Miskakis</a:t>
            </a: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  <a:hlinkClick r:id="rId2"/>
              </a:rPr>
              <a:t>https://www.linkedin.com/in/miskakis/</a:t>
            </a:r>
            <a:endParaRPr lang="en-US" sz="21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</a:rPr>
              <a:t>ISACA CISM,CISA,CDPSE,CRISC, </a:t>
            </a: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</a:rPr>
              <a:t>PECB ISO27K </a:t>
            </a:r>
            <a:r>
              <a:rPr lang="en-US" sz="2100" dirty="0" err="1">
                <a:latin typeface="+mn-lt"/>
                <a:ea typeface="+mn-ea"/>
                <a:cs typeface="+mn-cs"/>
              </a:rPr>
              <a:t>Auditor&amp;Implementer</a:t>
            </a:r>
            <a:r>
              <a:rPr lang="en-US" sz="2100" dirty="0">
                <a:latin typeface="+mn-lt"/>
                <a:ea typeface="+mn-ea"/>
                <a:cs typeface="+mn-cs"/>
              </a:rPr>
              <a:t>, </a:t>
            </a: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</a:rPr>
              <a:t>ITIL v3</a:t>
            </a:r>
          </a:p>
        </p:txBody>
      </p:sp>
      <p:pic>
        <p:nvPicPr>
          <p:cNvPr id="5" name="Picture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B72F2772-04B7-4E12-C942-03439CFCC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151" y="721082"/>
            <a:ext cx="2035963" cy="2635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AEFFD-9A64-EDB5-55D5-779E13B17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154" y="3268730"/>
            <a:ext cx="419737" cy="42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6" name="Rectangle 15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7" name="Group 160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Right Triangle 193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C7118-D888-133F-57BB-8DDAAF8A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/>
              <a:t>A qualitative risk assessment: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26414-3E1F-73E0-675F-85C03061E471}"/>
              </a:ext>
            </a:extLst>
          </p:cNvPr>
          <p:cNvSpPr txBox="1"/>
          <p:nvPr/>
        </p:nvSpPr>
        <p:spPr>
          <a:xfrm>
            <a:off x="691079" y="2886117"/>
            <a:ext cx="4038652" cy="3276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A long questionnaire with information security ISMS questions or XYZ Framework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Likelihood and Impact/Consequences are subjective given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Treatment plan includes high level statements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9CD293-5B1A-B718-81DC-D7A4654D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79" y="168613"/>
            <a:ext cx="12192000" cy="886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EFD743-3023-243A-D495-24D838C2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561" y="2385836"/>
            <a:ext cx="6566237" cy="20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5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6" name="Rectangle 15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7" name="Group 160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Right Triangle 193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C7118-D888-133F-57BB-8DDAAF8A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Which leads to: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26414-3E1F-73E0-675F-85C03061E471}"/>
              </a:ext>
            </a:extLst>
          </p:cNvPr>
          <p:cNvSpPr txBox="1"/>
          <p:nvPr/>
        </p:nvSpPr>
        <p:spPr>
          <a:xfrm>
            <a:off x="691079" y="2886117"/>
            <a:ext cx="4038652" cy="3276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2"/>
                </a:solidFill>
              </a:rPr>
              <a:t>Explanation needed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2"/>
                </a:solidFill>
              </a:rPr>
              <a:t>Questionable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tx2"/>
                </a:solidFill>
              </a:rPr>
              <a:t>Lengthy ….. discussions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Graphic 5" descr="Office worker male with solid fill">
            <a:extLst>
              <a:ext uri="{FF2B5EF4-FFF2-40B4-BE49-F238E27FC236}">
                <a16:creationId xmlns:a16="http://schemas.microsoft.com/office/drawing/2014/main" id="{0852F073-6B45-F0F1-6738-62940DD9C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6586" y="2839706"/>
            <a:ext cx="914400" cy="914400"/>
          </a:xfrm>
          <a:prstGeom prst="rect">
            <a:avLst/>
          </a:prstGeom>
        </p:spPr>
      </p:pic>
      <p:pic>
        <p:nvPicPr>
          <p:cNvPr id="8" name="Graphic 7" descr="Office worker female with solid fill">
            <a:extLst>
              <a:ext uri="{FF2B5EF4-FFF2-40B4-BE49-F238E27FC236}">
                <a16:creationId xmlns:a16="http://schemas.microsoft.com/office/drawing/2014/main" id="{20BD9C08-E3E1-69A0-4D46-078AB766B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6672" y="2829060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0B93BA-A572-C896-7A2C-110E2A08DDE9}"/>
              </a:ext>
            </a:extLst>
          </p:cNvPr>
          <p:cNvCxnSpPr/>
          <p:nvPr/>
        </p:nvCxnSpPr>
        <p:spPr>
          <a:xfrm>
            <a:off x="6073231" y="2866583"/>
            <a:ext cx="3546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F844CF-8272-6D12-0711-F184354A5257}"/>
              </a:ext>
            </a:extLst>
          </p:cNvPr>
          <p:cNvCxnSpPr/>
          <p:nvPr/>
        </p:nvCxnSpPr>
        <p:spPr>
          <a:xfrm flipH="1" flipV="1">
            <a:off x="6089786" y="3427448"/>
            <a:ext cx="3511414" cy="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Question Mark outline">
            <a:extLst>
              <a:ext uri="{FF2B5EF4-FFF2-40B4-BE49-F238E27FC236}">
                <a16:creationId xmlns:a16="http://schemas.microsoft.com/office/drawing/2014/main" id="{54F6AA3B-01D5-82F7-8BA1-B7A1BCA617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3649" y="2878921"/>
            <a:ext cx="596362" cy="5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5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C 2.70833E-6 0.0331 0.02695 0.05995 0.06002 0.05995 C 0.09896 0.05995 0.11302 0.03009 0.11901 0.01204 L 0.125 -0.01204 C 0.13099 -0.03009 0.14596 -0.05995 0.18997 -0.05995 C 0.21797 -0.05995 0.25 -0.0331 0.25 7.40741E-7 C 0.25 0.0331 0.21797 0.05995 0.18997 0.05995 C 0.14596 0.05995 0.13099 0.03009 0.125 0.01204 L 0.11901 -0.01204 C 0.11302 -0.03009 0.09896 -0.05995 0.06002 -0.05995 C 0.02695 -0.05995 2.70833E-6 -0.0331 2.70833E-6 7.40741E-7 Z " pathEditMode="relative" rAng="0" ptsTypes="AAAAAAAAAAA">
                                      <p:cBhvr>
                                        <p:cTn id="6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id="{634E01FB-BAF7-12BF-B6BD-5BA75D6A6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133422" y="-135102"/>
            <a:ext cx="12191980" cy="6857989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CB1D807-3EEB-4C2C-BB0A-D0BCEEDCB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C28C9B-DBC0-4EB7-A827-052BFBE1B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7ED832-2CB5-4903-AC0A-917BD1C6C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E62CC8E-7F3F-490C-B711-69EAAEEC2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57ECAE7-621B-4776-A70D-A25F86B5E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AAC47E-A792-46F4-BA41-90DF75189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22B429-CFBD-4091-8CEE-D13ED8B60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97A04DD-49BE-46D3-8731-28E84FDD2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64E739F-30C5-413C-8EA4-BB4602ACE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60A7E3-7FD4-49D0-88BB-15C672FAB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BFB9D80-E16D-4A95-95BE-31119BB23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14C58E3-C8A6-49D3-94C9-28F408E97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ECAC868-251E-499D-A316-BFA7329C3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E01B171-FFB9-4898-BB1E-334C8DA0A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46735B4-C0CE-4CB1-A48B-C7E974A5C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622174B-88E5-4346-948C-2391DB09B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C56031D-17F0-479E-9D78-8115EB573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62D0CED-FF1F-4D83-9237-ECF071AB9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4F2A4D0-BC09-4DCD-A564-189A2D30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C8027A7-8F7C-44A0-9A47-8A5846ED4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8173202-49F5-4B6E-A664-B4C32ACBD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A147072-2464-4C26-99A8-C7FDEA106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ABAA553-3A27-4C3F-AC1B-F6561CE2E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C05AF6F-A2AD-49B2-B02E-885B87927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0655913-7D6A-4A3D-8C2D-368E99797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30CFE6D-B050-4976-A6BD-498AA80C8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374AD34-1FCB-4B49-A712-09F13BA61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F380CB8-A177-49F3-965A-A2474C3AF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EAF4CF7-EA4A-46F0-A2E2-0480EF8EB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81846A5-9A0F-4001-A48C-B45FA712B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F338526-56C1-4F69-A9BB-2E2D52C63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4D8ACE6-0B21-4216-B1B9-0ED0D7AC8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lowchart: Document 78">
            <a:extLst>
              <a:ext uri="{FF2B5EF4-FFF2-40B4-BE49-F238E27FC236}">
                <a16:creationId xmlns:a16="http://schemas.microsoft.com/office/drawing/2014/main" id="{1C8FF592-DEC3-42D7-B2CD-5797E102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38805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B6532-5A4F-4BF5-B244-72854D2C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7788" y="2390054"/>
            <a:ext cx="4783048" cy="2682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/>
              <a:t>A combined approach based on controls,</a:t>
            </a:r>
            <a:br>
              <a:rPr lang="en-US" sz="5400" dirty="0"/>
            </a:br>
            <a:r>
              <a:rPr lang="en-US" sz="5400" dirty="0"/>
              <a:t>efficiency and risk scenarios</a:t>
            </a:r>
          </a:p>
        </p:txBody>
      </p:sp>
    </p:spTree>
    <p:extLst>
      <p:ext uri="{BB962C8B-B14F-4D97-AF65-F5344CB8AC3E}">
        <p14:creationId xmlns:p14="http://schemas.microsoft.com/office/powerpoint/2010/main" val="56453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77624C-F98F-0F40-6395-A3BBAA433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0F650A69-32DA-67B2-5F6E-0878A8A82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E950838-0407-B6AA-CDA8-3B7BF1CF1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79468EE-DC2A-F4BE-AF8A-CD59437A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E5BE77D-FFE2-A767-8826-F06B7468C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5B2D1CA-C481-3163-09DE-FE442F286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858196A-A500-CC20-4358-F805091C4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69B71F-DD46-0D86-7A6E-279D531AF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07F1871-0279-5A86-C463-EF8F0BBC1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969C5A5-9C7C-C4DD-92EE-D9D37B191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0107507-72F7-6E67-6F2C-B7664CF65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8719177-17C5-AA35-7C36-C8015C5E9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DA97F89-26A9-303F-A86A-6085CCC1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596B75B-043B-3529-E39C-B1AB25932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85CADE5-50F5-42D0-1964-D856CD01C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0C517BE-B674-E526-88F7-8E2EF7D8D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0359D04-3700-39A2-42B2-6B36E9D5E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16E5ACD-81C0-07C2-969A-7EC5FDF7B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393AF49-62A7-5741-BAAD-DF1E54191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E6451AD-9A8B-5424-D9A9-0F79607E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0BA8EE9-608C-8019-80CC-F712B7B2B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25A7324-E816-3376-1914-A740CED9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0C281D9-3F85-08B7-93BE-72E4B33FA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A2DE3D0-C7B1-C2BA-CFD5-8C4369FA2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09380B6-5207-43ED-2681-F72DC5A5A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933E53F-545A-116E-C3E0-89F9592A5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940145E-0952-3E30-1B39-AE195A546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FBD2912-7E14-184B-D74E-B052A4E34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3024F92-856E-F1F9-5A9D-A235B7300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B5673A8-A29D-BDEA-C8EC-41D43EE1A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4DD3FEC-52CA-3AA3-AA90-1E66DF88B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982DCF6-CFD4-CB6C-D300-0962449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DEA4E13-B0FC-8ACB-A625-B812183E7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B91B1E7-939D-6F31-7912-275C3CA2A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5DB3CB1E-A7A3-241C-42F8-53FE0205D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9075B-4710-2E0E-6B09-A51BE3A18CCB}"/>
              </a:ext>
            </a:extLst>
          </p:cNvPr>
          <p:cNvSpPr txBox="1"/>
          <p:nvPr/>
        </p:nvSpPr>
        <p:spPr>
          <a:xfrm>
            <a:off x="-23858" y="3775"/>
            <a:ext cx="121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Triage </a:t>
            </a:r>
            <a:r>
              <a:rPr lang="de-DE" b="1" dirty="0" err="1"/>
              <a:t>example</a:t>
            </a:r>
            <a:r>
              <a:rPr lang="de-DE" b="1" dirty="0"/>
              <a:t> 1</a:t>
            </a:r>
            <a:endParaRPr lang="en-GB" b="1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89BFC40-50CD-59A9-E9D1-57584DBEB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4421237"/>
              </p:ext>
            </p:extLst>
          </p:nvPr>
        </p:nvGraphicFramePr>
        <p:xfrm>
          <a:off x="19127" y="711168"/>
          <a:ext cx="12146998" cy="6142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71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BCF848-093F-2A28-FF79-CB13ECDD7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688AE028-088A-FF77-AEF4-A46456074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57BB00-CD13-4133-BD82-9C3DA6EB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4A45483-FD70-5820-3135-34689011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648F234-9F64-EEEA-050D-0CF61ABB4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1D503A7-870C-7720-5F11-23041118B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525AC2C-B7D2-160A-03B1-D31C089C2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9685E50-35C2-86F9-C610-FDCCE5831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973D12B-EFD7-563D-2FE0-9AF9A175E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3B5B9B9-0E06-6137-185F-793970CFE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39138F5-54DD-5322-28A0-0E5437953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2D25911-489E-C59A-F6A6-DBFE97B3E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887AA22-7355-FA7A-CDC6-272165FC9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4A902F-63E3-BD89-9436-720DFC5A7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5FE49AC-5395-ED59-4F23-E49F6F31C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C8E0D87-0779-AE90-C5EE-C0B300EE3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4FA3690-547B-2AF5-BB51-381AB2183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A669316-D637-26F0-065C-19335DB66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E4B20C1-F0C2-513B-FAEE-2992F877B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FAF0D43-4057-AB17-6703-C50ED565D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D86AF0E-7796-C285-5771-FA106D81F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4595DB6-AA77-99D6-7E35-CD26DBE0E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DC671F1-CF69-CEA5-8610-8320E534C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1257D92-7D45-C826-B4A1-2C6C55417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8763A49-7FFF-C6DD-2C2F-C59A05D58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2DEE315-FFEE-61F6-FD0D-50E61BC63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EB220A5-C91A-CA3C-74FB-B66BA62CD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F7D2BC9-3B70-9680-2DAE-EF31F8B5B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2B95533-93D8-BFF3-A78A-CDF3F60CC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83ABA2E-6240-0F59-47A4-2AB1640EE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5963F4B-B3E5-1203-BF00-0C5F7BD07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6815B4F-AF65-7C0B-522F-18898AB8E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7A89551-3E1B-4B25-AABB-3B1A33CEE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6558AE3-F97B-009C-659B-554E3D18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D715302D-F267-884D-0D6F-773801965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CCE3F-C9DB-43DE-1035-FFC95B28B213}"/>
              </a:ext>
            </a:extLst>
          </p:cNvPr>
          <p:cNvSpPr txBox="1"/>
          <p:nvPr/>
        </p:nvSpPr>
        <p:spPr>
          <a:xfrm>
            <a:off x="-23858" y="3775"/>
            <a:ext cx="121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Triage </a:t>
            </a:r>
            <a:r>
              <a:rPr lang="de-DE" b="1" dirty="0" err="1"/>
              <a:t>example</a:t>
            </a:r>
            <a:r>
              <a:rPr lang="de-DE" b="1" dirty="0"/>
              <a:t> 2</a:t>
            </a:r>
            <a:endParaRPr lang="en-GB" b="1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CD93CA8-74BE-10B7-AF1B-952542722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0355350"/>
              </p:ext>
            </p:extLst>
          </p:nvPr>
        </p:nvGraphicFramePr>
        <p:xfrm>
          <a:off x="19127" y="711168"/>
          <a:ext cx="12146998" cy="6142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956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77624C-F98F-0F40-6395-A3BBAA433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6" name="Rectangle 16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68" name="Freeform: Shape 167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Right Triangle 202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5AA5F-1B13-654A-A15B-963FAA15DBC8}"/>
              </a:ext>
            </a:extLst>
          </p:cNvPr>
          <p:cNvSpPr txBox="1"/>
          <p:nvPr/>
        </p:nvSpPr>
        <p:spPr>
          <a:xfrm>
            <a:off x="665202" y="1452741"/>
            <a:ext cx="5610470" cy="379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/>
                </a:solidFill>
              </a:rPr>
              <a:t>Framework Design Principles</a:t>
            </a:r>
          </a:p>
          <a:p>
            <a:pPr indent="-228600"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Context-Based Scenarios – Tailor risks to business needs.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Asset Prioritization (Triage) – Identify and classify critical assets.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Control Mapping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Efficiency in Controls – Measurable controls (e.g., patch cadence, response time).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Risk Categorization</a:t>
            </a:r>
          </a:p>
        </p:txBody>
      </p:sp>
      <p:pic>
        <p:nvPicPr>
          <p:cNvPr id="123" name="Graphic 122" descr="Head with Gears">
            <a:extLst>
              <a:ext uri="{FF2B5EF4-FFF2-40B4-BE49-F238E27FC236}">
                <a16:creationId xmlns:a16="http://schemas.microsoft.com/office/drawing/2014/main" id="{DDCD1C87-A38A-6F64-6297-6437F0E66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7094" y="1231415"/>
            <a:ext cx="4401655" cy="44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0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id="{634E01FB-BAF7-12BF-B6BD-5BA75D6A6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31" r="3485" b="-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4B6532-5A4F-4BF5-B244-72854D2C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516" y="4134559"/>
            <a:ext cx="4927425" cy="19385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Execute (example)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276B2-794E-BCFF-60F0-490A3D3C7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617" y="4409308"/>
            <a:ext cx="4927425" cy="3245931"/>
          </a:xfrm>
        </p:spPr>
        <p:txBody>
          <a:bodyPr>
            <a:normAutofit/>
          </a:bodyPr>
          <a:lstStyle/>
          <a:p>
            <a:r>
              <a:rPr lang="de-DE" err="1"/>
              <a:t>Validate</a:t>
            </a:r>
            <a:r>
              <a:rPr lang="de-DE"/>
              <a:t> Scenario </a:t>
            </a:r>
            <a:r>
              <a:rPr lang="de-DE" err="1"/>
              <a:t>Relevance</a:t>
            </a:r>
            <a:endParaRPr lang="en-US"/>
          </a:p>
          <a:p>
            <a:pPr>
              <a:buFont typeface="Grandview" panose="020B0502040204020203" pitchFamily="34" charset="0"/>
              <a:buChar char="§"/>
            </a:pPr>
            <a:r>
              <a:rPr lang="de-DE" err="1"/>
              <a:t>Consider</a:t>
            </a:r>
            <a:r>
              <a:rPr lang="de-DE"/>
              <a:t> </a:t>
            </a:r>
            <a:r>
              <a:rPr lang="de-DE" err="1"/>
              <a:t>always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value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asset</a:t>
            </a:r>
            <a:endParaRPr lang="de-DE"/>
          </a:p>
          <a:p>
            <a:pPr>
              <a:buFont typeface="Grandview" panose="020B0502040204020203" pitchFamily="34" charset="0"/>
              <a:buChar char="§"/>
            </a:pPr>
            <a:r>
              <a:rPr lang="en-GB"/>
              <a:t>Governance controls can reduce the likelihood of things going wrong.</a:t>
            </a:r>
            <a:endParaRPr lang="de-DE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5A5B46E-8210-22C0-231C-5BE8E300BB53}"/>
              </a:ext>
            </a:extLst>
          </p:cNvPr>
          <p:cNvSpPr/>
          <p:nvPr/>
        </p:nvSpPr>
        <p:spPr>
          <a:xfrm>
            <a:off x="6396507" y="4828231"/>
            <a:ext cx="472225" cy="182156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9A635-8E52-2ADD-1D11-1226A1C51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128" y="0"/>
            <a:ext cx="12192000" cy="47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1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E6F5BF-D764-B4C2-E171-B067798960B4}"/>
              </a:ext>
            </a:extLst>
          </p:cNvPr>
          <p:cNvSpPr/>
          <p:nvPr/>
        </p:nvSpPr>
        <p:spPr>
          <a:xfrm>
            <a:off x="777635" y="2340131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4AA22-F6C8-2909-979F-FC43ECEF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DA132-E54F-824C-D739-603C10CA8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bg1"/>
                </a:solidFill>
              </a:rPr>
              <a:t>User-Friendly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3038D8-3194-24C1-B7BA-B89C3B01A2B3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93DA39-87D3-C195-797C-1C5F77BB332F}"/>
              </a:ext>
            </a:extLst>
          </p:cNvPr>
          <p:cNvSpPr txBox="1"/>
          <p:nvPr/>
        </p:nvSpPr>
        <p:spPr>
          <a:xfrm rot="16200000">
            <a:off x="8076162" y="895030"/>
            <a:ext cx="738664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800" b="1" dirty="0"/>
              <a:t>Simplifies interactions with intuitive, accessible questions</a:t>
            </a:r>
          </a:p>
        </p:txBody>
      </p:sp>
    </p:spTree>
    <p:extLst>
      <p:ext uri="{BB962C8B-B14F-4D97-AF65-F5344CB8AC3E}">
        <p14:creationId xmlns:p14="http://schemas.microsoft.com/office/powerpoint/2010/main" val="1127555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223C2B"/>
      </a:dk2>
      <a:lt2>
        <a:srgbClr val="E2E5E8"/>
      </a:lt2>
      <a:accent1>
        <a:srgbClr val="E77929"/>
      </a:accent1>
      <a:accent2>
        <a:srgbClr val="BA9F14"/>
      </a:accent2>
      <a:accent3>
        <a:srgbClr val="8BB01F"/>
      </a:accent3>
      <a:accent4>
        <a:srgbClr val="4BB914"/>
      </a:accent4>
      <a:accent5>
        <a:srgbClr val="21BC2F"/>
      </a:accent5>
      <a:accent6>
        <a:srgbClr val="14BA68"/>
      </a:accent6>
      <a:hlink>
        <a:srgbClr val="3C86BB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Office PowerPoint</Application>
  <PresentationFormat>Widescreen</PresentationFormat>
  <Paragraphs>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Grandview</vt:lpstr>
      <vt:lpstr>Segoe UI Symbol</vt:lpstr>
      <vt:lpstr>Wingdings</vt:lpstr>
      <vt:lpstr>CosineVTI</vt:lpstr>
      <vt:lpstr>Unboxing Cyber Risk from Theory to Practice</vt:lpstr>
      <vt:lpstr>A qualitative risk assessment:</vt:lpstr>
      <vt:lpstr>Which leads to: </vt:lpstr>
      <vt:lpstr>A combined approach based on controls, efficiency and risk scenarios</vt:lpstr>
      <vt:lpstr>PowerPoint Presentation</vt:lpstr>
      <vt:lpstr>PowerPoint Presentation</vt:lpstr>
      <vt:lpstr>PowerPoint Presentation</vt:lpstr>
      <vt:lpstr>Execute (example)</vt:lpstr>
      <vt:lpstr>Key Takeaways</vt:lpstr>
      <vt:lpstr>Key Takeaways</vt:lpstr>
      <vt:lpstr>Key Takeaways</vt:lpstr>
      <vt:lpstr>Key Takeaways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Party Tech Risk from Theory to Practice</dc:title>
  <dc:creator>Georgios Miskakis</dc:creator>
  <cp:lastModifiedBy>Georgios Miskakis</cp:lastModifiedBy>
  <cp:revision>10</cp:revision>
  <dcterms:created xsi:type="dcterms:W3CDTF">2023-07-14T05:55:04Z</dcterms:created>
  <dcterms:modified xsi:type="dcterms:W3CDTF">2025-06-16T12:58:03Z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7f1700-fce0-4750-aca6-ce9d4d64ddfa_Enabled">
    <vt:lpwstr>True</vt:lpwstr>
  </property>
  <property fmtid="{D5CDD505-2E9C-101B-9397-08002B2CF9AE}" pid="3" name="MSIP_Label_9d7f1700-fce0-4750-aca6-ce9d4d64ddfa_SiteId">
    <vt:lpwstr>de05852a-b710-4511-a1c5-21f394afd842</vt:lpwstr>
  </property>
  <property fmtid="{D5CDD505-2E9C-101B-9397-08002B2CF9AE}" pid="4" name="MSIP_Label_9d7f1700-fce0-4750-aca6-ce9d4d64ddfa_SetDate">
    <vt:lpwstr>2024-10-07T12:16:36Z</vt:lpwstr>
  </property>
  <property fmtid="{D5CDD505-2E9C-101B-9397-08002B2CF9AE}" pid="5" name="MSIP_Label_9d7f1700-fce0-4750-aca6-ce9d4d64ddfa_Name">
    <vt:lpwstr>Public</vt:lpwstr>
  </property>
  <property fmtid="{D5CDD505-2E9C-101B-9397-08002B2CF9AE}" pid="6" name="MSIP_Label_9d7f1700-fce0-4750-aca6-ce9d4d64ddfa_ActionId">
    <vt:lpwstr>ebf57491-4c7d-4a95-8ad5-c0a0066e07b3</vt:lpwstr>
  </property>
  <property fmtid="{D5CDD505-2E9C-101B-9397-08002B2CF9AE}" pid="7" name="MSIP_Label_9d7f1700-fce0-4750-aca6-ce9d4d64ddfa_Removed">
    <vt:lpwstr>False</vt:lpwstr>
  </property>
  <property fmtid="{D5CDD505-2E9C-101B-9397-08002B2CF9AE}" pid="8" name="MSIP_Label_9d7f1700-fce0-4750-aca6-ce9d4d64ddfa_Extended_MSFT_Method">
    <vt:lpwstr>Privileged</vt:lpwstr>
  </property>
  <property fmtid="{D5CDD505-2E9C-101B-9397-08002B2CF9AE}" pid="9" name="Sensitivity">
    <vt:lpwstr>Public</vt:lpwstr>
  </property>
</Properties>
</file>