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notesMasterIdLst>
    <p:notesMasterId r:id="rId15"/>
  </p:notesMasterIdLst>
  <p:sldIdLst>
    <p:sldId id="256" r:id="rId2"/>
    <p:sldId id="261" r:id="rId3"/>
    <p:sldId id="262" r:id="rId4"/>
    <p:sldId id="263" r:id="rId5"/>
    <p:sldId id="280" r:id="rId6"/>
    <p:sldId id="281" r:id="rId7"/>
    <p:sldId id="279" r:id="rId8"/>
    <p:sldId id="276" r:id="rId9"/>
    <p:sldId id="284" r:id="rId10"/>
    <p:sldId id="289" r:id="rId11"/>
    <p:sldId id="285" r:id="rId12"/>
    <p:sldId id="288" r:id="rId13"/>
    <p:sldId id="27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827F99D-84E5-4E97-A708-2A297FB4E1D1}" v="5" dt="2025-06-16T12:56:31.783"/>
    <p1510:client id="{A73945AE-DCFA-4FD1-A90A-23CC5D84B6E8}" v="11" dt="2025-06-16T11:29:20.038"/>
    <p1510:client id="{AECBCC42-95E9-4C39-AB58-8B4AFB574EF5}" v="283" dt="2025-06-16T13:46:58.30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6" d="100"/>
          <a:sy n="146" d="100"/>
        </p:scale>
        <p:origin x="120" y="2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orgios Miskakis" userId="44b2163f-3f3f-427f-9606-72ab2f8439a5" providerId="ADAL" clId="{A73945AE-DCFA-4FD1-A90A-23CC5D84B6E8}"/>
    <pc:docChg chg="undo custSel addSld delSld modSld">
      <pc:chgData name="Georgios Miskakis" userId="44b2163f-3f3f-427f-9606-72ab2f8439a5" providerId="ADAL" clId="{A73945AE-DCFA-4FD1-A90A-23CC5D84B6E8}" dt="2025-06-16T11:29:20.038" v="106" actId="20577"/>
      <pc:docMkLst>
        <pc:docMk/>
      </pc:docMkLst>
      <pc:sldChg chg="modSp">
        <pc:chgData name="Georgios Miskakis" userId="44b2163f-3f3f-427f-9606-72ab2f8439a5" providerId="ADAL" clId="{A73945AE-DCFA-4FD1-A90A-23CC5D84B6E8}" dt="2025-06-16T11:29:20.038" v="106" actId="20577"/>
        <pc:sldMkLst>
          <pc:docMk/>
          <pc:sldMk cId="813993434" sldId="256"/>
        </pc:sldMkLst>
        <pc:spChg chg="mod">
          <ac:chgData name="Georgios Miskakis" userId="44b2163f-3f3f-427f-9606-72ab2f8439a5" providerId="ADAL" clId="{A73945AE-DCFA-4FD1-A90A-23CC5D84B6E8}" dt="2025-06-16T11:29:20.038" v="106" actId="20577"/>
          <ac:spMkLst>
            <pc:docMk/>
            <pc:sldMk cId="813993434" sldId="256"/>
            <ac:spMk id="2" creationId="{6D160558-8328-C559-15DB-14CA75D04DFF}"/>
          </ac:spMkLst>
        </pc:spChg>
      </pc:sldChg>
      <pc:sldChg chg="modSp mod">
        <pc:chgData name="Georgios Miskakis" userId="44b2163f-3f3f-427f-9606-72ab2f8439a5" providerId="ADAL" clId="{A73945AE-DCFA-4FD1-A90A-23CC5D84B6E8}" dt="2025-06-16T11:10:33.648" v="97" actId="1076"/>
        <pc:sldMkLst>
          <pc:docMk/>
          <pc:sldMk cId="3975878529" sldId="277"/>
        </pc:sldMkLst>
        <pc:spChg chg="mod">
          <ac:chgData name="Georgios Miskakis" userId="44b2163f-3f3f-427f-9606-72ab2f8439a5" providerId="ADAL" clId="{A73945AE-DCFA-4FD1-A90A-23CC5D84B6E8}" dt="2025-06-16T11:10:27.972" v="95" actId="14100"/>
          <ac:spMkLst>
            <pc:docMk/>
            <pc:sldMk cId="3975878529" sldId="277"/>
            <ac:spMk id="3" creationId="{AA7A0C7D-9B55-E882-E57B-B3D2C3409006}"/>
          </ac:spMkLst>
        </pc:spChg>
        <pc:picChg chg="mod">
          <ac:chgData name="Georgios Miskakis" userId="44b2163f-3f3f-427f-9606-72ab2f8439a5" providerId="ADAL" clId="{A73945AE-DCFA-4FD1-A90A-23CC5D84B6E8}" dt="2025-06-16T11:10:33.648" v="97" actId="1076"/>
          <ac:picMkLst>
            <pc:docMk/>
            <pc:sldMk cId="3975878529" sldId="277"/>
            <ac:picMk id="7" creationId="{FBEAEFFD-9A64-EDB5-55D5-779E13B176C0}"/>
          </ac:picMkLst>
        </pc:picChg>
      </pc:sldChg>
      <pc:sldChg chg="modSp mod modTransition">
        <pc:chgData name="Georgios Miskakis" userId="44b2163f-3f3f-427f-9606-72ab2f8439a5" providerId="ADAL" clId="{A73945AE-DCFA-4FD1-A90A-23CC5D84B6E8}" dt="2025-06-16T11:07:24.941" v="2" actId="20577"/>
        <pc:sldMkLst>
          <pc:docMk/>
          <pc:sldMk cId="1127555306" sldId="283"/>
        </pc:sldMkLst>
        <pc:spChg chg="mod">
          <ac:chgData name="Georgios Miskakis" userId="44b2163f-3f3f-427f-9606-72ab2f8439a5" providerId="ADAL" clId="{A73945AE-DCFA-4FD1-A90A-23CC5D84B6E8}" dt="2025-06-16T11:07:24.941" v="2" actId="20577"/>
          <ac:spMkLst>
            <pc:docMk/>
            <pc:sldMk cId="1127555306" sldId="283"/>
            <ac:spMk id="3" creationId="{A45DA132-E54F-824C-D739-603C10CA87DC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29.368" v="3" actId="20577"/>
        <pc:sldMkLst>
          <pc:docMk/>
          <pc:sldMk cId="2794914155" sldId="284"/>
        </pc:sldMkLst>
        <pc:spChg chg="mod">
          <ac:chgData name="Georgios Miskakis" userId="44b2163f-3f3f-427f-9606-72ab2f8439a5" providerId="ADAL" clId="{A73945AE-DCFA-4FD1-A90A-23CC5D84B6E8}" dt="2025-06-16T11:07:29.368" v="3" actId="20577"/>
          <ac:spMkLst>
            <pc:docMk/>
            <pc:sldMk cId="2794914155" sldId="284"/>
            <ac:spMk id="3" creationId="{E7443E5E-35E0-9665-1228-58BB93E13FA6}"/>
          </ac:spMkLst>
        </pc:spChg>
      </pc:sldChg>
      <pc:sldChg chg="modSp mod modTransition">
        <pc:chgData name="Georgios Miskakis" userId="44b2163f-3f3f-427f-9606-72ab2f8439a5" providerId="ADAL" clId="{A73945AE-DCFA-4FD1-A90A-23CC5D84B6E8}" dt="2025-06-16T11:07:36.211" v="24" actId="20577"/>
        <pc:sldMkLst>
          <pc:docMk/>
          <pc:sldMk cId="4220524950" sldId="285"/>
        </pc:sldMkLst>
        <pc:spChg chg="mod">
          <ac:chgData name="Georgios Miskakis" userId="44b2163f-3f3f-427f-9606-72ab2f8439a5" providerId="ADAL" clId="{A73945AE-DCFA-4FD1-A90A-23CC5D84B6E8}" dt="2025-06-16T11:07:36.211" v="24" actId="20577"/>
          <ac:spMkLst>
            <pc:docMk/>
            <pc:sldMk cId="4220524950" sldId="285"/>
            <ac:spMk id="3" creationId="{90E42175-A157-52E2-B0DA-4D52D3D7142E}"/>
          </ac:spMkLst>
        </pc:spChg>
      </pc:sldChg>
      <pc:sldChg chg="modSp del mod modTransition">
        <pc:chgData name="Georgios Miskakis" userId="44b2163f-3f3f-427f-9606-72ab2f8439a5" providerId="ADAL" clId="{A73945AE-DCFA-4FD1-A90A-23CC5D84B6E8}" dt="2025-06-16T11:08:49.919" v="93" actId="2696"/>
        <pc:sldMkLst>
          <pc:docMk/>
          <pc:sldMk cId="2137919294" sldId="287"/>
        </pc:sldMkLst>
        <pc:spChg chg="mod">
          <ac:chgData name="Georgios Miskakis" userId="44b2163f-3f3f-427f-9606-72ab2f8439a5" providerId="ADAL" clId="{A73945AE-DCFA-4FD1-A90A-23CC5D84B6E8}" dt="2025-06-16T11:08:05.027" v="58" actId="20577"/>
          <ac:spMkLst>
            <pc:docMk/>
            <pc:sldMk cId="2137919294" sldId="287"/>
            <ac:spMk id="3" creationId="{6114410A-AB67-2F31-BF9C-596AF43B4D93}"/>
          </ac:spMkLst>
        </pc:spChg>
      </pc:sldChg>
      <pc:sldChg chg="modSp add mod">
        <pc:chgData name="Georgios Miskakis" userId="44b2163f-3f3f-427f-9606-72ab2f8439a5" providerId="ADAL" clId="{A73945AE-DCFA-4FD1-A90A-23CC5D84B6E8}" dt="2025-06-16T11:08:43.805" v="92" actId="313"/>
        <pc:sldMkLst>
          <pc:docMk/>
          <pc:sldMk cId="1171485411" sldId="288"/>
        </pc:sldMkLst>
        <pc:spChg chg="mod">
          <ac:chgData name="Georgios Miskakis" userId="44b2163f-3f3f-427f-9606-72ab2f8439a5" providerId="ADAL" clId="{A73945AE-DCFA-4FD1-A90A-23CC5D84B6E8}" dt="2025-06-16T11:08:28.298" v="87" actId="207"/>
          <ac:spMkLst>
            <pc:docMk/>
            <pc:sldMk cId="1171485411" sldId="288"/>
            <ac:spMk id="3" creationId="{36FADA02-2BF0-3B74-8277-8C5B9954FF49}"/>
          </ac:spMkLst>
        </pc:spChg>
        <pc:spChg chg="mod">
          <ac:chgData name="Georgios Miskakis" userId="44b2163f-3f3f-427f-9606-72ab2f8439a5" providerId="ADAL" clId="{A73945AE-DCFA-4FD1-A90A-23CC5D84B6E8}" dt="2025-06-16T11:08:21.106" v="86" actId="1036"/>
          <ac:spMkLst>
            <pc:docMk/>
            <pc:sldMk cId="1171485411" sldId="288"/>
            <ac:spMk id="4" creationId="{5E053C81-68F1-1E5D-10A9-6F74FA9C310C}"/>
          </ac:spMkLst>
        </pc:spChg>
        <pc:spChg chg="mod">
          <ac:chgData name="Georgios Miskakis" userId="44b2163f-3f3f-427f-9606-72ab2f8439a5" providerId="ADAL" clId="{A73945AE-DCFA-4FD1-A90A-23CC5D84B6E8}" dt="2025-06-16T11:08:43.805" v="92" actId="313"/>
          <ac:spMkLst>
            <pc:docMk/>
            <pc:sldMk cId="1171485411" sldId="288"/>
            <ac:spMk id="7" creationId="{697C96FE-8AB1-8FFA-C732-53B065EBD976}"/>
          </ac:spMkLst>
        </pc:spChg>
      </pc:sldChg>
    </pc:docChg>
  </pc:docChgLst>
  <pc:docChgLst>
    <pc:chgData name="Georgios Miskakis" userId="44b2163f-3f3f-427f-9606-72ab2f8439a5" providerId="ADAL" clId="{AECBCC42-95E9-4C39-AB58-8B4AFB574EF5}"/>
    <pc:docChg chg="undo custSel addSld delSld modSld">
      <pc:chgData name="Georgios Miskakis" userId="44b2163f-3f3f-427f-9606-72ab2f8439a5" providerId="ADAL" clId="{AECBCC42-95E9-4C39-AB58-8B4AFB574EF5}" dt="2025-06-16T13:47:24.764" v="521" actId="478"/>
      <pc:docMkLst>
        <pc:docMk/>
      </pc:docMkLst>
      <pc:sldChg chg="addSp delSp modSp mod setBg delDesignElem">
        <pc:chgData name="Georgios Miskakis" userId="44b2163f-3f3f-427f-9606-72ab2f8439a5" providerId="ADAL" clId="{AECBCC42-95E9-4C39-AB58-8B4AFB574EF5}" dt="2025-06-16T13:41:35.180" v="170"/>
        <pc:sldMkLst>
          <pc:docMk/>
          <pc:sldMk cId="813993434" sldId="256"/>
        </pc:sldMkLst>
        <pc:spChg chg="mod">
          <ac:chgData name="Georgios Miskakis" userId="44b2163f-3f3f-427f-9606-72ab2f8439a5" providerId="ADAL" clId="{AECBCC42-95E9-4C39-AB58-8B4AFB574EF5}" dt="2025-06-16T13:36:13.458" v="93" actId="1076"/>
          <ac:spMkLst>
            <pc:docMk/>
            <pc:sldMk cId="813993434" sldId="256"/>
            <ac:spMk id="2" creationId="{6D160558-8328-C559-15DB-14CA75D04DFF}"/>
          </ac:spMkLst>
        </pc:spChg>
        <pc:spChg chg="mod">
          <ac:chgData name="Georgios Miskakis" userId="44b2163f-3f3f-427f-9606-72ab2f8439a5" providerId="ADAL" clId="{AECBCC42-95E9-4C39-AB58-8B4AFB574EF5}" dt="2025-06-16T13:36:10.316" v="92" actId="1076"/>
          <ac:spMkLst>
            <pc:docMk/>
            <pc:sldMk cId="813993434" sldId="256"/>
            <ac:spMk id="3" creationId="{2AA9D672-C1AE-B75A-E269-C9FD5A0AB8F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813993434" sldId="256"/>
            <ac:spMk id="8" creationId="{4187D111-0A9D-421B-84EB-FC5811C3A93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813993434" sldId="256"/>
            <ac:spMk id="43" creationId="{729E7B49-E1D9-4EAE-8B30-D958A9580767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813993434" sldId="256"/>
            <ac:spMk id="45" creationId="{D2BA0570-7BB5-4FB7-B41A-048CE0327BAC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813993434" sldId="256"/>
            <ac:grpSpMk id="10" creationId="{A0064D7E-06DA-49C2-98D1-4C063EBE9ECE}"/>
          </ac:grpSpMkLst>
        </pc:grpChg>
        <pc:picChg chg="add del mod ord">
          <ac:chgData name="Georgios Miskakis" userId="44b2163f-3f3f-427f-9606-72ab2f8439a5" providerId="ADAL" clId="{AECBCC42-95E9-4C39-AB58-8B4AFB574EF5}" dt="2025-06-16T13:34:09.080" v="48" actId="478"/>
          <ac:picMkLst>
            <pc:docMk/>
            <pc:sldMk cId="813993434" sldId="256"/>
            <ac:picMk id="56" creationId="{6F9AE1E2-78E1-41A9-0C04-A62A2518443F}"/>
          </ac:picMkLst>
        </pc:picChg>
        <pc:picChg chg="add del mod">
          <ac:chgData name="Georgios Miskakis" userId="44b2163f-3f3f-427f-9606-72ab2f8439a5" providerId="ADAL" clId="{AECBCC42-95E9-4C39-AB58-8B4AFB574EF5}" dt="2025-06-16T13:36:01.852" v="91" actId="1076"/>
          <ac:picMkLst>
            <pc:docMk/>
            <pc:sldMk cId="813993434" sldId="256"/>
            <ac:picMk id="1026" creationId="{74E26F0C-E36A-AC9C-7E72-1AE836703605}"/>
          </ac:picMkLst>
        </pc:picChg>
        <pc:picChg chg="add del">
          <ac:chgData name="Georgios Miskakis" userId="44b2163f-3f3f-427f-9606-72ab2f8439a5" providerId="ADAL" clId="{AECBCC42-95E9-4C39-AB58-8B4AFB574EF5}" dt="2025-06-16T13:41:35.180" v="170"/>
          <ac:picMkLst>
            <pc:docMk/>
            <pc:sldMk cId="813993434" sldId="256"/>
            <ac:picMk id="1031" creationId="{C3ED72BE-2F78-4DD7-B0A1-DCD0503B1034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1:08.689" v="168" actId="1076"/>
        <pc:sldMkLst>
          <pc:docMk/>
          <pc:sldMk cId="1634352888" sldId="261"/>
        </pc:sldMkLst>
        <pc:spChg chg="mod">
          <ac:chgData name="Georgios Miskakis" userId="44b2163f-3f3f-427f-9606-72ab2f8439a5" providerId="ADAL" clId="{AECBCC42-95E9-4C39-AB58-8B4AFB574EF5}" dt="2025-06-16T13:41:08.689" v="168" actId="1076"/>
          <ac:spMkLst>
            <pc:docMk/>
            <pc:sldMk cId="1634352888" sldId="261"/>
            <ac:spMk id="2" creationId="{978C7118-D888-133F-57BB-8DDAAF8A5392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34352888" sldId="261"/>
            <ac:spMk id="196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34352888" sldId="261"/>
            <ac:spMk id="198" creationId="{3C541D4F-11C2-4F36-B2A3-AB9028F2A078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1634352888" sldId="261"/>
            <ac:grpSpMk id="197" creationId="{5591A4A5-C00F-4B45-9735-FD2841BF348B}"/>
          </ac:grpSpMkLst>
        </pc:grpChg>
      </pc:sldChg>
      <pc:sldChg chg="delSp modSp mod delDesignElem">
        <pc:chgData name="Georgios Miskakis" userId="44b2163f-3f3f-427f-9606-72ab2f8439a5" providerId="ADAL" clId="{AECBCC42-95E9-4C39-AB58-8B4AFB574EF5}" dt="2025-06-16T13:40:30.495" v="167" actId="207"/>
        <pc:sldMkLst>
          <pc:docMk/>
          <pc:sldMk cId="2985658133" sldId="262"/>
        </pc:sldMkLst>
        <pc:spChg chg="mod">
          <ac:chgData name="Georgios Miskakis" userId="44b2163f-3f3f-427f-9606-72ab2f8439a5" providerId="ADAL" clId="{AECBCC42-95E9-4C39-AB58-8B4AFB574EF5}" dt="2025-06-16T13:40:30.495" v="167" actId="207"/>
          <ac:spMkLst>
            <pc:docMk/>
            <pc:sldMk cId="2985658133" sldId="262"/>
            <ac:spMk id="2" creationId="{978C7118-D888-133F-57BB-8DDAAF8A5392}"/>
          </ac:spMkLst>
        </pc:spChg>
        <pc:spChg chg="mod">
          <ac:chgData name="Georgios Miskakis" userId="44b2163f-3f3f-427f-9606-72ab2f8439a5" providerId="ADAL" clId="{AECBCC42-95E9-4C39-AB58-8B4AFB574EF5}" dt="2025-06-16T13:39:37.534" v="160" actId="1076"/>
          <ac:spMkLst>
            <pc:docMk/>
            <pc:sldMk cId="2985658133" sldId="262"/>
            <ac:spMk id="4" creationId="{DC926414-3E1F-73E0-675F-85C03061E47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985658133" sldId="262"/>
            <ac:spMk id="196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985658133" sldId="262"/>
            <ac:spMk id="198" creationId="{3C541D4F-11C2-4F36-B2A3-AB9028F2A078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2985658133" sldId="262"/>
            <ac:grpSpMk id="197" creationId="{5591A4A5-C00F-4B45-9735-FD2841BF348B}"/>
          </ac:grpSpMkLst>
        </pc:grpChg>
        <pc:picChg chg="mod">
          <ac:chgData name="Georgios Miskakis" userId="44b2163f-3f3f-427f-9606-72ab2f8439a5" providerId="ADAL" clId="{AECBCC42-95E9-4C39-AB58-8B4AFB574EF5}" dt="2025-06-16T13:36:57.265" v="94" actId="208"/>
          <ac:picMkLst>
            <pc:docMk/>
            <pc:sldMk cId="2985658133" sldId="262"/>
            <ac:picMk id="14" creationId="{54F6AA3B-01D5-82F7-8BA1-B7A1BCA61782}"/>
          </ac:picMkLst>
        </pc:picChg>
      </pc:sldChg>
      <pc:sldChg chg="delSp modSp mod delDesignElem">
        <pc:chgData name="Georgios Miskakis" userId="44b2163f-3f3f-427f-9606-72ab2f8439a5" providerId="ADAL" clId="{AECBCC42-95E9-4C39-AB58-8B4AFB574EF5}" dt="2025-06-16T13:40:19.634" v="166" actId="207"/>
        <pc:sldMkLst>
          <pc:docMk/>
          <pc:sldMk cId="564532028" sldId="263"/>
        </pc:sldMkLst>
        <pc:spChg chg="mod">
          <ac:chgData name="Georgios Miskakis" userId="44b2163f-3f3f-427f-9606-72ab2f8439a5" providerId="ADAL" clId="{AECBCC42-95E9-4C39-AB58-8B4AFB574EF5}" dt="2025-06-16T13:40:19.634" v="166" actId="207"/>
          <ac:spMkLst>
            <pc:docMk/>
            <pc:sldMk cId="564532028" sldId="263"/>
            <ac:spMk id="2" creationId="{044B6532-5A4F-4BF5-B244-72854D2C5A3B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564532028" sldId="263"/>
            <ac:spMk id="42" creationId="{2437C4A8-8E3A-4ADA-93B9-64737CE1ABB1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564532028" sldId="263"/>
            <ac:spMk id="44" creationId="{4E1EF4E8-5513-4BF5-BC41-04645281C672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564532028" sldId="263"/>
            <ac:spMk id="79" creationId="{1C8FF592-DEC3-42D7-B2CD-5797E102B51F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564532028" sldId="263"/>
            <ac:grpSpMk id="9" creationId="{748618E9-EE2D-4864-9EEE-58939BD4FBBA}"/>
          </ac:grpSpMkLst>
        </pc:gr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564532028" sldId="263"/>
            <ac:grpSpMk id="46" creationId="{9CB1D807-3EEB-4C2C-BB0A-D0BCEEDCBC8C}"/>
          </ac:grpSpMkLst>
        </pc:grpChg>
        <pc:picChg chg="del mod">
          <ac:chgData name="Georgios Miskakis" userId="44b2163f-3f3f-427f-9606-72ab2f8439a5" providerId="ADAL" clId="{AECBCC42-95E9-4C39-AB58-8B4AFB574EF5}" dt="2025-06-16T13:37:29.462" v="98" actId="478"/>
          <ac:picMkLst>
            <pc:docMk/>
            <pc:sldMk cId="564532028" sldId="263"/>
            <ac:picMk id="5" creationId="{634E01FB-BAF7-12BF-B6BD-5BA75D6A6F74}"/>
          </ac:picMkLst>
        </pc:picChg>
      </pc:sldChg>
      <pc:sldChg chg="addSp delSp modSp mod modTransition setBg">
        <pc:chgData name="Georgios Miskakis" userId="44b2163f-3f3f-427f-9606-72ab2f8439a5" providerId="ADAL" clId="{AECBCC42-95E9-4C39-AB58-8B4AFB574EF5}" dt="2025-06-16T13:47:24.764" v="521" actId="478"/>
        <pc:sldMkLst>
          <pc:docMk/>
          <pc:sldMk cId="1302414792" sldId="276"/>
        </pc:sldMkLst>
        <pc:spChg chg="mod">
          <ac:chgData name="Georgios Miskakis" userId="44b2163f-3f3f-427f-9606-72ab2f8439a5" providerId="ADAL" clId="{AECBCC42-95E9-4C39-AB58-8B4AFB574EF5}" dt="2025-06-16T13:40:02.866" v="165" actId="1076"/>
          <ac:spMkLst>
            <pc:docMk/>
            <pc:sldMk cId="1302414792" sldId="276"/>
            <ac:spMk id="2" creationId="{044B6532-5A4F-4BF5-B244-72854D2C5A3B}"/>
          </ac:spMkLst>
        </pc:spChg>
        <pc:spChg chg="del">
          <ac:chgData name="Georgios Miskakis" userId="44b2163f-3f3f-427f-9606-72ab2f8439a5" providerId="ADAL" clId="{AECBCC42-95E9-4C39-AB58-8B4AFB574EF5}" dt="2025-06-16T13:31:44.576" v="41" actId="478"/>
          <ac:spMkLst>
            <pc:docMk/>
            <pc:sldMk cId="1302414792" sldId="276"/>
            <ac:spMk id="6" creationId="{434276B2-794E-BCFF-60F0-490A3D3C7D75}"/>
          </ac:spMkLst>
        </pc:spChg>
        <pc:spChg chg="add del mod">
          <ac:chgData name="Georgios Miskakis" userId="44b2163f-3f3f-427f-9606-72ab2f8439a5" providerId="ADAL" clId="{AECBCC42-95E9-4C39-AB58-8B4AFB574EF5}" dt="2025-06-16T13:39:58.354" v="164" actId="478"/>
          <ac:spMkLst>
            <pc:docMk/>
            <pc:sldMk cId="1302414792" sldId="276"/>
            <ac:spMk id="7" creationId="{0BD0A043-E066-BAC2-E452-A205EBC183FF}"/>
          </ac:spMkLst>
        </pc:spChg>
        <pc:spChg chg="del">
          <ac:chgData name="Georgios Miskakis" userId="44b2163f-3f3f-427f-9606-72ab2f8439a5" providerId="ADAL" clId="{AECBCC42-95E9-4C39-AB58-8B4AFB574EF5}" dt="2025-06-16T13:47:24.764" v="521" actId="478"/>
          <ac:spMkLst>
            <pc:docMk/>
            <pc:sldMk cId="1302414792" sldId="276"/>
            <ac:spMk id="8" creationId="{35A5B46E-8210-22C0-231C-5BE8E300BB53}"/>
          </ac:spMkLst>
        </pc:spChg>
        <pc:picChg chg="del mod">
          <ac:chgData name="Georgios Miskakis" userId="44b2163f-3f3f-427f-9606-72ab2f8439a5" providerId="ADAL" clId="{AECBCC42-95E9-4C39-AB58-8B4AFB574EF5}" dt="2025-06-16T13:39:50.635" v="162" actId="478"/>
          <ac:picMkLst>
            <pc:docMk/>
            <pc:sldMk cId="1302414792" sldId="276"/>
            <ac:picMk id="5" creationId="{634E01FB-BAF7-12BF-B6BD-5BA75D6A6F74}"/>
          </ac:picMkLst>
        </pc:picChg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3975878529" sldId="277"/>
        </pc:sldMkLst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3975878529" sldId="277"/>
            <ac:spMk id="12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3975878529" sldId="277"/>
            <ac:spMk id="14" creationId="{E176DC30-5F54-423B-AF50-738BEABE7F68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3975878529" sldId="277"/>
            <ac:spMk id="53" creationId="{F3730C34-30B8-42E4-824D-F095747C45E1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3975878529" sldId="277"/>
            <ac:grpSpMk id="16" creationId="{4675998B-83F9-4DD6-A181-01CC6390EB15}"/>
          </ac:grpSpMkLst>
        </pc:grpChg>
      </pc:sldChg>
      <pc:sldChg chg="delSp delDesignElem">
        <pc:chgData name="Georgios Miskakis" userId="44b2163f-3f3f-427f-9606-72ab2f8439a5" providerId="ADAL" clId="{AECBCC42-95E9-4C39-AB58-8B4AFB574EF5}" dt="2025-06-16T13:28:01.976" v="8"/>
        <pc:sldMkLst>
          <pc:docMk/>
          <pc:sldMk cId="2219809388" sldId="279"/>
        </pc:sldMkLst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219809388" sldId="279"/>
            <ac:spMk id="166" creationId="{1C582B07-D0F0-4B6B-A5D9-D2F192CB3A4E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219809388" sldId="279"/>
            <ac:spMk id="168" creationId="{CFDF70F4-97B6-40D8-B1FA-9580DBD23934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219809388" sldId="279"/>
            <ac:spMk id="203" creationId="{9E92C66B-792F-479F-B983-F47FEE1AB562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2219809388" sldId="279"/>
            <ac:grpSpMk id="170" creationId="{807F70BA-21EF-4B7D-ACFF-D02E136D44B5}"/>
          </ac:grpSpMkLst>
        </pc:grpChg>
      </pc:sldChg>
      <pc:sldChg chg="delSp modSp mod delDesignElem">
        <pc:chgData name="Georgios Miskakis" userId="44b2163f-3f3f-427f-9606-72ab2f8439a5" providerId="ADAL" clId="{AECBCC42-95E9-4C39-AB58-8B4AFB574EF5}" dt="2025-06-16T13:31:26.735" v="39" actId="255"/>
        <pc:sldMkLst>
          <pc:docMk/>
          <pc:sldMk cId="2026716084" sldId="280"/>
        </pc:sldMkLst>
        <pc:spChg chg="mod">
          <ac:chgData name="Georgios Miskakis" userId="44b2163f-3f3f-427f-9606-72ab2f8439a5" providerId="ADAL" clId="{AECBCC42-95E9-4C39-AB58-8B4AFB574EF5}" dt="2025-06-16T13:31:26.735" v="39" actId="255"/>
          <ac:spMkLst>
            <pc:docMk/>
            <pc:sldMk cId="2026716084" sldId="280"/>
            <ac:spMk id="3" creationId="{05A9075B-4710-2E0E-6B09-A51BE3A18CCB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026716084" sldId="280"/>
            <ac:spMk id="84" creationId="{0F650A69-32DA-67B2-5F6E-0878A8A8219B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2026716084" sldId="280"/>
            <ac:spMk id="119" creationId="{5DB3CB1E-A7A3-241C-42F8-53FE0205D239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2026716084" sldId="280"/>
            <ac:grpSpMk id="86" creationId="{EE950838-0407-B6AA-CDA8-3B7BF1CF1C1F}"/>
          </ac:grpSpMkLst>
        </pc:grpChg>
        <pc:graphicFrameChg chg="mod modGraphic">
          <ac:chgData name="Georgios Miskakis" userId="44b2163f-3f3f-427f-9606-72ab2f8439a5" providerId="ADAL" clId="{AECBCC42-95E9-4C39-AB58-8B4AFB574EF5}" dt="2025-06-16T13:30:11.622" v="24" actId="20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delSp modSp mod delDesignElem">
        <pc:chgData name="Georgios Miskakis" userId="44b2163f-3f3f-427f-9606-72ab2f8439a5" providerId="ADAL" clId="{AECBCC42-95E9-4C39-AB58-8B4AFB574EF5}" dt="2025-06-16T13:31:32.236" v="40" actId="255"/>
        <pc:sldMkLst>
          <pc:docMk/>
          <pc:sldMk cId="1659566485" sldId="281"/>
        </pc:sldMkLst>
        <pc:spChg chg="mod">
          <ac:chgData name="Georgios Miskakis" userId="44b2163f-3f3f-427f-9606-72ab2f8439a5" providerId="ADAL" clId="{AECBCC42-95E9-4C39-AB58-8B4AFB574EF5}" dt="2025-06-16T13:31:32.236" v="40" actId="255"/>
          <ac:spMkLst>
            <pc:docMk/>
            <pc:sldMk cId="1659566485" sldId="281"/>
            <ac:spMk id="3" creationId="{95ECCE3F-C9DB-43DE-1035-FFC95B28B213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59566485" sldId="281"/>
            <ac:spMk id="84" creationId="{688AE028-088A-FF77-AEF4-A464560746B3}"/>
          </ac:spMkLst>
        </pc:spChg>
        <pc:spChg chg="del">
          <ac:chgData name="Georgios Miskakis" userId="44b2163f-3f3f-427f-9606-72ab2f8439a5" providerId="ADAL" clId="{AECBCC42-95E9-4C39-AB58-8B4AFB574EF5}" dt="2025-06-16T13:28:01.976" v="8"/>
          <ac:spMkLst>
            <pc:docMk/>
            <pc:sldMk cId="1659566485" sldId="281"/>
            <ac:spMk id="119" creationId="{D715302D-F267-884D-0D6F-773801965C94}"/>
          </ac:spMkLst>
        </pc:spChg>
        <pc:grpChg chg="del">
          <ac:chgData name="Georgios Miskakis" userId="44b2163f-3f3f-427f-9606-72ab2f8439a5" providerId="ADAL" clId="{AECBCC42-95E9-4C39-AB58-8B4AFB574EF5}" dt="2025-06-16T13:28:01.976" v="8"/>
          <ac:grpSpMkLst>
            <pc:docMk/>
            <pc:sldMk cId="1659566485" sldId="281"/>
            <ac:grpSpMk id="86" creationId="{E757BB00-CD13-4133-BD82-9C3DA6EBBD75}"/>
          </ac:grpSpMkLst>
        </pc:grpChg>
        <pc:graphicFrameChg chg="mod modGraphic">
          <ac:chgData name="Georgios Miskakis" userId="44b2163f-3f3f-427f-9606-72ab2f8439a5" providerId="ADAL" clId="{AECBCC42-95E9-4C39-AB58-8B4AFB574EF5}" dt="2025-06-16T13:31:07.487" v="36" actId="2057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modSp add del mod">
        <pc:chgData name="Georgios Miskakis" userId="44b2163f-3f3f-427f-9606-72ab2f8439a5" providerId="ADAL" clId="{AECBCC42-95E9-4C39-AB58-8B4AFB574EF5}" dt="2025-06-16T13:43:49.791" v="387" actId="2696"/>
        <pc:sldMkLst>
          <pc:docMk/>
          <pc:sldMk cId="1127555306" sldId="283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1127555306" sldId="283"/>
            <ac:spMk id="2" creationId="{96A4AA22-F6C8-2909-979F-FC43ECEF778D}"/>
          </ac:spMkLst>
        </pc:spChg>
        <pc:spChg chg="mod">
          <ac:chgData name="Georgios Miskakis" userId="44b2163f-3f3f-427f-9606-72ab2f8439a5" providerId="ADAL" clId="{AECBCC42-95E9-4C39-AB58-8B4AFB574EF5}" dt="2025-06-16T13:42:51.549" v="382" actId="1076"/>
          <ac:spMkLst>
            <pc:docMk/>
            <pc:sldMk cId="1127555306" sldId="283"/>
            <ac:spMk id="4" creationId="{6FE6F5BF-D764-B4C2-E171-B067798960B4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52.045" v="518"/>
        <pc:sldMkLst>
          <pc:docMk/>
          <pc:sldMk cId="2794914155" sldId="284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2794914155" sldId="284"/>
            <ac:spMk id="2" creationId="{8D763C41-D60E-6D98-F57F-8591C2AE5AB9}"/>
          </ac:spMkLst>
        </pc:spChg>
        <pc:spChg chg="mod">
          <ac:chgData name="Georgios Miskakis" userId="44b2163f-3f3f-427f-9606-72ab2f8439a5" providerId="ADAL" clId="{AECBCC42-95E9-4C39-AB58-8B4AFB574EF5}" dt="2025-06-16T13:32:47.790" v="43" actId="207"/>
          <ac:spMkLst>
            <pc:docMk/>
            <pc:sldMk cId="2794914155" sldId="284"/>
            <ac:spMk id="3" creationId="{E7443E5E-35E0-9665-1228-58BB93E13FA6}"/>
          </ac:spMkLst>
        </pc:spChg>
        <pc:spChg chg="mod">
          <ac:chgData name="Georgios Miskakis" userId="44b2163f-3f3f-427f-9606-72ab2f8439a5" providerId="ADAL" clId="{AECBCC42-95E9-4C39-AB58-8B4AFB574EF5}" dt="2025-06-16T13:43:43.459" v="386"/>
          <ac:spMkLst>
            <pc:docMk/>
            <pc:sldMk cId="2794914155" sldId="284"/>
            <ac:spMk id="7" creationId="{A288C17E-6DAA-B345-639B-E54196D0D95B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58.305" v="520"/>
        <pc:sldMkLst>
          <pc:docMk/>
          <pc:sldMk cId="4220524950" sldId="285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4220524950" sldId="285"/>
            <ac:spMk id="2" creationId="{90F21CBB-14C6-58BA-00D9-C1FC8A877945}"/>
          </ac:spMkLst>
        </pc:spChg>
        <pc:spChg chg="mod">
          <ac:chgData name="Georgios Miskakis" userId="44b2163f-3f3f-427f-9606-72ab2f8439a5" providerId="ADAL" clId="{AECBCC42-95E9-4C39-AB58-8B4AFB574EF5}" dt="2025-06-16T13:32:42.210" v="42" actId="207"/>
          <ac:spMkLst>
            <pc:docMk/>
            <pc:sldMk cId="4220524950" sldId="285"/>
            <ac:spMk id="3" creationId="{90E42175-A157-52E2-B0DA-4D52D3D7142E}"/>
          </ac:spMkLst>
        </pc:spChg>
        <pc:spChg chg="mod">
          <ac:chgData name="Georgios Miskakis" userId="44b2163f-3f3f-427f-9606-72ab2f8439a5" providerId="ADAL" clId="{AECBCC42-95E9-4C39-AB58-8B4AFB574EF5}" dt="2025-06-16T13:46:16.613" v="488" actId="1036"/>
          <ac:spMkLst>
            <pc:docMk/>
            <pc:sldMk cId="4220524950" sldId="285"/>
            <ac:spMk id="4" creationId="{61533317-1D4D-3BC4-0643-E2CCFE895BA9}"/>
          </ac:spMkLst>
        </pc:spChg>
      </pc:sldChg>
      <pc:sldChg chg="modSp mod modTransition">
        <pc:chgData name="Georgios Miskakis" userId="44b2163f-3f3f-427f-9606-72ab2f8439a5" providerId="ADAL" clId="{AECBCC42-95E9-4C39-AB58-8B4AFB574EF5}" dt="2025-06-16T13:46:35.378" v="517" actId="1036"/>
        <pc:sldMkLst>
          <pc:docMk/>
          <pc:sldMk cId="1171485411" sldId="288"/>
        </pc:sldMkLst>
        <pc:spChg chg="mod">
          <ac:chgData name="Georgios Miskakis" userId="44b2163f-3f3f-427f-9606-72ab2f8439a5" providerId="ADAL" clId="{AECBCC42-95E9-4C39-AB58-8B4AFB574EF5}" dt="2025-06-16T13:41:35.180" v="170"/>
          <ac:spMkLst>
            <pc:docMk/>
            <pc:sldMk cId="1171485411" sldId="288"/>
            <ac:spMk id="2" creationId="{8788AB90-1523-0E34-E04A-61735115D0BB}"/>
          </ac:spMkLst>
        </pc:spChg>
        <pc:spChg chg="mod">
          <ac:chgData name="Georgios Miskakis" userId="44b2163f-3f3f-427f-9606-72ab2f8439a5" providerId="ADAL" clId="{AECBCC42-95E9-4C39-AB58-8B4AFB574EF5}" dt="2025-06-16T13:46:35.378" v="517" actId="1036"/>
          <ac:spMkLst>
            <pc:docMk/>
            <pc:sldMk cId="1171485411" sldId="288"/>
            <ac:spMk id="4" creationId="{5E053C81-68F1-1E5D-10A9-6F74FA9C310C}"/>
          </ac:spMkLst>
        </pc:spChg>
      </pc:sldChg>
      <pc:sldChg chg="modSp add mod modTransition">
        <pc:chgData name="Georgios Miskakis" userId="44b2163f-3f3f-427f-9606-72ab2f8439a5" providerId="ADAL" clId="{AECBCC42-95E9-4C39-AB58-8B4AFB574EF5}" dt="2025-06-16T13:46:55.672" v="519"/>
        <pc:sldMkLst>
          <pc:docMk/>
          <pc:sldMk cId="1783158495" sldId="289"/>
        </pc:sldMkLst>
        <pc:spChg chg="ord">
          <ac:chgData name="Georgios Miskakis" userId="44b2163f-3f3f-427f-9606-72ab2f8439a5" providerId="ADAL" clId="{AECBCC42-95E9-4C39-AB58-8B4AFB574EF5}" dt="2025-06-16T13:45:46.413" v="395" actId="167"/>
          <ac:spMkLst>
            <pc:docMk/>
            <pc:sldMk cId="1783158495" sldId="289"/>
            <ac:spMk id="3" creationId="{119A46D9-3CBD-8B16-0436-4F9D9473E9EE}"/>
          </ac:spMkLst>
        </pc:spChg>
        <pc:spChg chg="mod ord">
          <ac:chgData name="Georgios Miskakis" userId="44b2163f-3f3f-427f-9606-72ab2f8439a5" providerId="ADAL" clId="{AECBCC42-95E9-4C39-AB58-8B4AFB574EF5}" dt="2025-06-16T13:46:03.949" v="441" actId="167"/>
          <ac:spMkLst>
            <pc:docMk/>
            <pc:sldMk cId="1783158495" sldId="289"/>
            <ac:spMk id="4" creationId="{2384F26C-F162-E45C-81F8-E9905821A7C1}"/>
          </ac:spMkLst>
        </pc:spChg>
      </pc:sldChg>
    </pc:docChg>
  </pc:docChgLst>
  <pc:docChgLst>
    <pc:chgData name="Georgios Miskakis" userId="44b2163f-3f3f-427f-9606-72ab2f8439a5" providerId="ADAL" clId="{A3546EFF-1485-40D7-A449-18573E6F141D}"/>
    <pc:docChg chg="custSel addSld modSld">
      <pc:chgData name="Georgios Miskakis" userId="44b2163f-3f3f-427f-9606-72ab2f8439a5" providerId="ADAL" clId="{A3546EFF-1485-40D7-A449-18573E6F141D}" dt="2025-06-04T14:27:48.004" v="367" actId="1076"/>
      <pc:docMkLst>
        <pc:docMk/>
      </pc:docMkLst>
      <pc:sldChg chg="modSp">
        <pc:chgData name="Georgios Miskakis" userId="44b2163f-3f3f-427f-9606-72ab2f8439a5" providerId="ADAL" clId="{A3546EFF-1485-40D7-A449-18573E6F141D}" dt="2025-06-03T08:57:55.087" v="26" actId="20577"/>
        <pc:sldMkLst>
          <pc:docMk/>
          <pc:sldMk cId="2026716084" sldId="280"/>
        </pc:sldMkLst>
        <pc:graphicFrameChg chg="mod">
          <ac:chgData name="Georgios Miskakis" userId="44b2163f-3f3f-427f-9606-72ab2f8439a5" providerId="ADAL" clId="{A3546EFF-1485-40D7-A449-18573E6F141D}" dt="2025-06-03T08:57:55.087" v="26" actId="20577"/>
          <ac:graphicFrameMkLst>
            <pc:docMk/>
            <pc:sldMk cId="2026716084" sldId="280"/>
            <ac:graphicFrameMk id="7" creationId="{589BFC40-50CD-59A9-E9D1-57584DBEBC2D}"/>
          </ac:graphicFrameMkLst>
        </pc:graphicFrameChg>
      </pc:sldChg>
      <pc:sldChg chg="modSp mod">
        <pc:chgData name="Georgios Miskakis" userId="44b2163f-3f3f-427f-9606-72ab2f8439a5" providerId="ADAL" clId="{A3546EFF-1485-40D7-A449-18573E6F141D}" dt="2025-06-03T08:58:06.032" v="27"/>
        <pc:sldMkLst>
          <pc:docMk/>
          <pc:sldMk cId="1659566485" sldId="281"/>
        </pc:sldMkLst>
        <pc:graphicFrameChg chg="mod modGraphic">
          <ac:chgData name="Georgios Miskakis" userId="44b2163f-3f3f-427f-9606-72ab2f8439a5" providerId="ADAL" clId="{A3546EFF-1485-40D7-A449-18573E6F141D}" dt="2025-06-03T08:58:06.032" v="27"/>
          <ac:graphicFrameMkLst>
            <pc:docMk/>
            <pc:sldMk cId="1659566485" sldId="281"/>
            <ac:graphicFrameMk id="7" creationId="{BCD93CA8-74BE-10B7-AF1B-95254272279F}"/>
          </ac:graphicFrameMkLst>
        </pc:graphicFrameChg>
      </pc:sldChg>
      <pc:sldChg chg="addSp delSp modSp new mod">
        <pc:chgData name="Georgios Miskakis" userId="44b2163f-3f3f-427f-9606-72ab2f8439a5" providerId="ADAL" clId="{A3546EFF-1485-40D7-A449-18573E6F141D}" dt="2025-06-04T14:27:48.004" v="367" actId="1076"/>
        <pc:sldMkLst>
          <pc:docMk/>
          <pc:sldMk cId="2089515258" sldId="282"/>
        </pc:sldMkLst>
      </pc:sldChg>
    </pc:docChg>
  </pc:docChgLst>
  <pc:docChgLst>
    <pc:chgData name="Georgios Miskakis" userId="44b2163f-3f3f-427f-9606-72ab2f8439a5" providerId="ADAL" clId="{7827F99D-84E5-4E97-A708-2A297FB4E1D1}"/>
    <pc:docChg chg="undo custSel addSld delSld modSld">
      <pc:chgData name="Georgios Miskakis" userId="44b2163f-3f3f-427f-9606-72ab2f8439a5" providerId="ADAL" clId="{7827F99D-84E5-4E97-A708-2A297FB4E1D1}" dt="2025-06-16T12:58:00.354" v="94" actId="27636"/>
      <pc:docMkLst>
        <pc:docMk/>
      </pc:docMkLst>
      <pc:sldChg chg="addSp modSp mod">
        <pc:chgData name="Georgios Miskakis" userId="44b2163f-3f3f-427f-9606-72ab2f8439a5" providerId="ADAL" clId="{7827F99D-84E5-4E97-A708-2A297FB4E1D1}" dt="2025-06-16T12:51:07.212" v="6" actId="1076"/>
        <pc:sldMkLst>
          <pc:docMk/>
          <pc:sldMk cId="813993434" sldId="256"/>
        </pc:sldMkLst>
        <pc:spChg chg="mod">
          <ac:chgData name="Georgios Miskakis" userId="44b2163f-3f3f-427f-9606-72ab2f8439a5" providerId="ADAL" clId="{7827F99D-84E5-4E97-A708-2A297FB4E1D1}" dt="2025-06-16T12:50:54.678" v="3" actId="1076"/>
          <ac:spMkLst>
            <pc:docMk/>
            <pc:sldMk cId="813993434" sldId="256"/>
            <ac:spMk id="2" creationId="{6D160558-8328-C559-15DB-14CA75D04DFF}"/>
          </ac:spMkLst>
        </pc:spChg>
        <pc:spChg chg="add mod">
          <ac:chgData name="Georgios Miskakis" userId="44b2163f-3f3f-427f-9606-72ab2f8439a5" providerId="ADAL" clId="{7827F99D-84E5-4E97-A708-2A297FB4E1D1}" dt="2025-06-16T12:51:07.212" v="6" actId="1076"/>
          <ac:spMkLst>
            <pc:docMk/>
            <pc:sldMk cId="813993434" sldId="256"/>
            <ac:spMk id="3" creationId="{2AA9D672-C1AE-B75A-E269-C9FD5A0AB8F1}"/>
          </ac:spMkLst>
        </pc:spChg>
      </pc:sldChg>
      <pc:sldChg chg="del">
        <pc:chgData name="Georgios Miskakis" userId="44b2163f-3f3f-427f-9606-72ab2f8439a5" providerId="ADAL" clId="{7827F99D-84E5-4E97-A708-2A297FB4E1D1}" dt="2025-06-16T12:51:10.590" v="7" actId="2696"/>
        <pc:sldMkLst>
          <pc:docMk/>
          <pc:sldMk cId="850788337" sldId="258"/>
        </pc:sldMkLst>
      </pc:sldChg>
      <pc:sldChg chg="delSp modSp mod">
        <pc:chgData name="Georgios Miskakis" userId="44b2163f-3f3f-427f-9606-72ab2f8439a5" providerId="ADAL" clId="{7827F99D-84E5-4E97-A708-2A297FB4E1D1}" dt="2025-06-16T12:55:02.647" v="70" actId="20577"/>
        <pc:sldMkLst>
          <pc:docMk/>
          <pc:sldMk cId="2985658133" sldId="262"/>
        </pc:sldMkLst>
        <pc:spChg chg="mod">
          <ac:chgData name="Georgios Miskakis" userId="44b2163f-3f3f-427f-9606-72ab2f8439a5" providerId="ADAL" clId="{7827F99D-84E5-4E97-A708-2A297FB4E1D1}" dt="2025-06-16T12:55:02.647" v="70" actId="20577"/>
          <ac:spMkLst>
            <pc:docMk/>
            <pc:sldMk cId="2985658133" sldId="262"/>
            <ac:spMk id="4" creationId="{DC926414-3E1F-73E0-675F-85C03061E471}"/>
          </ac:spMkLst>
        </pc:spChg>
        <pc:picChg chg="del">
          <ac:chgData name="Georgios Miskakis" userId="44b2163f-3f3f-427f-9606-72ab2f8439a5" providerId="ADAL" clId="{7827F99D-84E5-4E97-A708-2A297FB4E1D1}" dt="2025-06-16T12:54:25.098" v="21" actId="478"/>
          <ac:picMkLst>
            <pc:docMk/>
            <pc:sldMk cId="2985658133" sldId="262"/>
            <ac:picMk id="5" creationId="{E43E56E6-9DF0-5449-E46B-172AEA0B3DEA}"/>
          </ac:picMkLst>
        </pc:picChg>
        <pc:picChg chg="mod">
          <ac:chgData name="Georgios Miskakis" userId="44b2163f-3f3f-427f-9606-72ab2f8439a5" providerId="ADAL" clId="{7827F99D-84E5-4E97-A708-2A297FB4E1D1}" dt="2025-06-16T12:54:34.588" v="34" actId="1036"/>
          <ac:picMkLst>
            <pc:docMk/>
            <pc:sldMk cId="2985658133" sldId="262"/>
            <ac:picMk id="6" creationId="{0852F073-6B45-F0F1-6738-62940DD9C552}"/>
          </ac:picMkLst>
        </pc:picChg>
      </pc:sldChg>
      <pc:sldChg chg="addSp delSp modSp mod">
        <pc:chgData name="Georgios Miskakis" userId="44b2163f-3f3f-427f-9606-72ab2f8439a5" providerId="ADAL" clId="{7827F99D-84E5-4E97-A708-2A297FB4E1D1}" dt="2025-06-16T12:57:39.275" v="89" actId="14100"/>
        <pc:sldMkLst>
          <pc:docMk/>
          <pc:sldMk cId="564532028" sldId="263"/>
        </pc:sldMkLst>
        <pc:spChg chg="mod">
          <ac:chgData name="Georgios Miskakis" userId="44b2163f-3f3f-427f-9606-72ab2f8439a5" providerId="ADAL" clId="{7827F99D-84E5-4E97-A708-2A297FB4E1D1}" dt="2025-06-16T12:56:23.138" v="75" actId="1076"/>
          <ac:spMkLst>
            <pc:docMk/>
            <pc:sldMk cId="564532028" sldId="263"/>
            <ac:spMk id="2" creationId="{044B6532-5A4F-4BF5-B244-72854D2C5A3B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42" creationId="{2437C4A8-8E3A-4ADA-93B9-64737CE1ABB1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44" creationId="{4E1EF4E8-5513-4BF5-BC41-04645281C672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79" creationId="{1C8FF592-DEC3-42D7-B2CD-5797E102B51F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17" creationId="{2437C4A8-8E3A-4ADA-93B9-64737CE1ABB1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19" creationId="{13B6DAC6-0186-4D62-AD69-90B9C0411EA3}"/>
          </ac:spMkLst>
        </pc:spChg>
        <pc:spChg chg="add del">
          <ac:chgData name="Georgios Miskakis" userId="44b2163f-3f3f-427f-9606-72ab2f8439a5" providerId="ADAL" clId="{7827F99D-84E5-4E97-A708-2A297FB4E1D1}" dt="2025-06-16T12:56:12.506" v="74" actId="26606"/>
          <ac:spMkLst>
            <pc:docMk/>
            <pc:sldMk cId="564532028" sldId="263"/>
            <ac:spMk id="154" creationId="{429C64BC-8915-422E-9361-EE04C48FFD40}"/>
          </ac:spMkLst>
        </pc:spChg>
        <pc:grpChg chg="add del">
          <ac:chgData name="Georgios Miskakis" userId="44b2163f-3f3f-427f-9606-72ab2f8439a5" providerId="ADAL" clId="{7827F99D-84E5-4E97-A708-2A297FB4E1D1}" dt="2025-06-16T12:56:12.506" v="74" actId="26606"/>
          <ac:grpSpMkLst>
            <pc:docMk/>
            <pc:sldMk cId="564532028" sldId="263"/>
            <ac:grpSpMk id="9" creationId="{748618E9-EE2D-4864-9EEE-58939BD4FBBA}"/>
          </ac:grpSpMkLst>
        </pc:grpChg>
        <pc:grpChg chg="add del">
          <ac:chgData name="Georgios Miskakis" userId="44b2163f-3f3f-427f-9606-72ab2f8439a5" providerId="ADAL" clId="{7827F99D-84E5-4E97-A708-2A297FB4E1D1}" dt="2025-06-16T12:56:12.506" v="74" actId="26606"/>
          <ac:grpSpMkLst>
            <pc:docMk/>
            <pc:sldMk cId="564532028" sldId="263"/>
            <ac:grpSpMk id="121" creationId="{A0297160-077C-4B0C-9F1E-6519CEDB84C4}"/>
          </ac:grpSpMkLst>
        </pc:grpChg>
        <pc:picChg chg="add del mod ord">
          <ac:chgData name="Georgios Miskakis" userId="44b2163f-3f3f-427f-9606-72ab2f8439a5" providerId="ADAL" clId="{7827F99D-84E5-4E97-A708-2A297FB4E1D1}" dt="2025-06-16T12:57:39.275" v="89" actId="14100"/>
          <ac:picMkLst>
            <pc:docMk/>
            <pc:sldMk cId="564532028" sldId="263"/>
            <ac:picMk id="5" creationId="{634E01FB-BAF7-12BF-B6BD-5BA75D6A6F74}"/>
          </ac:picMkLst>
        </pc:picChg>
      </pc:sldChg>
      <pc:sldChg chg="addSp delSp modSp mod">
        <pc:chgData name="Georgios Miskakis" userId="44b2163f-3f3f-427f-9606-72ab2f8439a5" providerId="ADAL" clId="{7827F99D-84E5-4E97-A708-2A297FB4E1D1}" dt="2025-06-16T12:58:00.354" v="94" actId="27636"/>
        <pc:sldMkLst>
          <pc:docMk/>
          <pc:sldMk cId="2219809388" sldId="279"/>
        </pc:sldMkLst>
        <pc:spChg chg="mod">
          <ac:chgData name="Georgios Miskakis" userId="44b2163f-3f3f-427f-9606-72ab2f8439a5" providerId="ADAL" clId="{7827F99D-84E5-4E97-A708-2A297FB4E1D1}" dt="2025-06-16T12:58:00.354" v="94" actId="27636"/>
          <ac:spMkLst>
            <pc:docMk/>
            <pc:sldMk cId="2219809388" sldId="279"/>
            <ac:spMk id="2" creationId="{D935AA5F-1B13-654A-A15B-963FAA15DBC8}"/>
          </ac:spMkLst>
        </pc:spChg>
        <pc:spChg chg="del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26" creationId="{1C582B07-D0F0-4B6B-A5D9-D2F192CB3A4E}"/>
          </ac:spMkLst>
        </pc:spChg>
        <pc:spChg chg="del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1" creationId="{5FB205E9-694A-469E-97E7-7339DE0BC2DC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6" creationId="{1C582B07-D0F0-4B6B-A5D9-D2F192CB3A4E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168" creationId="{CFDF70F4-97B6-40D8-B1FA-9580DBD23934}"/>
          </ac:spMkLst>
        </pc:spChg>
        <pc:spChg chg="add">
          <ac:chgData name="Georgios Miskakis" userId="44b2163f-3f3f-427f-9606-72ab2f8439a5" providerId="ADAL" clId="{7827F99D-84E5-4E97-A708-2A297FB4E1D1}" dt="2025-06-16T12:52:05.334" v="8" actId="26606"/>
          <ac:spMkLst>
            <pc:docMk/>
            <pc:sldMk cId="2219809388" sldId="279"/>
            <ac:spMk id="203" creationId="{9E92C66B-792F-479F-B983-F47FEE1AB562}"/>
          </ac:spMkLst>
        </pc:spChg>
        <pc:grpChg chg="del">
          <ac:chgData name="Georgios Miskakis" userId="44b2163f-3f3f-427f-9606-72ab2f8439a5" providerId="ADAL" clId="{7827F99D-84E5-4E97-A708-2A297FB4E1D1}" dt="2025-06-16T12:52:05.334" v="8" actId="26606"/>
          <ac:grpSpMkLst>
            <pc:docMk/>
            <pc:sldMk cId="2219809388" sldId="279"/>
            <ac:grpSpMk id="128" creationId="{614A5768-EA51-48A2-8E17-AE20B9FE0242}"/>
          </ac:grpSpMkLst>
        </pc:grpChg>
        <pc:grpChg chg="add">
          <ac:chgData name="Georgios Miskakis" userId="44b2163f-3f3f-427f-9606-72ab2f8439a5" providerId="ADAL" clId="{7827F99D-84E5-4E97-A708-2A297FB4E1D1}" dt="2025-06-16T12:52:05.334" v="8" actId="26606"/>
          <ac:grpSpMkLst>
            <pc:docMk/>
            <pc:sldMk cId="2219809388" sldId="279"/>
            <ac:grpSpMk id="170" creationId="{807F70BA-21EF-4B7D-ACFF-D02E136D44B5}"/>
          </ac:grpSpMkLst>
        </pc:grpChg>
        <pc:picChg chg="mod">
          <ac:chgData name="Georgios Miskakis" userId="44b2163f-3f3f-427f-9606-72ab2f8439a5" providerId="ADAL" clId="{7827F99D-84E5-4E97-A708-2A297FB4E1D1}" dt="2025-06-16T12:52:05.334" v="8" actId="26606"/>
          <ac:picMkLst>
            <pc:docMk/>
            <pc:sldMk cId="2219809388" sldId="279"/>
            <ac:picMk id="123" creationId="{DDCD1C87-A38A-6F64-6297-6437F0E66BEB}"/>
          </ac:picMkLst>
        </pc:picChg>
      </pc:sldChg>
      <pc:sldChg chg="addSp delSp modSp add del mod setBg delDesignElem">
        <pc:chgData name="Georgios Miskakis" userId="44b2163f-3f3f-427f-9606-72ab2f8439a5" providerId="ADAL" clId="{7827F99D-84E5-4E97-A708-2A297FB4E1D1}" dt="2025-06-16T12:54:09.566" v="20" actId="2696"/>
        <pc:sldMkLst>
          <pc:docMk/>
          <pc:sldMk cId="759628688" sldId="289"/>
        </pc:sldMkLst>
        <pc:spChg chg="mod">
          <ac:chgData name="Georgios Miskakis" userId="44b2163f-3f3f-427f-9606-72ab2f8439a5" providerId="ADAL" clId="{7827F99D-84E5-4E97-A708-2A297FB4E1D1}" dt="2025-06-16T12:53:17.397" v="13" actId="6549"/>
          <ac:spMkLst>
            <pc:docMk/>
            <pc:sldMk cId="759628688" sldId="289"/>
            <ac:spMk id="2" creationId="{44B856D4-96E2-660C-5159-EBC7BCF67E5E}"/>
          </ac:spMkLst>
        </pc:spChg>
        <pc:spChg chg="add del mod">
          <ac:chgData name="Georgios Miskakis" userId="44b2163f-3f3f-427f-9606-72ab2f8439a5" providerId="ADAL" clId="{7827F99D-84E5-4E97-A708-2A297FB4E1D1}" dt="2025-06-16T12:53:43.166" v="16" actId="478"/>
          <ac:spMkLst>
            <pc:docMk/>
            <pc:sldMk cId="759628688" sldId="289"/>
            <ac:spMk id="3" creationId="{FD3A3725-FF7C-FFFB-07D6-BEFAD1C9E12E}"/>
          </ac:spMkLst>
        </pc:spChg>
        <pc:spChg chg="add del mod">
          <ac:chgData name="Georgios Miskakis" userId="44b2163f-3f3f-427f-9606-72ab2f8439a5" providerId="ADAL" clId="{7827F99D-84E5-4E97-A708-2A297FB4E1D1}" dt="2025-06-16T12:53:45.269" v="17" actId="478"/>
          <ac:spMkLst>
            <pc:docMk/>
            <pc:sldMk cId="759628688" sldId="289"/>
            <ac:spMk id="5" creationId="{54B948FA-3D84-5FBB-8AF5-C17DB1974BCC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6" creationId="{4528EE2F-8D9D-EB5F-A546-BFAEE3EF4A88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7" creationId="{F2D2FE4B-FF14-E1E4-B471-2DCD634AABE5}"/>
          </ac:spMkLst>
        </pc:spChg>
        <pc:spChg chg="add mod">
          <ac:chgData name="Georgios Miskakis" userId="44b2163f-3f3f-427f-9606-72ab2f8439a5" providerId="ADAL" clId="{7827F99D-84E5-4E97-A708-2A297FB4E1D1}" dt="2025-06-16T12:53:47.157" v="18"/>
          <ac:spMkLst>
            <pc:docMk/>
            <pc:sldMk cId="759628688" sldId="289"/>
            <ac:spMk id="8" creationId="{876C3265-C3A5-9427-06B2-5A81EEBC0CBB}"/>
          </ac:spMkLst>
        </pc:spChg>
        <pc:spChg chg="add mod">
          <ac:chgData name="Georgios Miskakis" userId="44b2163f-3f3f-427f-9606-72ab2f8439a5" providerId="ADAL" clId="{7827F99D-84E5-4E97-A708-2A297FB4E1D1}" dt="2025-06-16T12:53:57.731" v="19" actId="1076"/>
          <ac:spMkLst>
            <pc:docMk/>
            <pc:sldMk cId="759628688" sldId="289"/>
            <ac:spMk id="10" creationId="{F8E8D584-3612-F7F2-8451-AC2EC01E5586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28" creationId="{1C582B07-D0F0-4B6B-A5D9-D2F192CB3A4E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30" creationId="{CFDF70F4-97B6-40D8-B1FA-9580DBD23934}"/>
          </ac:spMkLst>
        </pc:spChg>
        <pc:spChg chg="add">
          <ac:chgData name="Georgios Miskakis" userId="44b2163f-3f3f-427f-9606-72ab2f8439a5" providerId="ADAL" clId="{7827F99D-84E5-4E97-A708-2A297FB4E1D1}" dt="2025-06-16T12:53:08.891" v="11" actId="26606"/>
          <ac:spMkLst>
            <pc:docMk/>
            <pc:sldMk cId="759628688" sldId="289"/>
            <ac:spMk id="165" creationId="{9E92C66B-792F-479F-B983-F47FEE1AB562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166" creationId="{8F548382-51E6-1132-4680-CA2CE2341FC4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168" creationId="{CDDD0F85-E757-7585-B226-C0721C177C9A}"/>
          </ac:spMkLst>
        </pc:spChg>
        <pc:spChg chg="del">
          <ac:chgData name="Georgios Miskakis" userId="44b2163f-3f3f-427f-9606-72ab2f8439a5" providerId="ADAL" clId="{7827F99D-84E5-4E97-A708-2A297FB4E1D1}" dt="2025-06-16T12:52:41.985" v="10"/>
          <ac:spMkLst>
            <pc:docMk/>
            <pc:sldMk cId="759628688" sldId="289"/>
            <ac:spMk id="203" creationId="{EC568524-7DE1-79F1-A6D5-8BC3426F0144}"/>
          </ac:spMkLst>
        </pc:spChg>
        <pc:grpChg chg="add">
          <ac:chgData name="Georgios Miskakis" userId="44b2163f-3f3f-427f-9606-72ab2f8439a5" providerId="ADAL" clId="{7827F99D-84E5-4E97-A708-2A297FB4E1D1}" dt="2025-06-16T12:53:08.891" v="11" actId="26606"/>
          <ac:grpSpMkLst>
            <pc:docMk/>
            <pc:sldMk cId="759628688" sldId="289"/>
            <ac:grpSpMk id="132" creationId="{807F70BA-21EF-4B7D-ACFF-D02E136D44B5}"/>
          </ac:grpSpMkLst>
        </pc:grpChg>
        <pc:grpChg chg="del">
          <ac:chgData name="Georgios Miskakis" userId="44b2163f-3f3f-427f-9606-72ab2f8439a5" providerId="ADAL" clId="{7827F99D-84E5-4E97-A708-2A297FB4E1D1}" dt="2025-06-16T12:52:41.985" v="10"/>
          <ac:grpSpMkLst>
            <pc:docMk/>
            <pc:sldMk cId="759628688" sldId="289"/>
            <ac:grpSpMk id="170" creationId="{CAA7BF93-7B43-F51A-223C-8563B09B5FEA}"/>
          </ac:grpSpMkLst>
        </pc:grpChg>
        <pc:picChg chg="del">
          <ac:chgData name="Georgios Miskakis" userId="44b2163f-3f3f-427f-9606-72ab2f8439a5" providerId="ADAL" clId="{7827F99D-84E5-4E97-A708-2A297FB4E1D1}" dt="2025-06-16T12:53:14.493" v="12" actId="478"/>
          <ac:picMkLst>
            <pc:docMk/>
            <pc:sldMk cId="759628688" sldId="289"/>
            <ac:picMk id="123" creationId="{F51DDEE7-6577-BD95-829C-E3E2C271E2CD}"/>
          </ac:picMkLst>
        </pc:picChg>
        <pc:cxnChg chg="add mod">
          <ac:chgData name="Georgios Miskakis" userId="44b2163f-3f3f-427f-9606-72ab2f8439a5" providerId="ADAL" clId="{7827F99D-84E5-4E97-A708-2A297FB4E1D1}" dt="2025-06-16T12:53:47.157" v="18"/>
          <ac:cxnSpMkLst>
            <pc:docMk/>
            <pc:sldMk cId="759628688" sldId="289"/>
            <ac:cxnSpMk id="9" creationId="{664F9BBE-4A34-9AFD-6D64-55FD6050A1AB}"/>
          </ac:cxnSpMkLst>
        </pc:cxnChg>
      </pc:sldChg>
      <pc:sldChg chg="addSp delSp modSp add del mod">
        <pc:chgData name="Georgios Miskakis" userId="44b2163f-3f3f-427f-9606-72ab2f8439a5" providerId="ADAL" clId="{7827F99D-84E5-4E97-A708-2A297FB4E1D1}" dt="2025-06-16T12:57:18.905" v="87" actId="2696"/>
        <pc:sldMkLst>
          <pc:docMk/>
          <pc:sldMk cId="2773193051" sldId="289"/>
        </pc:sldMkLst>
        <pc:spChg chg="mod">
          <ac:chgData name="Georgios Miskakis" userId="44b2163f-3f3f-427f-9606-72ab2f8439a5" providerId="ADAL" clId="{7827F99D-84E5-4E97-A708-2A297FB4E1D1}" dt="2025-06-16T12:57:07.625" v="86" actId="1076"/>
          <ac:spMkLst>
            <pc:docMk/>
            <pc:sldMk cId="2773193051" sldId="289"/>
            <ac:spMk id="2" creationId="{D5CDFEE1-5FCE-BBE7-DB4F-9B3C64DD8E8B}"/>
          </ac:spMkLst>
        </pc:spChg>
        <pc:spChg chg="del">
          <ac:chgData name="Georgios Miskakis" userId="44b2163f-3f3f-427f-9606-72ab2f8439a5" providerId="ADAL" clId="{7827F99D-84E5-4E97-A708-2A297FB4E1D1}" dt="2025-06-16T12:56:47.477" v="80" actId="478"/>
          <ac:spMkLst>
            <pc:docMk/>
            <pc:sldMk cId="2773193051" sldId="289"/>
            <ac:spMk id="3" creationId="{F1A4394E-A4D8-AC25-F4B5-DF289B5E4990}"/>
          </ac:spMkLst>
        </pc:spChg>
        <pc:spChg chg="del mod">
          <ac:chgData name="Georgios Miskakis" userId="44b2163f-3f3f-427f-9606-72ab2f8439a5" providerId="ADAL" clId="{7827F99D-84E5-4E97-A708-2A297FB4E1D1}" dt="2025-06-16T12:57:03.036" v="85" actId="478"/>
          <ac:spMkLst>
            <pc:docMk/>
            <pc:sldMk cId="2773193051" sldId="289"/>
            <ac:spMk id="4" creationId="{327ED6FF-9F00-7A24-BFFC-6B780D6913D1}"/>
          </ac:spMkLst>
        </pc:spChg>
        <pc:spChg chg="del">
          <ac:chgData name="Georgios Miskakis" userId="44b2163f-3f3f-427f-9606-72ab2f8439a5" providerId="ADAL" clId="{7827F99D-84E5-4E97-A708-2A297FB4E1D1}" dt="2025-06-16T12:56:51.848" v="82" actId="478"/>
          <ac:spMkLst>
            <pc:docMk/>
            <pc:sldMk cId="2773193051" sldId="289"/>
            <ac:spMk id="7" creationId="{B653D923-DC48-A706-0269-6DE9A2E39E38}"/>
          </ac:spMkLst>
        </pc:spChg>
        <pc:spChg chg="add del mod">
          <ac:chgData name="Georgios Miskakis" userId="44b2163f-3f3f-427f-9606-72ab2f8439a5" providerId="ADAL" clId="{7827F99D-84E5-4E97-A708-2A297FB4E1D1}" dt="2025-06-16T12:56:49.335" v="81" actId="478"/>
          <ac:spMkLst>
            <pc:docMk/>
            <pc:sldMk cId="2773193051" sldId="289"/>
            <ac:spMk id="8" creationId="{79DB5D7A-7F57-512E-062B-412F65F4023D}"/>
          </ac:spMkLst>
        </pc:spChg>
        <pc:cxnChg chg="mod">
          <ac:chgData name="Georgios Miskakis" userId="44b2163f-3f3f-427f-9606-72ab2f8439a5" providerId="ADAL" clId="{7827F99D-84E5-4E97-A708-2A297FB4E1D1}" dt="2025-06-16T12:56:58.842" v="83" actId="1076"/>
          <ac:cxnSpMkLst>
            <pc:docMk/>
            <pc:sldMk cId="2773193051" sldId="289"/>
            <ac:cxnSpMk id="6" creationId="{DF7848EA-00CB-9D9C-1232-8E569A8C99A9}"/>
          </ac:cxnSpMkLst>
        </pc:cxn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Confidentiality</a:t>
          </a:r>
          <a:endParaRPr lang="en-GB" dirty="0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>
            <a:solidFill>
              <a:schemeClr val="tx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4-Confidential</a:t>
          </a:r>
          <a:endParaRPr lang="en-GB">
            <a:solidFill>
              <a:schemeClr val="tx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5-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tx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tx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pPr>
            <a:lnSpc>
              <a:spcPct val="100000"/>
            </a:lnSpc>
          </a:pPr>
          <a:r>
            <a:rPr lang="de-DE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5-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tx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1D46DB5F-3A7F-478E-A9D5-9A58493474F9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tx1"/>
            </a:solidFill>
          </a:endParaRPr>
        </a:p>
      </dgm:t>
    </dgm:pt>
    <dgm:pt modelId="{E282EBCA-5E62-446B-8D12-63F10932BAB1}" type="parTrans" cxnId="{0E01011C-5B3C-4A11-BC7F-42212A3B68CE}">
      <dgm:prSet/>
      <dgm:spPr/>
      <dgm:t>
        <a:bodyPr/>
        <a:lstStyle/>
        <a:p>
          <a:endParaRPr lang="en-GB"/>
        </a:p>
      </dgm:t>
    </dgm:pt>
    <dgm:pt modelId="{578D27E5-8633-47F1-84E2-A99D1C6FAE03}" type="sibTrans" cxnId="{0E01011C-5B3C-4A11-BC7F-42212A3B68CE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solidFill>
          <a:schemeClr val="accent1">
            <a:lumMod val="40000"/>
            <a:lumOff val="6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1-Public</a:t>
          </a:r>
          <a:endParaRPr lang="en-GB" dirty="0">
            <a:solidFill>
              <a:schemeClr val="tx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tx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5C4808D1-2259-4023-A225-BFB86EB5958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tx1"/>
            </a:solidFill>
          </a:endParaRPr>
        </a:p>
      </dgm:t>
    </dgm:pt>
    <dgm:pt modelId="{37BBD7BD-1DC6-40B9-9E5B-3A2D0D458D34}" type="parTrans" cxnId="{EAC5D852-388A-47EC-B5FC-0C243768CC31}">
      <dgm:prSet/>
      <dgm:spPr/>
      <dgm:t>
        <a:bodyPr/>
        <a:lstStyle/>
        <a:p>
          <a:endParaRPr lang="en-GB"/>
        </a:p>
      </dgm:t>
    </dgm:pt>
    <dgm:pt modelId="{5BACD4FF-0717-4CE7-A77D-B9E81A616650}" type="sibTrans" cxnId="{EAC5D852-388A-47EC-B5FC-0C243768CC31}">
      <dgm:prSet/>
      <dgm:spPr/>
      <dgm:t>
        <a:bodyPr/>
        <a:lstStyle/>
        <a:p>
          <a:endParaRPr lang="en-GB"/>
        </a:p>
      </dgm:t>
    </dgm:pt>
    <dgm:pt modelId="{3C6A4E6D-4EC8-4C74-AFBB-1047C761A9D3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4-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tx1"/>
            </a:solidFill>
          </a:endParaRPr>
        </a:p>
      </dgm:t>
    </dgm:pt>
    <dgm:pt modelId="{36DD1A03-DB16-4474-905A-22EDB6AA3A3C}" type="parTrans" cxnId="{E2CEEB9A-1D1D-4926-AE5F-91D2A56D3FE2}">
      <dgm:prSet/>
      <dgm:spPr/>
    </dgm:pt>
    <dgm:pt modelId="{BD8BD0CE-F6AC-4854-9C0B-FCDFFEDC574E}" type="sibTrans" cxnId="{E2CEEB9A-1D1D-4926-AE5F-91D2A56D3FE2}">
      <dgm:prSet/>
      <dgm:spPr/>
      <dgm:t>
        <a:bodyPr/>
        <a:lstStyle/>
        <a:p>
          <a:endParaRPr lang="en-US"/>
        </a:p>
      </dgm:t>
    </dgm:pt>
    <dgm:pt modelId="{5D61ECB2-7893-42BB-AFA6-405E9970960F}">
      <dgm:prSet phldrT="[Text]"/>
      <dgm:spPr>
        <a:solidFill>
          <a:schemeClr val="accent1">
            <a:lumMod val="50000"/>
            <a:alpha val="90000"/>
          </a:schemeClr>
        </a:solidFill>
        <a:ln>
          <a:solidFill>
            <a:schemeClr val="accent1">
              <a:lumMod val="50000"/>
              <a:alpha val="90000"/>
            </a:schemeClr>
          </a:solidFill>
        </a:ln>
      </dgm:spPr>
      <dgm:t>
        <a:bodyPr/>
        <a:lstStyle/>
        <a:p>
          <a:r>
            <a:rPr lang="de-DE">
              <a:solidFill>
                <a:schemeClr val="tx1"/>
              </a:solidFill>
            </a:rPr>
            <a:t>2-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tx1"/>
            </a:solidFill>
          </a:endParaRPr>
        </a:p>
      </dgm:t>
    </dgm:pt>
    <dgm:pt modelId="{EB7110F7-5A69-42C7-B41F-F888DA58FA03}" type="parTrans" cxnId="{48330CDE-6891-4A0A-AD0C-167EE18E3535}">
      <dgm:prSet/>
      <dgm:spPr/>
    </dgm:pt>
    <dgm:pt modelId="{84B2C32E-2FC5-464B-AC9D-4B5A2DC32E27}" type="sibTrans" cxnId="{48330CDE-6891-4A0A-AD0C-167EE18E3535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0" presStyleCnt="3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1" presStyleCnt="3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5C43D800-6519-49FE-BC2A-8C93FDD4CBAD}" type="presOf" srcId="{A1AB753C-57D0-4CF9-9B57-22F52B5F5C39}" destId="{57E84177-EE27-4A12-B88D-3FB1C045CD96}" srcOrd="0" destOrd="1" presId="urn:microsoft.com/office/officeart/2005/8/layout/vList5"/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0E01011C-5B3C-4A11-BC7F-42212A3B68CE}" srcId="{F46E8FB3-91EA-49E5-80FD-977F3B9BC18E}" destId="{1D46DB5F-3A7F-478E-A9D5-9A58493474F9}" srcOrd="2" destOrd="0" parTransId="{E282EBCA-5E62-446B-8D12-63F10932BAB1}" sibTransId="{578D27E5-8633-47F1-84E2-A99D1C6FAE03}"/>
    <dgm:cxn modelId="{DD47B921-615C-49E7-B75E-A672C1A4D80F}" type="presOf" srcId="{C620526C-E770-42D1-A628-92BACE792B33}" destId="{721D697D-EA31-49F2-B9E7-10CCFBB46F7A}" srcOrd="0" destOrd="0" presId="urn:microsoft.com/office/officeart/2005/8/layout/vList5"/>
    <dgm:cxn modelId="{BB0A8E27-E076-4C24-84B5-77849946F832}" srcId="{6B4BA6D4-43CD-4F32-88A6-B811036D7F65}" destId="{934D42BE-DB42-410F-A1B5-2C5FB89D8A54}" srcOrd="0" destOrd="0" parTransId="{E922F2B4-93BE-43BE-99B3-AA2A5481EEA1}" sibTransId="{B791EC12-0A26-486B-BCB3-EE311D3A886A}"/>
    <dgm:cxn modelId="{5F86B72A-3882-44DA-83E6-8888596AF585}" type="presOf" srcId="{3C6A4E6D-4EC8-4C74-AFBB-1047C761A9D3}" destId="{D9784F28-164F-4683-AAA4-6F21F2039C58}" srcOrd="0" destOrd="1" presId="urn:microsoft.com/office/officeart/2005/8/layout/vList5"/>
    <dgm:cxn modelId="{5150DE34-68F2-4E98-8DC1-C83BC9B5C126}" type="presOf" srcId="{32B8F0FF-C56E-4797-B766-3A451D76E54C}" destId="{D9784F28-164F-4683-AAA4-6F21F2039C58}" srcOrd="0" destOrd="0" presId="urn:microsoft.com/office/officeart/2005/8/layout/vList5"/>
    <dgm:cxn modelId="{0113CA3E-B85C-4095-AF04-29B0C94690A6}" type="presOf" srcId="{1D46DB5F-3A7F-478E-A9D5-9A58493474F9}" destId="{D9784F28-164F-4683-AAA4-6F21F2039C58}" srcOrd="0" destOrd="2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D2D63B6A-812D-4D8F-A437-7571ADC3128E}" type="presOf" srcId="{5C4808D1-2259-4023-A225-BFB86EB59583}" destId="{D9784F28-164F-4683-AAA4-6F21F2039C58}" srcOrd="0" destOrd="4" presId="urn:microsoft.com/office/officeart/2005/8/layout/vList5"/>
    <dgm:cxn modelId="{94D61C6B-DA6A-4439-93A9-B69E0ED65A0C}" type="presOf" srcId="{934D42BE-DB42-410F-A1B5-2C5FB89D8A54}" destId="{B5A41B39-E47A-4A21-B120-0025A85DF878}" srcOrd="0" destOrd="0" presId="urn:microsoft.com/office/officeart/2005/8/layout/vList5"/>
    <dgm:cxn modelId="{6149864D-F1CD-4FA3-B106-FD491B407C72}" type="presOf" srcId="{39E78D6C-669A-43CF-9B4A-329685A34A2E}" destId="{57E84177-EE27-4A12-B88D-3FB1C045CD96}" srcOrd="0" destOrd="2" presId="urn:microsoft.com/office/officeart/2005/8/layout/vList5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2A50B350-2FEB-4897-A09A-7627241E99FB}" type="presOf" srcId="{0CA5FB00-363F-46DB-9C3C-DF30267C391C}" destId="{721D697D-EA31-49F2-B9E7-10CCFBB46F7A}" srcOrd="0" destOrd="2" presId="urn:microsoft.com/office/officeart/2005/8/layout/vList5"/>
    <dgm:cxn modelId="{EAC5D852-388A-47EC-B5FC-0C243768CC31}" srcId="{F46E8FB3-91EA-49E5-80FD-977F3B9BC18E}" destId="{5C4808D1-2259-4023-A225-BFB86EB59583}" srcOrd="4" destOrd="0" parTransId="{37BBD7BD-1DC6-40B9-9E5B-3A2D0D458D34}" sibTransId="{5BACD4FF-0717-4CE7-A77D-B9E81A616650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1" destOrd="0" parTransId="{9B0A2D98-6F05-4A20-9607-436C78DE2526}" sibTransId="{5A93FB87-75F5-4E95-A166-5C4A1A33A947}"/>
    <dgm:cxn modelId="{3464EF78-067F-44B2-A130-F6B3C4DA99AE}" type="presOf" srcId="{2FFC80FD-9135-4394-81D9-0200E03A3D1E}" destId="{57E84177-EE27-4A12-B88D-3FB1C045CD96}" srcOrd="0" destOrd="0" presId="urn:microsoft.com/office/officeart/2005/8/layout/vList5"/>
    <dgm:cxn modelId="{D72B6C79-D9D0-4E57-9E7B-BFB4B241EE68}" type="presOf" srcId="{6B4BA6D4-43CD-4F32-88A6-B811036D7F65}" destId="{AD09B660-10D5-4A01-B28E-3B07C1100CA6}" srcOrd="0" destOrd="0" presId="urn:microsoft.com/office/officeart/2005/8/layout/vList5"/>
    <dgm:cxn modelId="{08FA037A-5652-43E0-85B4-37553FFFFAF4}" type="presOf" srcId="{F46E8FB3-91EA-49E5-80FD-977F3B9BC18E}" destId="{8B8C8468-A140-47AE-BB57-FCC286C31A52}" srcOrd="0" destOrd="0" presId="urn:microsoft.com/office/officeart/2005/8/layout/vList5"/>
    <dgm:cxn modelId="{B1B24E7C-3A6B-4F6D-8EC6-DC99D1B5C170}" type="presOf" srcId="{CB6F9861-70A4-44B7-94D9-A3337F314DF4}" destId="{721D697D-EA31-49F2-B9E7-10CCFBB46F7A}" srcOrd="0" destOrd="1" presId="urn:microsoft.com/office/officeart/2005/8/layout/vList5"/>
    <dgm:cxn modelId="{244B6582-F552-4394-9E58-78EE162EC77A}" srcId="{6B4BA6D4-43CD-4F32-88A6-B811036D7F65}" destId="{F46E8FB3-91EA-49E5-80FD-977F3B9BC18E}" srcOrd="2" destOrd="0" parTransId="{1F1EB481-9117-4D2C-A774-23674C9549A2}" sibTransId="{DEAFE660-00FD-4870-8DFB-61051F273270}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E2CEEB9A-1D1D-4926-AE5F-91D2A56D3FE2}" srcId="{F46E8FB3-91EA-49E5-80FD-977F3B9BC18E}" destId="{3C6A4E6D-4EC8-4C74-AFBB-1047C761A9D3}" srcOrd="1" destOrd="0" parTransId="{36DD1A03-DB16-4474-905A-22EDB6AA3A3C}" sibTransId="{BD8BD0CE-F6AC-4854-9C0B-FCDFFEDC574E}"/>
    <dgm:cxn modelId="{A1B608A6-7452-4461-853B-DFDF6940D4A2}" type="presOf" srcId="{92F9162A-A82E-40EC-BAFC-334F3439D264}" destId="{DFC9B43B-5AB0-4565-B5EF-2DED497F6F74}" srcOrd="0" destOrd="0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AE7970C9-0943-4640-8814-B791D2C7654D}" type="presOf" srcId="{5D61ECB2-7893-42BB-AFA6-405E9970960F}" destId="{D9784F28-164F-4683-AAA4-6F21F2039C58}" srcOrd="0" destOrd="3" presId="urn:microsoft.com/office/officeart/2005/8/layout/vList5"/>
    <dgm:cxn modelId="{48330CDE-6891-4A0A-AD0C-167EE18E3535}" srcId="{F46E8FB3-91EA-49E5-80FD-977F3B9BC18E}" destId="{5D61ECB2-7893-42BB-AFA6-405E9970960F}" srcOrd="3" destOrd="0" parTransId="{EB7110F7-5A69-42C7-B41F-F888DA58FA03}" sibTransId="{84B2C32E-2FC5-464B-AC9D-4B5A2DC32E27}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53FB1747-6924-4BC2-B68D-6975BB9FF34A}" type="presParOf" srcId="{AD09B660-10D5-4A01-B28E-3B07C1100CA6}" destId="{16DADD79-5701-4EA1-A04F-612A311C4E50}" srcOrd="0" destOrd="0" presId="urn:microsoft.com/office/officeart/2005/8/layout/vList5"/>
    <dgm:cxn modelId="{AD8FE4D8-FF72-465A-A3AB-320A94D7E1EB}" type="presParOf" srcId="{16DADD79-5701-4EA1-A04F-612A311C4E50}" destId="{B5A41B39-E47A-4A21-B120-0025A85DF878}" srcOrd="0" destOrd="0" presId="urn:microsoft.com/office/officeart/2005/8/layout/vList5"/>
    <dgm:cxn modelId="{C42EAE69-2263-449B-9CD9-1C2C27805858}" type="presParOf" srcId="{16DADD79-5701-4EA1-A04F-612A311C4E50}" destId="{721D697D-EA31-49F2-B9E7-10CCFBB46F7A}" srcOrd="1" destOrd="0" presId="urn:microsoft.com/office/officeart/2005/8/layout/vList5"/>
    <dgm:cxn modelId="{5704DEA1-D355-49C1-B77D-E5B5940BCD93}" type="presParOf" srcId="{AD09B660-10D5-4A01-B28E-3B07C1100CA6}" destId="{1E5547B9-DD66-4728-8B78-58B481BC0AFF}" srcOrd="1" destOrd="0" presId="urn:microsoft.com/office/officeart/2005/8/layout/vList5"/>
    <dgm:cxn modelId="{AD88B358-76E2-44CA-A4A9-25ACB822943E}" type="presParOf" srcId="{AD09B660-10D5-4A01-B28E-3B07C1100CA6}" destId="{2146FD2D-0043-4FA5-8161-D18241ABA926}" srcOrd="2" destOrd="0" presId="urn:microsoft.com/office/officeart/2005/8/layout/vList5"/>
    <dgm:cxn modelId="{CF4A12C0-F31A-420E-9429-57E334C87CA9}" type="presParOf" srcId="{2146FD2D-0043-4FA5-8161-D18241ABA926}" destId="{DFC9B43B-5AB0-4565-B5EF-2DED497F6F74}" srcOrd="0" destOrd="0" presId="urn:microsoft.com/office/officeart/2005/8/layout/vList5"/>
    <dgm:cxn modelId="{F0E3B254-0312-462A-A596-27556D8586A1}" type="presParOf" srcId="{2146FD2D-0043-4FA5-8161-D18241ABA926}" destId="{57E84177-EE27-4A12-B88D-3FB1C045CD96}" srcOrd="1" destOrd="0" presId="urn:microsoft.com/office/officeart/2005/8/layout/vList5"/>
    <dgm:cxn modelId="{03EEF820-72FC-4A92-9C04-2073D0DA976A}" type="presParOf" srcId="{AD09B660-10D5-4A01-B28E-3B07C1100CA6}" destId="{D2DDD16A-D2B8-4285-A01E-4319E8AA6B55}" srcOrd="3" destOrd="0" presId="urn:microsoft.com/office/officeart/2005/8/layout/vList5"/>
    <dgm:cxn modelId="{204F19A5-B401-436A-9294-75337CDA7B21}" type="presParOf" srcId="{AD09B660-10D5-4A01-B28E-3B07C1100CA6}" destId="{AFF79D12-70ED-4878-AE1E-4A4255EF266B}" srcOrd="4" destOrd="0" presId="urn:microsoft.com/office/officeart/2005/8/layout/vList5"/>
    <dgm:cxn modelId="{1160853F-020B-4FB2-9E30-EF6AAFE399E2}" type="presParOf" srcId="{AFF79D12-70ED-4878-AE1E-4A4255EF266B}" destId="{8B8C8468-A140-47AE-BB57-FCC286C31A52}" srcOrd="0" destOrd="0" presId="urn:microsoft.com/office/officeart/2005/8/layout/vList5"/>
    <dgm:cxn modelId="{D5CB003E-8110-4C8C-89FF-6B76D386D89C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B4BA6D4-43CD-4F32-88A6-B811036D7F65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934D42BE-DB42-410F-A1B5-2C5FB89D8A5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 err="1"/>
            <a:t>Confidentiality</a:t>
          </a:r>
          <a:endParaRPr lang="en-GB"/>
        </a:p>
      </dgm:t>
    </dgm:pt>
    <dgm:pt modelId="{E922F2B4-93BE-43BE-99B3-AA2A5481EEA1}" type="parTrans" cxnId="{BB0A8E27-E076-4C24-84B5-77849946F832}">
      <dgm:prSet/>
      <dgm:spPr/>
      <dgm:t>
        <a:bodyPr/>
        <a:lstStyle/>
        <a:p>
          <a:endParaRPr lang="en-GB"/>
        </a:p>
      </dgm:t>
    </dgm:pt>
    <dgm:pt modelId="{B791EC12-0A26-486B-BCB3-EE311D3A886A}" type="sibTrans" cxnId="{BB0A8E27-E076-4C24-84B5-77849946F832}">
      <dgm:prSet/>
      <dgm:spPr/>
      <dgm:t>
        <a:bodyPr/>
        <a:lstStyle/>
        <a:p>
          <a:endParaRPr lang="en-GB"/>
        </a:p>
      </dgm:t>
    </dgm:pt>
    <dgm:pt modelId="{C620526C-E770-42D1-A628-92BACE792B33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</a:t>
          </a:r>
          <a:r>
            <a:rPr lang="en-GB" b="0" i="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e.g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PII, Intellectual Property, blueprints</a:t>
          </a:r>
          <a:endParaRPr lang="en-GB" dirty="0">
            <a:solidFill>
              <a:schemeClr val="tx1"/>
            </a:solidFill>
          </a:endParaRPr>
        </a:p>
      </dgm:t>
    </dgm:pt>
    <dgm:pt modelId="{09F0148A-59FB-4320-885E-7AFE0DDCBE22}" type="parTrans" cxnId="{5B55F50F-BD35-4EEC-95F4-053818D17368}">
      <dgm:prSet/>
      <dgm:spPr/>
      <dgm:t>
        <a:bodyPr/>
        <a:lstStyle/>
        <a:p>
          <a:endParaRPr lang="en-GB"/>
        </a:p>
      </dgm:t>
    </dgm:pt>
    <dgm:pt modelId="{BA6C9CD2-6E2F-4C5C-A91F-C3B8EF03E053}" type="sibTrans" cxnId="{5B55F50F-BD35-4EEC-95F4-053818D17368}">
      <dgm:prSet/>
      <dgm:spPr/>
      <dgm:t>
        <a:bodyPr/>
        <a:lstStyle/>
        <a:p>
          <a:endParaRPr lang="en-GB"/>
        </a:p>
      </dgm:t>
    </dgm:pt>
    <dgm:pt modelId="{CB6F9861-70A4-44B7-94D9-A3337F314DF4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4-Confidential</a:t>
          </a:r>
          <a:endParaRPr lang="en-GB" dirty="0">
            <a:solidFill>
              <a:schemeClr val="tx1"/>
            </a:solidFill>
          </a:endParaRPr>
        </a:p>
      </dgm:t>
    </dgm:pt>
    <dgm:pt modelId="{05398B50-7E25-4589-B0D5-76AF64BFD12F}" type="parTrans" cxnId="{897E8976-382A-4829-845E-56FD84918B02}">
      <dgm:prSet/>
      <dgm:spPr/>
      <dgm:t>
        <a:bodyPr/>
        <a:lstStyle/>
        <a:p>
          <a:endParaRPr lang="en-GB"/>
        </a:p>
      </dgm:t>
    </dgm:pt>
    <dgm:pt modelId="{345BF823-46D0-4AD9-81E4-7532244DB865}" type="sibTrans" cxnId="{897E8976-382A-4829-845E-56FD84918B02}">
      <dgm:prSet/>
      <dgm:spPr/>
      <dgm:t>
        <a:bodyPr/>
        <a:lstStyle/>
        <a:p>
          <a:endParaRPr lang="en-GB"/>
        </a:p>
      </dgm:t>
    </dgm:pt>
    <dgm:pt modelId="{92F9162A-A82E-40EC-BAFC-334F3439D264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/>
            <a:t>Integrity</a:t>
          </a:r>
          <a:endParaRPr lang="en-GB"/>
        </a:p>
      </dgm:t>
    </dgm:pt>
    <dgm:pt modelId="{9B0A2D98-6F05-4A20-9607-436C78DE2526}" type="parTrans" cxnId="{7ABF9376-9706-4D35-823C-C7E348EFF42B}">
      <dgm:prSet/>
      <dgm:spPr/>
      <dgm:t>
        <a:bodyPr/>
        <a:lstStyle/>
        <a:p>
          <a:endParaRPr lang="en-GB"/>
        </a:p>
      </dgm:t>
    </dgm:pt>
    <dgm:pt modelId="{5A93FB87-75F5-4E95-A166-5C4A1A33A947}" type="sibTrans" cxnId="{7ABF9376-9706-4D35-823C-C7E348EFF42B}">
      <dgm:prSet/>
      <dgm:spPr/>
      <dgm:t>
        <a:bodyPr/>
        <a:lstStyle/>
        <a:p>
          <a:endParaRPr lang="en-GB"/>
        </a:p>
      </dgm:t>
    </dgm:pt>
    <dgm:pt modelId="{2FFC80FD-9135-4394-81D9-0200E03A3D1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5-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dirty="0">
            <a:solidFill>
              <a:schemeClr val="tx1"/>
            </a:solidFill>
          </a:endParaRPr>
        </a:p>
      </dgm:t>
    </dgm:pt>
    <dgm:pt modelId="{29085C2B-A337-453F-9547-77ADC8393243}" type="parTrans" cxnId="{B12C52EC-BABD-4C2B-A01F-8BC89C4A41C1}">
      <dgm:prSet/>
      <dgm:spPr/>
      <dgm:t>
        <a:bodyPr/>
        <a:lstStyle/>
        <a:p>
          <a:endParaRPr lang="en-GB"/>
        </a:p>
      </dgm:t>
    </dgm:pt>
    <dgm:pt modelId="{65D4E199-6BC2-425D-99E0-32EB61624380}" type="sibTrans" cxnId="{B12C52EC-BABD-4C2B-A01F-8BC89C4A41C1}">
      <dgm:prSet/>
      <dgm:spPr/>
      <dgm:t>
        <a:bodyPr/>
        <a:lstStyle/>
        <a:p>
          <a:endParaRPr lang="en-GB"/>
        </a:p>
      </dgm:t>
    </dgm:pt>
    <dgm:pt modelId="{A1AB753C-57D0-4CF9-9B57-22F52B5F5C39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3-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>
            <a:solidFill>
              <a:schemeClr val="tx1"/>
            </a:solidFill>
          </a:endParaRPr>
        </a:p>
      </dgm:t>
    </dgm:pt>
    <dgm:pt modelId="{1400E36E-71D3-4334-8DBA-5997216F1B1B}" type="parTrans" cxnId="{FA15E98F-364C-41D5-A4B8-B52C1AE21D32}">
      <dgm:prSet/>
      <dgm:spPr/>
      <dgm:t>
        <a:bodyPr/>
        <a:lstStyle/>
        <a:p>
          <a:endParaRPr lang="en-GB"/>
        </a:p>
      </dgm:t>
    </dgm:pt>
    <dgm:pt modelId="{D63EE1E0-7323-4E60-B32B-F262EC4AC433}" type="sibTrans" cxnId="{FA15E98F-364C-41D5-A4B8-B52C1AE21D32}">
      <dgm:prSet/>
      <dgm:spPr/>
      <dgm:t>
        <a:bodyPr/>
        <a:lstStyle/>
        <a:p>
          <a:endParaRPr lang="en-GB"/>
        </a:p>
      </dgm:t>
    </dgm:pt>
    <dgm:pt modelId="{F46E8FB3-91EA-49E5-80FD-977F3B9BC18E}">
      <dgm:prSet phldrT="[Text]"/>
      <dgm:spPr>
        <a:solidFill>
          <a:schemeClr val="accent1">
            <a:lumMod val="50000"/>
          </a:schemeClr>
        </a:solidFill>
      </dgm:spPr>
      <dgm:t>
        <a:bodyPr/>
        <a:lstStyle/>
        <a:p>
          <a:r>
            <a:rPr lang="de-DE" err="1"/>
            <a:t>Availability</a:t>
          </a:r>
          <a:endParaRPr lang="en-GB"/>
        </a:p>
      </dgm:t>
    </dgm:pt>
    <dgm:pt modelId="{1F1EB481-9117-4D2C-A774-23674C9549A2}" type="parTrans" cxnId="{244B6582-F552-4394-9E58-78EE162EC77A}">
      <dgm:prSet/>
      <dgm:spPr/>
      <dgm:t>
        <a:bodyPr/>
        <a:lstStyle/>
        <a:p>
          <a:endParaRPr lang="en-GB"/>
        </a:p>
      </dgm:t>
    </dgm:pt>
    <dgm:pt modelId="{DEAFE660-00FD-4870-8DFB-61051F273270}" type="sibTrans" cxnId="{244B6582-F552-4394-9E58-78EE162EC77A}">
      <dgm:prSet/>
      <dgm:spPr/>
      <dgm:t>
        <a:bodyPr/>
        <a:lstStyle/>
        <a:p>
          <a:endParaRPr lang="en-GB"/>
        </a:p>
      </dgm:t>
    </dgm:pt>
    <dgm:pt modelId="{32B8F0FF-C56E-4797-B766-3A451D76E54C}">
      <dgm:prSet phldrT="[Text]"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5-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dirty="0">
            <a:solidFill>
              <a:schemeClr val="tx1"/>
            </a:solidFill>
          </a:endParaRPr>
        </a:p>
      </dgm:t>
    </dgm:pt>
    <dgm:pt modelId="{1E7DD9DE-63CF-4FDA-9679-8CD75D0F9BCA}" type="parTrans" cxnId="{49A0424F-6EF0-4546-BE55-2784552CC0FF}">
      <dgm:prSet/>
      <dgm:spPr/>
      <dgm:t>
        <a:bodyPr/>
        <a:lstStyle/>
        <a:p>
          <a:endParaRPr lang="en-GB"/>
        </a:p>
      </dgm:t>
    </dgm:pt>
    <dgm:pt modelId="{E6E457D0-86B7-4F09-8255-0C60F0A4AE97}" type="sibTrans" cxnId="{49A0424F-6EF0-4546-BE55-2784552CC0FF}">
      <dgm:prSet/>
      <dgm:spPr/>
      <dgm:t>
        <a:bodyPr/>
        <a:lstStyle/>
        <a:p>
          <a:endParaRPr lang="en-GB"/>
        </a:p>
      </dgm:t>
    </dgm:pt>
    <dgm:pt modelId="{0CA5FB00-363F-46DB-9C3C-DF30267C391C}">
      <dgm:prSet phldrT="[Text]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1-Public</a:t>
          </a:r>
          <a:endParaRPr lang="en-GB">
            <a:solidFill>
              <a:schemeClr val="tx1"/>
            </a:solidFill>
          </a:endParaRPr>
        </a:p>
      </dgm:t>
    </dgm:pt>
    <dgm:pt modelId="{90F4F94E-F56B-47F2-8929-30B865DE441E}" type="parTrans" cxnId="{78B7D7B6-5BCF-4E23-A9C0-E5E9A24BDBCF}">
      <dgm:prSet/>
      <dgm:spPr/>
      <dgm:t>
        <a:bodyPr/>
        <a:lstStyle/>
        <a:p>
          <a:endParaRPr lang="en-GB"/>
        </a:p>
      </dgm:t>
    </dgm:pt>
    <dgm:pt modelId="{BBB725BE-6345-4630-83DF-2098B64CE87F}" type="sibTrans" cxnId="{78B7D7B6-5BCF-4E23-A9C0-E5E9A24BDBCF}">
      <dgm:prSet/>
      <dgm:spPr/>
      <dgm:t>
        <a:bodyPr/>
        <a:lstStyle/>
        <a:p>
          <a:endParaRPr lang="en-GB"/>
        </a:p>
      </dgm:t>
    </dgm:pt>
    <dgm:pt modelId="{39E78D6C-669A-43CF-9B4A-329685A34A2E}">
      <dgm:prSet phldrT="[Text]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1-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>
            <a:solidFill>
              <a:schemeClr val="tx1"/>
            </a:solidFill>
          </a:endParaRPr>
        </a:p>
      </dgm:t>
    </dgm:pt>
    <dgm:pt modelId="{50C06F6F-280A-4011-9A77-FFE0327DA331}" type="parTrans" cxnId="{A3F5CE48-53FB-4899-B136-71F809583DBA}">
      <dgm:prSet/>
      <dgm:spPr/>
      <dgm:t>
        <a:bodyPr/>
        <a:lstStyle/>
        <a:p>
          <a:endParaRPr lang="en-GB"/>
        </a:p>
      </dgm:t>
    </dgm:pt>
    <dgm:pt modelId="{1978B181-6A0A-435A-B7B4-327296F2C3F2}" type="sibTrans" cxnId="{A3F5CE48-53FB-4899-B136-71F809583DBA}">
      <dgm:prSet/>
      <dgm:spPr/>
      <dgm:t>
        <a:bodyPr/>
        <a:lstStyle/>
        <a:p>
          <a:endParaRPr lang="en-GB"/>
        </a:p>
      </dgm:t>
    </dgm:pt>
    <dgm:pt modelId="{CDD7ABC9-FC52-4604-A321-68B9AB8CA51A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/>
            <a:t>Distribution</a:t>
          </a:r>
          <a:endParaRPr lang="en-GB" dirty="0"/>
        </a:p>
      </dgm:t>
    </dgm:pt>
    <dgm:pt modelId="{25737E47-6E09-4E6C-A6D5-6B77EB2AC79E}" type="parTrans" cxnId="{8BE6E66A-D580-4C5B-8F82-178A9A1FAB68}">
      <dgm:prSet/>
      <dgm:spPr/>
      <dgm:t>
        <a:bodyPr/>
        <a:lstStyle/>
        <a:p>
          <a:endParaRPr lang="en-GB"/>
        </a:p>
      </dgm:t>
    </dgm:pt>
    <dgm:pt modelId="{4D36D3CC-CF32-4FDB-9D1B-4CA80B9CB2C4}" type="sibTrans" cxnId="{8BE6E66A-D580-4C5B-8F82-178A9A1FAB68}">
      <dgm:prSet/>
      <dgm:spPr/>
      <dgm:t>
        <a:bodyPr/>
        <a:lstStyle/>
        <a:p>
          <a:endParaRPr lang="en-GB"/>
        </a:p>
      </dgm:t>
    </dgm:pt>
    <dgm:pt modelId="{A0E35199-208F-4698-BB98-C55B28B33D8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en-GB" b="0" i="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5-Global locations, multiple admins</a:t>
          </a:r>
          <a:endParaRPr lang="en-GB" dirty="0">
            <a:solidFill>
              <a:schemeClr val="bg1"/>
            </a:solidFill>
          </a:endParaRPr>
        </a:p>
      </dgm:t>
    </dgm:pt>
    <dgm:pt modelId="{22CB7DBE-044E-4B52-B131-9B220889EC23}" type="parTrans" cxnId="{EA57931A-76E3-43FE-B5A9-EAFB5A662C5A}">
      <dgm:prSet/>
      <dgm:spPr/>
      <dgm:t>
        <a:bodyPr/>
        <a:lstStyle/>
        <a:p>
          <a:endParaRPr lang="en-GB"/>
        </a:p>
      </dgm:t>
    </dgm:pt>
    <dgm:pt modelId="{68DE79E0-5C55-4E57-BD46-C028888C9AE9}" type="sibTrans" cxnId="{EA57931A-76E3-43FE-B5A9-EAFB5A662C5A}">
      <dgm:prSet/>
      <dgm:spPr/>
      <dgm:t>
        <a:bodyPr/>
        <a:lstStyle/>
        <a:p>
          <a:endParaRPr lang="en-GB"/>
        </a:p>
      </dgm:t>
    </dgm:pt>
    <dgm:pt modelId="{E08CC53F-DC3C-4AE2-B3AA-0774184E78D1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3-Less </a:t>
          </a:r>
          <a:r>
            <a:rPr lang="de-DE" dirty="0" err="1">
              <a:solidFill>
                <a:schemeClr val="bg1"/>
              </a:solidFill>
            </a:rPr>
            <a:t>than</a:t>
          </a:r>
          <a:r>
            <a:rPr lang="de-DE" dirty="0">
              <a:solidFill>
                <a:schemeClr val="bg1"/>
              </a:solidFill>
            </a:rPr>
            <a:t> 3 countries, multiple </a:t>
          </a:r>
          <a:r>
            <a:rPr lang="de-DE" dirty="0" err="1">
              <a:solidFill>
                <a:schemeClr val="bg1"/>
              </a:solidFill>
            </a:rPr>
            <a:t>users</a:t>
          </a:r>
          <a:endParaRPr lang="en-GB" dirty="0">
            <a:solidFill>
              <a:schemeClr val="bg1"/>
            </a:solidFill>
          </a:endParaRPr>
        </a:p>
      </dgm:t>
    </dgm:pt>
    <dgm:pt modelId="{EC442B0D-6BF7-4333-A800-289665CB8307}" type="parTrans" cxnId="{BA34835E-FA69-49E1-BA45-AF9D4F531B95}">
      <dgm:prSet/>
      <dgm:spPr/>
      <dgm:t>
        <a:bodyPr/>
        <a:lstStyle/>
        <a:p>
          <a:endParaRPr lang="en-GB"/>
        </a:p>
      </dgm:t>
    </dgm:pt>
    <dgm:pt modelId="{32263433-EE37-42DE-A497-B60EC2AE0394}" type="sibTrans" cxnId="{BA34835E-FA69-49E1-BA45-AF9D4F531B95}">
      <dgm:prSet/>
      <dgm:spPr/>
      <dgm:t>
        <a:bodyPr/>
        <a:lstStyle/>
        <a:p>
          <a:endParaRPr lang="en-GB"/>
        </a:p>
      </dgm:t>
    </dgm:pt>
    <dgm:pt modelId="{3A487DF5-8C4A-4398-8736-DE20A4036EF9}">
      <dgm:prSet phldrT="[Text]"/>
      <dgm:spPr>
        <a:solidFill>
          <a:schemeClr val="accent1">
            <a:lumMod val="20000"/>
            <a:lumOff val="80000"/>
          </a:schemeClr>
        </a:solidFill>
      </dgm:spPr>
      <dgm:t>
        <a:bodyPr/>
        <a:lstStyle/>
        <a:p>
          <a:r>
            <a:rPr lang="de-DE" dirty="0">
              <a:solidFill>
                <a:schemeClr val="bg1"/>
              </a:solidFill>
            </a:rPr>
            <a:t>1-Small </a:t>
          </a:r>
          <a:r>
            <a:rPr lang="de-DE" dirty="0" err="1">
              <a:solidFill>
                <a:schemeClr val="bg1"/>
              </a:solidFill>
            </a:rPr>
            <a:t>userbase</a:t>
          </a:r>
          <a:r>
            <a:rPr lang="de-DE" dirty="0">
              <a:solidFill>
                <a:schemeClr val="bg1"/>
              </a:solidFill>
            </a:rPr>
            <a:t> in </a:t>
          </a:r>
          <a:r>
            <a:rPr lang="de-DE" dirty="0" err="1">
              <a:solidFill>
                <a:schemeClr val="bg1"/>
              </a:solidFill>
            </a:rPr>
            <a:t>one</a:t>
          </a:r>
          <a:r>
            <a:rPr lang="de-DE" dirty="0">
              <a:solidFill>
                <a:schemeClr val="bg1"/>
              </a:solidFill>
            </a:rPr>
            <a:t> </a:t>
          </a:r>
          <a:r>
            <a:rPr lang="de-DE" dirty="0" err="1">
              <a:solidFill>
                <a:schemeClr val="bg1"/>
              </a:solidFill>
            </a:rPr>
            <a:t>single</a:t>
          </a:r>
          <a:r>
            <a:rPr lang="de-DE" dirty="0">
              <a:solidFill>
                <a:schemeClr val="bg1"/>
              </a:solidFill>
            </a:rPr>
            <a:t> </a:t>
          </a:r>
          <a:r>
            <a:rPr lang="de-DE" dirty="0" err="1">
              <a:solidFill>
                <a:schemeClr val="bg1"/>
              </a:solidFill>
            </a:rPr>
            <a:t>country</a:t>
          </a:r>
          <a:endParaRPr lang="en-GB" dirty="0">
            <a:solidFill>
              <a:schemeClr val="bg1"/>
            </a:solidFill>
          </a:endParaRPr>
        </a:p>
      </dgm:t>
    </dgm:pt>
    <dgm:pt modelId="{3A9AE8D1-12B3-43B4-876A-3EA29D9923F8}" type="parTrans" cxnId="{7594BF8C-8C77-4104-BCB7-1832E9CFB07B}">
      <dgm:prSet/>
      <dgm:spPr/>
      <dgm:t>
        <a:bodyPr/>
        <a:lstStyle/>
        <a:p>
          <a:endParaRPr lang="en-GB"/>
        </a:p>
      </dgm:t>
    </dgm:pt>
    <dgm:pt modelId="{52A4DBA2-EA99-41C2-B2EB-AF136A870F80}" type="sibTrans" cxnId="{7594BF8C-8C77-4104-BCB7-1832E9CFB07B}">
      <dgm:prSet/>
      <dgm:spPr/>
      <dgm:t>
        <a:bodyPr/>
        <a:lstStyle/>
        <a:p>
          <a:endParaRPr lang="en-GB"/>
        </a:p>
      </dgm:t>
    </dgm:pt>
    <dgm:pt modelId="{BEA04FDF-5D28-4FAB-9EF7-E5DE91D4374B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4-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dirty="0">
            <a:solidFill>
              <a:schemeClr val="tx1"/>
            </a:solidFill>
          </a:endParaRPr>
        </a:p>
      </dgm:t>
    </dgm:pt>
    <dgm:pt modelId="{159A8682-C4FF-4DEA-855C-245DC8674E5B}" type="parTrans" cxnId="{2C62208E-C199-40F6-AE63-FC7EDDF26AA5}">
      <dgm:prSet/>
      <dgm:spPr/>
      <dgm:t>
        <a:bodyPr/>
        <a:lstStyle/>
        <a:p>
          <a:endParaRPr lang="en-US"/>
        </a:p>
      </dgm:t>
    </dgm:pt>
    <dgm:pt modelId="{27471D65-9FEC-4691-B223-9EC509B37133}" type="sibTrans" cxnId="{2C62208E-C199-40F6-AE63-FC7EDDF26AA5}">
      <dgm:prSet/>
      <dgm:spPr/>
      <dgm:t>
        <a:bodyPr/>
        <a:lstStyle/>
        <a:p>
          <a:endParaRPr lang="en-US"/>
        </a:p>
      </dgm:t>
    </dgm:pt>
    <dgm:pt modelId="{F00E940A-71B6-4640-B9F7-C848365A6227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 dirty="0">
              <a:solidFill>
                <a:schemeClr val="tx1"/>
              </a:solidFill>
            </a:rPr>
            <a:t>3-</a:t>
          </a:r>
          <a:r>
            <a:rPr lang="en-GB" b="0" i="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dirty="0">
            <a:solidFill>
              <a:schemeClr val="tx1"/>
            </a:solidFill>
          </a:endParaRPr>
        </a:p>
      </dgm:t>
    </dgm:pt>
    <dgm:pt modelId="{475A484B-CD81-46B6-808D-AAB1D77F313D}" type="parTrans" cxnId="{DAD2AE3C-2424-4568-B71D-AC8FD92DEAD0}">
      <dgm:prSet/>
      <dgm:spPr/>
      <dgm:t>
        <a:bodyPr/>
        <a:lstStyle/>
        <a:p>
          <a:endParaRPr lang="en-US"/>
        </a:p>
      </dgm:t>
    </dgm:pt>
    <dgm:pt modelId="{DAC6EB39-3A21-4B7F-9276-7F446AF2F650}" type="sibTrans" cxnId="{DAD2AE3C-2424-4568-B71D-AC8FD92DEAD0}">
      <dgm:prSet/>
      <dgm:spPr/>
      <dgm:t>
        <a:bodyPr/>
        <a:lstStyle/>
        <a:p>
          <a:endParaRPr lang="en-US"/>
        </a:p>
      </dgm:t>
    </dgm:pt>
    <dgm:pt modelId="{C74F98A8-8697-4F6C-B952-3FEC11531199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de-DE">
              <a:solidFill>
                <a:schemeClr val="tx1"/>
              </a:solidFill>
            </a:rPr>
            <a:t>2-</a:t>
          </a:r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dirty="0">
            <a:solidFill>
              <a:schemeClr val="tx1"/>
            </a:solidFill>
          </a:endParaRPr>
        </a:p>
      </dgm:t>
    </dgm:pt>
    <dgm:pt modelId="{0E3F5014-28A8-4FE8-9839-96CA20895295}" type="parTrans" cxnId="{0D69DF79-4B49-4571-AE79-CD1BF486607B}">
      <dgm:prSet/>
      <dgm:spPr/>
      <dgm:t>
        <a:bodyPr/>
        <a:lstStyle/>
        <a:p>
          <a:endParaRPr lang="en-US"/>
        </a:p>
      </dgm:t>
    </dgm:pt>
    <dgm:pt modelId="{CE37F8D8-0D7D-4EA0-AA66-B42BBC9462C8}" type="sibTrans" cxnId="{0D69DF79-4B49-4571-AE79-CD1BF486607B}">
      <dgm:prSet/>
      <dgm:spPr/>
      <dgm:t>
        <a:bodyPr/>
        <a:lstStyle/>
        <a:p>
          <a:endParaRPr lang="en-US"/>
        </a:p>
      </dgm:t>
    </dgm:pt>
    <dgm:pt modelId="{75222765-E116-4FE2-8DF1-2F1137506FC8}">
      <dgm:prSet/>
      <dgm:spPr>
        <a:solidFill>
          <a:schemeClr val="accent1">
            <a:lumMod val="50000"/>
            <a:alpha val="90000"/>
          </a:schemeClr>
        </a:solidFill>
      </dgm:spPr>
      <dgm:t>
        <a:bodyPr/>
        <a:lstStyle/>
        <a:p>
          <a:r>
            <a:rPr lang="en-GB" b="0" i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dirty="0">
            <a:solidFill>
              <a:schemeClr val="tx1"/>
            </a:solidFill>
          </a:endParaRPr>
        </a:p>
      </dgm:t>
    </dgm:pt>
    <dgm:pt modelId="{3501A5F9-3019-4469-8099-26A71F7CBC7B}" type="parTrans" cxnId="{F45CE2A2-8F49-43D1-924E-7468ECBB47A3}">
      <dgm:prSet/>
      <dgm:spPr/>
      <dgm:t>
        <a:bodyPr/>
        <a:lstStyle/>
        <a:p>
          <a:endParaRPr lang="en-US"/>
        </a:p>
      </dgm:t>
    </dgm:pt>
    <dgm:pt modelId="{2675C404-67D9-49B8-92A2-D55A110BF2E0}" type="sibTrans" cxnId="{F45CE2A2-8F49-43D1-924E-7468ECBB47A3}">
      <dgm:prSet/>
      <dgm:spPr/>
      <dgm:t>
        <a:bodyPr/>
        <a:lstStyle/>
        <a:p>
          <a:endParaRPr lang="en-US"/>
        </a:p>
      </dgm:t>
    </dgm:pt>
    <dgm:pt modelId="{AD09B660-10D5-4A01-B28E-3B07C1100CA6}" type="pres">
      <dgm:prSet presAssocID="{6B4BA6D4-43CD-4F32-88A6-B811036D7F65}" presName="Name0" presStyleCnt="0">
        <dgm:presLayoutVars>
          <dgm:dir/>
          <dgm:animLvl val="lvl"/>
          <dgm:resizeHandles val="exact"/>
        </dgm:presLayoutVars>
      </dgm:prSet>
      <dgm:spPr/>
    </dgm:pt>
    <dgm:pt modelId="{E15E70A8-AF27-41FD-9B9D-7D947ACF44EE}" type="pres">
      <dgm:prSet presAssocID="{CDD7ABC9-FC52-4604-A321-68B9AB8CA51A}" presName="linNode" presStyleCnt="0"/>
      <dgm:spPr/>
    </dgm:pt>
    <dgm:pt modelId="{3793AA64-93B2-48B8-9560-B7A7CF8ECA29}" type="pres">
      <dgm:prSet presAssocID="{CDD7ABC9-FC52-4604-A321-68B9AB8CA51A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8D9D7AAC-5C25-445D-855E-346B909ACC7C}" type="pres">
      <dgm:prSet presAssocID="{CDD7ABC9-FC52-4604-A321-68B9AB8CA51A}" presName="descendantText" presStyleLbl="alignAccFollowNode1" presStyleIdx="0" presStyleCnt="4" custLinFactNeighborY="2252">
        <dgm:presLayoutVars>
          <dgm:bulletEnabled val="1"/>
        </dgm:presLayoutVars>
      </dgm:prSet>
      <dgm:spPr/>
    </dgm:pt>
    <dgm:pt modelId="{29F6C172-5AA4-44EE-BDE9-9FED21FFAC0A}" type="pres">
      <dgm:prSet presAssocID="{4D36D3CC-CF32-4FDB-9D1B-4CA80B9CB2C4}" presName="sp" presStyleCnt="0"/>
      <dgm:spPr/>
    </dgm:pt>
    <dgm:pt modelId="{16DADD79-5701-4EA1-A04F-612A311C4E50}" type="pres">
      <dgm:prSet presAssocID="{934D42BE-DB42-410F-A1B5-2C5FB89D8A54}" presName="linNode" presStyleCnt="0"/>
      <dgm:spPr/>
    </dgm:pt>
    <dgm:pt modelId="{B5A41B39-E47A-4A21-B120-0025A85DF878}" type="pres">
      <dgm:prSet presAssocID="{934D42BE-DB42-410F-A1B5-2C5FB89D8A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721D697D-EA31-49F2-B9E7-10CCFBB46F7A}" type="pres">
      <dgm:prSet presAssocID="{934D42BE-DB42-410F-A1B5-2C5FB89D8A54}" presName="descendantText" presStyleLbl="alignAccFollowNode1" presStyleIdx="1" presStyleCnt="4">
        <dgm:presLayoutVars>
          <dgm:bulletEnabled val="1"/>
        </dgm:presLayoutVars>
      </dgm:prSet>
      <dgm:spPr/>
    </dgm:pt>
    <dgm:pt modelId="{1E5547B9-DD66-4728-8B78-58B481BC0AFF}" type="pres">
      <dgm:prSet presAssocID="{B791EC12-0A26-486B-BCB3-EE311D3A886A}" presName="sp" presStyleCnt="0"/>
      <dgm:spPr/>
    </dgm:pt>
    <dgm:pt modelId="{2146FD2D-0043-4FA5-8161-D18241ABA926}" type="pres">
      <dgm:prSet presAssocID="{92F9162A-A82E-40EC-BAFC-334F3439D264}" presName="linNode" presStyleCnt="0"/>
      <dgm:spPr/>
    </dgm:pt>
    <dgm:pt modelId="{DFC9B43B-5AB0-4565-B5EF-2DED497F6F74}" type="pres">
      <dgm:prSet presAssocID="{92F9162A-A82E-40EC-BAFC-334F3439D264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57E84177-EE27-4A12-B88D-3FB1C045CD96}" type="pres">
      <dgm:prSet presAssocID="{92F9162A-A82E-40EC-BAFC-334F3439D264}" presName="descendantText" presStyleLbl="alignAccFollowNode1" presStyleIdx="2" presStyleCnt="4">
        <dgm:presLayoutVars>
          <dgm:bulletEnabled val="1"/>
        </dgm:presLayoutVars>
      </dgm:prSet>
      <dgm:spPr/>
    </dgm:pt>
    <dgm:pt modelId="{D2DDD16A-D2B8-4285-A01E-4319E8AA6B55}" type="pres">
      <dgm:prSet presAssocID="{5A93FB87-75F5-4E95-A166-5C4A1A33A947}" presName="sp" presStyleCnt="0"/>
      <dgm:spPr/>
    </dgm:pt>
    <dgm:pt modelId="{AFF79D12-70ED-4878-AE1E-4A4255EF266B}" type="pres">
      <dgm:prSet presAssocID="{F46E8FB3-91EA-49E5-80FD-977F3B9BC18E}" presName="linNode" presStyleCnt="0"/>
      <dgm:spPr/>
    </dgm:pt>
    <dgm:pt modelId="{8B8C8468-A140-47AE-BB57-FCC286C31A52}" type="pres">
      <dgm:prSet presAssocID="{F46E8FB3-91EA-49E5-80FD-977F3B9BC18E}" presName="parentText" presStyleLbl="node1" presStyleIdx="3" presStyleCnt="4">
        <dgm:presLayoutVars>
          <dgm:chMax val="1"/>
          <dgm:bulletEnabled val="1"/>
        </dgm:presLayoutVars>
      </dgm:prSet>
      <dgm:spPr/>
    </dgm:pt>
    <dgm:pt modelId="{D9784F28-164F-4683-AAA4-6F21F2039C58}" type="pres">
      <dgm:prSet presAssocID="{F46E8FB3-91EA-49E5-80FD-977F3B9BC18E}" presName="descendantText" presStyleLbl="alignAccFollowNode1" presStyleIdx="3" presStyleCnt="4">
        <dgm:presLayoutVars>
          <dgm:bulletEnabled val="1"/>
        </dgm:presLayoutVars>
      </dgm:prSet>
      <dgm:spPr/>
    </dgm:pt>
  </dgm:ptLst>
  <dgm:cxnLst>
    <dgm:cxn modelId="{5B55F50F-BD35-4EEC-95F4-053818D17368}" srcId="{934D42BE-DB42-410F-A1B5-2C5FB89D8A54}" destId="{C620526C-E770-42D1-A628-92BACE792B33}" srcOrd="0" destOrd="0" parTransId="{09F0148A-59FB-4320-885E-7AFE0DDCBE22}" sibTransId="{BA6C9CD2-6E2F-4C5C-A91F-C3B8EF03E053}"/>
    <dgm:cxn modelId="{EA57931A-76E3-43FE-B5A9-EAFB5A662C5A}" srcId="{CDD7ABC9-FC52-4604-A321-68B9AB8CA51A}" destId="{A0E35199-208F-4698-BB98-C55B28B33D81}" srcOrd="0" destOrd="0" parTransId="{22CB7DBE-044E-4B52-B131-9B220889EC23}" sibTransId="{68DE79E0-5C55-4E57-BD46-C028888C9AE9}"/>
    <dgm:cxn modelId="{BB0A8E27-E076-4C24-84B5-77849946F832}" srcId="{6B4BA6D4-43CD-4F32-88A6-B811036D7F65}" destId="{934D42BE-DB42-410F-A1B5-2C5FB89D8A54}" srcOrd="1" destOrd="0" parTransId="{E922F2B4-93BE-43BE-99B3-AA2A5481EEA1}" sibTransId="{B791EC12-0A26-486B-BCB3-EE311D3A886A}"/>
    <dgm:cxn modelId="{DAD2AE3C-2424-4568-B71D-AC8FD92DEAD0}" srcId="{F46E8FB3-91EA-49E5-80FD-977F3B9BC18E}" destId="{F00E940A-71B6-4640-B9F7-C848365A6227}" srcOrd="2" destOrd="0" parTransId="{475A484B-CD81-46B6-808D-AAB1D77F313D}" sibTransId="{DAC6EB39-3A21-4B7F-9276-7F446AF2F650}"/>
    <dgm:cxn modelId="{FC2DD740-3F26-47C4-8AFF-C4F8478552A4}" type="presOf" srcId="{C74F98A8-8697-4F6C-B952-3FEC11531199}" destId="{D9784F28-164F-4683-AAA4-6F21F2039C58}" srcOrd="0" destOrd="3" presId="urn:microsoft.com/office/officeart/2005/8/layout/vList5"/>
    <dgm:cxn modelId="{A4CAED5B-5EF6-4F6B-A144-B7762FB856B9}" type="presOf" srcId="{F00E940A-71B6-4640-B9F7-C848365A6227}" destId="{D9784F28-164F-4683-AAA4-6F21F2039C58}" srcOrd="0" destOrd="2" presId="urn:microsoft.com/office/officeart/2005/8/layout/vList5"/>
    <dgm:cxn modelId="{8873625E-573F-4A9C-9E5A-74EF450E75EA}" type="presOf" srcId="{32B8F0FF-C56E-4797-B766-3A451D76E54C}" destId="{D9784F28-164F-4683-AAA4-6F21F2039C58}" srcOrd="0" destOrd="0" presId="urn:microsoft.com/office/officeart/2005/8/layout/vList5"/>
    <dgm:cxn modelId="{BA34835E-FA69-49E1-BA45-AF9D4F531B95}" srcId="{CDD7ABC9-FC52-4604-A321-68B9AB8CA51A}" destId="{E08CC53F-DC3C-4AE2-B3AA-0774184E78D1}" srcOrd="1" destOrd="0" parTransId="{EC442B0D-6BF7-4333-A800-289665CB8307}" sibTransId="{32263433-EE37-42DE-A497-B60EC2AE0394}"/>
    <dgm:cxn modelId="{1647C361-C242-412D-B772-3E83108AC03D}" type="presOf" srcId="{A0E35199-208F-4698-BB98-C55B28B33D81}" destId="{8D9D7AAC-5C25-445D-855E-346B909ACC7C}" srcOrd="0" destOrd="0" presId="urn:microsoft.com/office/officeart/2005/8/layout/vList5"/>
    <dgm:cxn modelId="{187D3D44-0DD6-44E2-A761-0394A81D6272}" type="presOf" srcId="{F46E8FB3-91EA-49E5-80FD-977F3B9BC18E}" destId="{8B8C8468-A140-47AE-BB57-FCC286C31A52}" srcOrd="0" destOrd="0" presId="urn:microsoft.com/office/officeart/2005/8/layout/vList5"/>
    <dgm:cxn modelId="{9C591945-6780-4CE9-9E5D-67AF70344B4A}" type="presOf" srcId="{2FFC80FD-9135-4394-81D9-0200E03A3D1E}" destId="{57E84177-EE27-4A12-B88D-3FB1C045CD96}" srcOrd="0" destOrd="0" presId="urn:microsoft.com/office/officeart/2005/8/layout/vList5"/>
    <dgm:cxn modelId="{A3F5CE48-53FB-4899-B136-71F809583DBA}" srcId="{92F9162A-A82E-40EC-BAFC-334F3439D264}" destId="{39E78D6C-669A-43CF-9B4A-329685A34A2E}" srcOrd="2" destOrd="0" parTransId="{50C06F6F-280A-4011-9A77-FFE0327DA331}" sibTransId="{1978B181-6A0A-435A-B7B4-327296F2C3F2}"/>
    <dgm:cxn modelId="{CBC3AD69-3927-4A5A-90E2-65BE31650DB6}" type="presOf" srcId="{C620526C-E770-42D1-A628-92BACE792B33}" destId="{721D697D-EA31-49F2-B9E7-10CCFBB46F7A}" srcOrd="0" destOrd="0" presId="urn:microsoft.com/office/officeart/2005/8/layout/vList5"/>
    <dgm:cxn modelId="{8BE6E66A-D580-4C5B-8F82-178A9A1FAB68}" srcId="{6B4BA6D4-43CD-4F32-88A6-B811036D7F65}" destId="{CDD7ABC9-FC52-4604-A321-68B9AB8CA51A}" srcOrd="0" destOrd="0" parTransId="{25737E47-6E09-4E6C-A6D5-6B77EB2AC79E}" sibTransId="{4D36D3CC-CF32-4FDB-9D1B-4CA80B9CB2C4}"/>
    <dgm:cxn modelId="{49A0424F-6EF0-4546-BE55-2784552CC0FF}" srcId="{F46E8FB3-91EA-49E5-80FD-977F3B9BC18E}" destId="{32B8F0FF-C56E-4797-B766-3A451D76E54C}" srcOrd="0" destOrd="0" parTransId="{1E7DD9DE-63CF-4FDA-9679-8CD75D0F9BCA}" sibTransId="{E6E457D0-86B7-4F09-8255-0C60F0A4AE97}"/>
    <dgm:cxn modelId="{897E8976-382A-4829-845E-56FD84918B02}" srcId="{934D42BE-DB42-410F-A1B5-2C5FB89D8A54}" destId="{CB6F9861-70A4-44B7-94D9-A3337F314DF4}" srcOrd="1" destOrd="0" parTransId="{05398B50-7E25-4589-B0D5-76AF64BFD12F}" sibTransId="{345BF823-46D0-4AD9-81E4-7532244DB865}"/>
    <dgm:cxn modelId="{7ABF9376-9706-4D35-823C-C7E348EFF42B}" srcId="{6B4BA6D4-43CD-4F32-88A6-B811036D7F65}" destId="{92F9162A-A82E-40EC-BAFC-334F3439D264}" srcOrd="2" destOrd="0" parTransId="{9B0A2D98-6F05-4A20-9607-436C78DE2526}" sibTransId="{5A93FB87-75F5-4E95-A166-5C4A1A33A947}"/>
    <dgm:cxn modelId="{E6623957-2D4B-4F63-837E-35D88286B421}" type="presOf" srcId="{BEA04FDF-5D28-4FAB-9EF7-E5DE91D4374B}" destId="{D9784F28-164F-4683-AAA4-6F21F2039C58}" srcOrd="0" destOrd="1" presId="urn:microsoft.com/office/officeart/2005/8/layout/vList5"/>
    <dgm:cxn modelId="{0D69DF79-4B49-4571-AE79-CD1BF486607B}" srcId="{F46E8FB3-91EA-49E5-80FD-977F3B9BC18E}" destId="{C74F98A8-8697-4F6C-B952-3FEC11531199}" srcOrd="3" destOrd="0" parTransId="{0E3F5014-28A8-4FE8-9839-96CA20895295}" sibTransId="{CE37F8D8-0D7D-4EA0-AA66-B42BBC9462C8}"/>
    <dgm:cxn modelId="{A43F2882-A0D2-480E-92AD-86CA5A30CD7A}" type="presOf" srcId="{934D42BE-DB42-410F-A1B5-2C5FB89D8A54}" destId="{B5A41B39-E47A-4A21-B120-0025A85DF878}" srcOrd="0" destOrd="0" presId="urn:microsoft.com/office/officeart/2005/8/layout/vList5"/>
    <dgm:cxn modelId="{244B6582-F552-4394-9E58-78EE162EC77A}" srcId="{6B4BA6D4-43CD-4F32-88A6-B811036D7F65}" destId="{F46E8FB3-91EA-49E5-80FD-977F3B9BC18E}" srcOrd="3" destOrd="0" parTransId="{1F1EB481-9117-4D2C-A774-23674C9549A2}" sibTransId="{DEAFE660-00FD-4870-8DFB-61051F273270}"/>
    <dgm:cxn modelId="{FE08E883-0C44-4087-8DA0-FF83ACE80B6F}" type="presOf" srcId="{75222765-E116-4FE2-8DF1-2F1137506FC8}" destId="{D9784F28-164F-4683-AAA4-6F21F2039C58}" srcOrd="0" destOrd="4" presId="urn:microsoft.com/office/officeart/2005/8/layout/vList5"/>
    <dgm:cxn modelId="{7594BF8C-8C77-4104-BCB7-1832E9CFB07B}" srcId="{CDD7ABC9-FC52-4604-A321-68B9AB8CA51A}" destId="{3A487DF5-8C4A-4398-8736-DE20A4036EF9}" srcOrd="2" destOrd="0" parTransId="{3A9AE8D1-12B3-43B4-876A-3EA29D9923F8}" sibTransId="{52A4DBA2-EA99-41C2-B2EB-AF136A870F80}"/>
    <dgm:cxn modelId="{2C62208E-C199-40F6-AE63-FC7EDDF26AA5}" srcId="{F46E8FB3-91EA-49E5-80FD-977F3B9BC18E}" destId="{BEA04FDF-5D28-4FAB-9EF7-E5DE91D4374B}" srcOrd="1" destOrd="0" parTransId="{159A8682-C4FF-4DEA-855C-245DC8674E5B}" sibTransId="{27471D65-9FEC-4691-B223-9EC509B37133}"/>
    <dgm:cxn modelId="{7A065A8F-4B7D-41BF-8708-D0532E2C2D14}" type="presOf" srcId="{3A487DF5-8C4A-4398-8736-DE20A4036EF9}" destId="{8D9D7AAC-5C25-445D-855E-346B909ACC7C}" srcOrd="0" destOrd="2" presId="urn:microsoft.com/office/officeart/2005/8/layout/vList5"/>
    <dgm:cxn modelId="{FA15E98F-364C-41D5-A4B8-B52C1AE21D32}" srcId="{92F9162A-A82E-40EC-BAFC-334F3439D264}" destId="{A1AB753C-57D0-4CF9-9B57-22F52B5F5C39}" srcOrd="1" destOrd="0" parTransId="{1400E36E-71D3-4334-8DBA-5997216F1B1B}" sibTransId="{D63EE1E0-7323-4E60-B32B-F262EC4AC433}"/>
    <dgm:cxn modelId="{691A7D94-574E-4C6C-9B88-B4D0E0693C99}" type="presOf" srcId="{A1AB753C-57D0-4CF9-9B57-22F52B5F5C39}" destId="{57E84177-EE27-4A12-B88D-3FB1C045CD96}" srcOrd="0" destOrd="1" presId="urn:microsoft.com/office/officeart/2005/8/layout/vList5"/>
    <dgm:cxn modelId="{07E0249A-14D3-4CCD-A0A3-170D225627B2}" type="presOf" srcId="{92F9162A-A82E-40EC-BAFC-334F3439D264}" destId="{DFC9B43B-5AB0-4565-B5EF-2DED497F6F74}" srcOrd="0" destOrd="0" presId="urn:microsoft.com/office/officeart/2005/8/layout/vList5"/>
    <dgm:cxn modelId="{F45CE2A2-8F49-43D1-924E-7468ECBB47A3}" srcId="{F46E8FB3-91EA-49E5-80FD-977F3B9BC18E}" destId="{75222765-E116-4FE2-8DF1-2F1137506FC8}" srcOrd="4" destOrd="0" parTransId="{3501A5F9-3019-4469-8099-26A71F7CBC7B}" sibTransId="{2675C404-67D9-49B8-92A2-D55A110BF2E0}"/>
    <dgm:cxn modelId="{405A58B4-B6E9-4647-9D13-FF1CBB7DF8A0}" type="presOf" srcId="{E08CC53F-DC3C-4AE2-B3AA-0774184E78D1}" destId="{8D9D7AAC-5C25-445D-855E-346B909ACC7C}" srcOrd="0" destOrd="1" presId="urn:microsoft.com/office/officeart/2005/8/layout/vList5"/>
    <dgm:cxn modelId="{78B7D7B6-5BCF-4E23-A9C0-E5E9A24BDBCF}" srcId="{934D42BE-DB42-410F-A1B5-2C5FB89D8A54}" destId="{0CA5FB00-363F-46DB-9C3C-DF30267C391C}" srcOrd="2" destOrd="0" parTransId="{90F4F94E-F56B-47F2-8929-30B865DE441E}" sibTransId="{BBB725BE-6345-4630-83DF-2098B64CE87F}"/>
    <dgm:cxn modelId="{D7C7C4BC-3A0F-4003-8F7E-42D0705C0E16}" type="presOf" srcId="{CB6F9861-70A4-44B7-94D9-A3337F314DF4}" destId="{721D697D-EA31-49F2-B9E7-10CCFBB46F7A}" srcOrd="0" destOrd="1" presId="urn:microsoft.com/office/officeart/2005/8/layout/vList5"/>
    <dgm:cxn modelId="{2058E6C6-97E4-4C1B-846C-48F392B3DF3C}" type="presOf" srcId="{0CA5FB00-363F-46DB-9C3C-DF30267C391C}" destId="{721D697D-EA31-49F2-B9E7-10CCFBB46F7A}" srcOrd="0" destOrd="2" presId="urn:microsoft.com/office/officeart/2005/8/layout/vList5"/>
    <dgm:cxn modelId="{BB6347C7-373D-4A61-8848-4E68B503136B}" type="presOf" srcId="{39E78D6C-669A-43CF-9B4A-329685A34A2E}" destId="{57E84177-EE27-4A12-B88D-3FB1C045CD96}" srcOrd="0" destOrd="2" presId="urn:microsoft.com/office/officeart/2005/8/layout/vList5"/>
    <dgm:cxn modelId="{ECDB79CE-A84F-414F-BF91-0EE9195D8DB6}" type="presOf" srcId="{6B4BA6D4-43CD-4F32-88A6-B811036D7F65}" destId="{AD09B660-10D5-4A01-B28E-3B07C1100CA6}" srcOrd="0" destOrd="0" presId="urn:microsoft.com/office/officeart/2005/8/layout/vList5"/>
    <dgm:cxn modelId="{B12C52EC-BABD-4C2B-A01F-8BC89C4A41C1}" srcId="{92F9162A-A82E-40EC-BAFC-334F3439D264}" destId="{2FFC80FD-9135-4394-81D9-0200E03A3D1E}" srcOrd="0" destOrd="0" parTransId="{29085C2B-A337-453F-9547-77ADC8393243}" sibTransId="{65D4E199-6BC2-425D-99E0-32EB61624380}"/>
    <dgm:cxn modelId="{6382E5F4-D997-46FB-B567-41BD069471E2}" type="presOf" srcId="{CDD7ABC9-FC52-4604-A321-68B9AB8CA51A}" destId="{3793AA64-93B2-48B8-9560-B7A7CF8ECA29}" srcOrd="0" destOrd="0" presId="urn:microsoft.com/office/officeart/2005/8/layout/vList5"/>
    <dgm:cxn modelId="{E3870024-E36F-4CAF-8FE7-82DA2FBED894}" type="presParOf" srcId="{AD09B660-10D5-4A01-B28E-3B07C1100CA6}" destId="{E15E70A8-AF27-41FD-9B9D-7D947ACF44EE}" srcOrd="0" destOrd="0" presId="urn:microsoft.com/office/officeart/2005/8/layout/vList5"/>
    <dgm:cxn modelId="{52D5EB95-7786-41F3-B73F-086F4B26CF3B}" type="presParOf" srcId="{E15E70A8-AF27-41FD-9B9D-7D947ACF44EE}" destId="{3793AA64-93B2-48B8-9560-B7A7CF8ECA29}" srcOrd="0" destOrd="0" presId="urn:microsoft.com/office/officeart/2005/8/layout/vList5"/>
    <dgm:cxn modelId="{F6D32FA5-28F4-4DD2-8D04-E0A9E0DD3146}" type="presParOf" srcId="{E15E70A8-AF27-41FD-9B9D-7D947ACF44EE}" destId="{8D9D7AAC-5C25-445D-855E-346B909ACC7C}" srcOrd="1" destOrd="0" presId="urn:microsoft.com/office/officeart/2005/8/layout/vList5"/>
    <dgm:cxn modelId="{7C8E6678-D195-4312-AF26-8C205AD36ABA}" type="presParOf" srcId="{AD09B660-10D5-4A01-B28E-3B07C1100CA6}" destId="{29F6C172-5AA4-44EE-BDE9-9FED21FFAC0A}" srcOrd="1" destOrd="0" presId="urn:microsoft.com/office/officeart/2005/8/layout/vList5"/>
    <dgm:cxn modelId="{AD193EB0-318C-420C-9691-96AFF4CD9958}" type="presParOf" srcId="{AD09B660-10D5-4A01-B28E-3B07C1100CA6}" destId="{16DADD79-5701-4EA1-A04F-612A311C4E50}" srcOrd="2" destOrd="0" presId="urn:microsoft.com/office/officeart/2005/8/layout/vList5"/>
    <dgm:cxn modelId="{E554E644-92C0-45CC-A236-2F8178C42309}" type="presParOf" srcId="{16DADD79-5701-4EA1-A04F-612A311C4E50}" destId="{B5A41B39-E47A-4A21-B120-0025A85DF878}" srcOrd="0" destOrd="0" presId="urn:microsoft.com/office/officeart/2005/8/layout/vList5"/>
    <dgm:cxn modelId="{CF143C8D-E01F-4FDF-AF91-C6CF5767FC0A}" type="presParOf" srcId="{16DADD79-5701-4EA1-A04F-612A311C4E50}" destId="{721D697D-EA31-49F2-B9E7-10CCFBB46F7A}" srcOrd="1" destOrd="0" presId="urn:microsoft.com/office/officeart/2005/8/layout/vList5"/>
    <dgm:cxn modelId="{5C9CBBBB-A2C6-4091-A21C-029C4A8F5FCA}" type="presParOf" srcId="{AD09B660-10D5-4A01-B28E-3B07C1100CA6}" destId="{1E5547B9-DD66-4728-8B78-58B481BC0AFF}" srcOrd="3" destOrd="0" presId="urn:microsoft.com/office/officeart/2005/8/layout/vList5"/>
    <dgm:cxn modelId="{C45A3ADA-5295-45A3-AF23-5A630380AF0B}" type="presParOf" srcId="{AD09B660-10D5-4A01-B28E-3B07C1100CA6}" destId="{2146FD2D-0043-4FA5-8161-D18241ABA926}" srcOrd="4" destOrd="0" presId="urn:microsoft.com/office/officeart/2005/8/layout/vList5"/>
    <dgm:cxn modelId="{D5B12F21-77A0-438B-982D-D98BFA56B1D6}" type="presParOf" srcId="{2146FD2D-0043-4FA5-8161-D18241ABA926}" destId="{DFC9B43B-5AB0-4565-B5EF-2DED497F6F74}" srcOrd="0" destOrd="0" presId="urn:microsoft.com/office/officeart/2005/8/layout/vList5"/>
    <dgm:cxn modelId="{5FE78572-9F35-4D99-827F-B36F2213DB7A}" type="presParOf" srcId="{2146FD2D-0043-4FA5-8161-D18241ABA926}" destId="{57E84177-EE27-4A12-B88D-3FB1C045CD96}" srcOrd="1" destOrd="0" presId="urn:microsoft.com/office/officeart/2005/8/layout/vList5"/>
    <dgm:cxn modelId="{3F0BC5FA-F087-4506-8054-A145FD4914F9}" type="presParOf" srcId="{AD09B660-10D5-4A01-B28E-3B07C1100CA6}" destId="{D2DDD16A-D2B8-4285-A01E-4319E8AA6B55}" srcOrd="5" destOrd="0" presId="urn:microsoft.com/office/officeart/2005/8/layout/vList5"/>
    <dgm:cxn modelId="{4020384C-5F44-48D8-890C-B4340539CE71}" type="presParOf" srcId="{AD09B660-10D5-4A01-B28E-3B07C1100CA6}" destId="{AFF79D12-70ED-4878-AE1E-4A4255EF266B}" srcOrd="6" destOrd="0" presId="urn:microsoft.com/office/officeart/2005/8/layout/vList5"/>
    <dgm:cxn modelId="{47F883BC-8965-4B1B-8250-2508BBE9EB47}" type="presParOf" srcId="{AFF79D12-70ED-4878-AE1E-4A4255EF266B}" destId="{8B8C8468-A140-47AE-BB57-FCC286C31A52}" srcOrd="0" destOrd="0" presId="urn:microsoft.com/office/officeart/2005/8/layout/vList5"/>
    <dgm:cxn modelId="{725C200D-55C4-4CB6-8265-3E7937267D30}" type="presParOf" srcId="{AFF79D12-70ED-4878-AE1E-4A4255EF266B}" destId="{D9784F28-164F-4683-AAA4-6F21F2039C58}" srcOrd="1" destOrd="0" presId="urn:microsoft.com/office/officeart/2005/8/layout/vList5"/>
  </dgm:cxnLst>
  <dgm:bg/>
  <dgm:whole>
    <a:ln>
      <a:noFill/>
    </a:ln>
  </dgm:whole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21D697D-EA31-49F2-B9E7-10CCFBB46F7A}">
      <dsp:nvSpPr>
        <dsp:cNvPr id="0" name=""/>
        <dsp:cNvSpPr/>
      </dsp:nvSpPr>
      <dsp:spPr>
        <a:xfrm rot="5400000">
          <a:off x="7468199" y="-2894341"/>
          <a:ext cx="1583518" cy="7774078"/>
        </a:xfrm>
        <a:prstGeom prst="round2SameRect">
          <a:avLst/>
        </a:prstGeom>
        <a:solidFill>
          <a:schemeClr val="accent1">
            <a:lumMod val="40000"/>
            <a:lumOff val="6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e.g PII, Intellectual Property, blueprints</a:t>
          </a:r>
          <a:endParaRPr lang="en-GB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4-Confidential</a:t>
          </a:r>
          <a:endParaRPr lang="en-GB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chemeClr val="tx1"/>
              </a:solidFill>
            </a:rPr>
            <a:t>1-Public</a:t>
          </a:r>
          <a:endParaRPr lang="en-GB" sz="1700" kern="1200" dirty="0">
            <a:solidFill>
              <a:schemeClr val="tx1"/>
            </a:solidFill>
          </a:endParaRPr>
        </a:p>
      </dsp:txBody>
      <dsp:txXfrm rot="-5400000">
        <a:off x="4372920" y="278239"/>
        <a:ext cx="7696777" cy="1428916"/>
      </dsp:txXfrm>
    </dsp:sp>
    <dsp:sp modelId="{B5A41B39-E47A-4A21-B120-0025A85DF878}">
      <dsp:nvSpPr>
        <dsp:cNvPr id="0" name=""/>
        <dsp:cNvSpPr/>
      </dsp:nvSpPr>
      <dsp:spPr>
        <a:xfrm>
          <a:off x="0" y="2999"/>
          <a:ext cx="4372919" cy="1979398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Confidentiality</a:t>
          </a:r>
          <a:endParaRPr lang="en-GB" sz="4700" kern="1200" dirty="0"/>
        </a:p>
      </dsp:txBody>
      <dsp:txXfrm>
        <a:off x="96626" y="99625"/>
        <a:ext cx="4179667" cy="1786146"/>
      </dsp:txXfrm>
    </dsp:sp>
    <dsp:sp modelId="{57E84177-EE27-4A12-B88D-3FB1C045CD96}">
      <dsp:nvSpPr>
        <dsp:cNvPr id="0" name=""/>
        <dsp:cNvSpPr/>
      </dsp:nvSpPr>
      <dsp:spPr>
        <a:xfrm rot="5400000">
          <a:off x="7468199" y="-815973"/>
          <a:ext cx="1583518" cy="7774078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chemeClr val="tx1"/>
              </a:solidFill>
            </a:rPr>
            <a:t>5-</a:t>
          </a:r>
          <a:r>
            <a:rPr lang="en-GB" sz="17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3-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700" kern="120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1-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700" kern="1200">
            <a:solidFill>
              <a:schemeClr val="tx1"/>
            </a:solidFill>
          </a:endParaRPr>
        </a:p>
      </dsp:txBody>
      <dsp:txXfrm rot="-5400000">
        <a:off x="4372920" y="2356607"/>
        <a:ext cx="7696777" cy="1428916"/>
      </dsp:txXfrm>
    </dsp:sp>
    <dsp:sp modelId="{DFC9B43B-5AB0-4565-B5EF-2DED497F6F74}">
      <dsp:nvSpPr>
        <dsp:cNvPr id="0" name=""/>
        <dsp:cNvSpPr/>
      </dsp:nvSpPr>
      <dsp:spPr>
        <a:xfrm>
          <a:off x="0" y="2081366"/>
          <a:ext cx="4372919" cy="1979398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Integrity</a:t>
          </a:r>
          <a:endParaRPr lang="en-GB" sz="4700" kern="1200"/>
        </a:p>
      </dsp:txBody>
      <dsp:txXfrm>
        <a:off x="96626" y="2177992"/>
        <a:ext cx="4179667" cy="1786146"/>
      </dsp:txXfrm>
    </dsp:sp>
    <dsp:sp modelId="{D9784F28-164F-4683-AAA4-6F21F2039C58}">
      <dsp:nvSpPr>
        <dsp:cNvPr id="0" name=""/>
        <dsp:cNvSpPr/>
      </dsp:nvSpPr>
      <dsp:spPr>
        <a:xfrm rot="5400000">
          <a:off x="7468199" y="1262394"/>
          <a:ext cx="1583518" cy="7774078"/>
        </a:xfrm>
        <a:prstGeom prst="round2SameRect">
          <a:avLst/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lumMod val="50000"/>
              <a:alpha val="9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32385" rIns="64770" bIns="32385" numCol="1" spcCol="1270" anchor="ctr" anchorCtr="0">
          <a:noAutofit/>
        </a:bodyPr>
        <a:lstStyle/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5-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 dirty="0">
              <a:solidFill>
                <a:schemeClr val="tx1"/>
              </a:solidFill>
            </a:rPr>
            <a:t>4-</a:t>
          </a:r>
          <a:r>
            <a:rPr lang="en-GB" sz="17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3-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700" kern="1200">
              <a:solidFill>
                <a:schemeClr val="tx1"/>
              </a:solidFill>
            </a:rPr>
            <a:t>2-</a:t>
          </a: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700" kern="1200" dirty="0">
            <a:solidFill>
              <a:schemeClr val="tx1"/>
            </a:solidFill>
          </a:endParaRPr>
        </a:p>
        <a:p>
          <a:pPr marL="171450" lvl="1" indent="-171450" algn="l" defTabSz="7556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7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700" kern="1200" dirty="0">
            <a:solidFill>
              <a:schemeClr val="tx1"/>
            </a:solidFill>
          </a:endParaRPr>
        </a:p>
      </dsp:txBody>
      <dsp:txXfrm rot="-5400000">
        <a:off x="4372920" y="4434975"/>
        <a:ext cx="7696777" cy="1428916"/>
      </dsp:txXfrm>
    </dsp:sp>
    <dsp:sp modelId="{8B8C8468-A140-47AE-BB57-FCC286C31A52}">
      <dsp:nvSpPr>
        <dsp:cNvPr id="0" name=""/>
        <dsp:cNvSpPr/>
      </dsp:nvSpPr>
      <dsp:spPr>
        <a:xfrm>
          <a:off x="0" y="4159734"/>
          <a:ext cx="4372919" cy="1979398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Availability</a:t>
          </a:r>
          <a:endParaRPr lang="en-GB" sz="4700" kern="1200"/>
        </a:p>
      </dsp:txBody>
      <dsp:txXfrm>
        <a:off x="96626" y="4256360"/>
        <a:ext cx="4179667" cy="178614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D7AAC-5C25-445D-855E-346B909ACC7C}">
      <dsp:nvSpPr>
        <dsp:cNvPr id="0" name=""/>
        <dsp:cNvSpPr/>
      </dsp:nvSpPr>
      <dsp:spPr>
        <a:xfrm rot="5400000">
          <a:off x="7668538" y="-3118052"/>
          <a:ext cx="1182840" cy="7774078"/>
        </a:xfrm>
        <a:prstGeom prst="round2SameRect">
          <a:avLst/>
        </a:prstGeom>
        <a:solidFill>
          <a:schemeClr val="accent1">
            <a:lumMod val="20000"/>
            <a:lumOff val="8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>
              <a:solidFill>
                <a:schemeClr val="bg1"/>
              </a:solidFill>
              <a:effectLst/>
              <a:latin typeface="+mn-lt"/>
              <a:ea typeface="+mn-ea"/>
              <a:cs typeface="+mn-cs"/>
            </a:rPr>
            <a:t>5-Global locations, multiple admins</a:t>
          </a:r>
          <a:endParaRPr lang="en-GB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bg1"/>
              </a:solidFill>
            </a:rPr>
            <a:t>3-Less </a:t>
          </a:r>
          <a:r>
            <a:rPr lang="de-DE" sz="1200" kern="1200" dirty="0" err="1">
              <a:solidFill>
                <a:schemeClr val="bg1"/>
              </a:solidFill>
            </a:rPr>
            <a:t>than</a:t>
          </a:r>
          <a:r>
            <a:rPr lang="de-DE" sz="1200" kern="1200" dirty="0">
              <a:solidFill>
                <a:schemeClr val="bg1"/>
              </a:solidFill>
            </a:rPr>
            <a:t> 3 countries, multiple </a:t>
          </a:r>
          <a:r>
            <a:rPr lang="de-DE" sz="1200" kern="1200" dirty="0" err="1">
              <a:solidFill>
                <a:schemeClr val="bg1"/>
              </a:solidFill>
            </a:rPr>
            <a:t>users</a:t>
          </a:r>
          <a:endParaRPr lang="en-GB" sz="1200" kern="1200" dirty="0">
            <a:solidFill>
              <a:schemeClr val="bg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bg1"/>
              </a:solidFill>
            </a:rPr>
            <a:t>1-Small </a:t>
          </a:r>
          <a:r>
            <a:rPr lang="de-DE" sz="1200" kern="1200" dirty="0" err="1">
              <a:solidFill>
                <a:schemeClr val="bg1"/>
              </a:solidFill>
            </a:rPr>
            <a:t>userbase</a:t>
          </a:r>
          <a:r>
            <a:rPr lang="de-DE" sz="1200" kern="1200" dirty="0">
              <a:solidFill>
                <a:schemeClr val="bg1"/>
              </a:solidFill>
            </a:rPr>
            <a:t> in </a:t>
          </a:r>
          <a:r>
            <a:rPr lang="de-DE" sz="1200" kern="1200" dirty="0" err="1">
              <a:solidFill>
                <a:schemeClr val="bg1"/>
              </a:solidFill>
            </a:rPr>
            <a:t>one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1200" kern="1200" dirty="0" err="1">
              <a:solidFill>
                <a:schemeClr val="bg1"/>
              </a:solidFill>
            </a:rPr>
            <a:t>single</a:t>
          </a:r>
          <a:r>
            <a:rPr lang="de-DE" sz="1200" kern="1200" dirty="0">
              <a:solidFill>
                <a:schemeClr val="bg1"/>
              </a:solidFill>
            </a:rPr>
            <a:t> </a:t>
          </a:r>
          <a:r>
            <a:rPr lang="de-DE" sz="1200" kern="1200" dirty="0" err="1">
              <a:solidFill>
                <a:schemeClr val="bg1"/>
              </a:solidFill>
            </a:rPr>
            <a:t>country</a:t>
          </a:r>
          <a:endParaRPr lang="en-GB" sz="1200" kern="1200" dirty="0">
            <a:solidFill>
              <a:schemeClr val="bg1"/>
            </a:solidFill>
          </a:endParaRPr>
        </a:p>
      </dsp:txBody>
      <dsp:txXfrm rot="-5400000">
        <a:off x="4372920" y="235307"/>
        <a:ext cx="7716337" cy="1067358"/>
      </dsp:txXfrm>
    </dsp:sp>
    <dsp:sp modelId="{3793AA64-93B2-48B8-9560-B7A7CF8ECA29}">
      <dsp:nvSpPr>
        <dsp:cNvPr id="0" name=""/>
        <dsp:cNvSpPr/>
      </dsp:nvSpPr>
      <dsp:spPr>
        <a:xfrm>
          <a:off x="0" y="3074"/>
          <a:ext cx="4372919" cy="1478550"/>
        </a:xfrm>
        <a:prstGeom prst="roundRect">
          <a:avLst/>
        </a:prstGeom>
        <a:solidFill>
          <a:schemeClr val="accent1">
            <a:lumMod val="20000"/>
            <a:lumOff val="8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dirty="0"/>
            <a:t>Distribution</a:t>
          </a:r>
          <a:endParaRPr lang="en-GB" sz="4700" kern="1200" dirty="0"/>
        </a:p>
      </dsp:txBody>
      <dsp:txXfrm>
        <a:off x="72177" y="75251"/>
        <a:ext cx="4228565" cy="1334196"/>
      </dsp:txXfrm>
    </dsp:sp>
    <dsp:sp modelId="{721D697D-EA31-49F2-B9E7-10CCFBB46F7A}">
      <dsp:nvSpPr>
        <dsp:cNvPr id="0" name=""/>
        <dsp:cNvSpPr/>
      </dsp:nvSpPr>
      <dsp:spPr>
        <a:xfrm rot="5400000">
          <a:off x="7668538" y="-1592212"/>
          <a:ext cx="1182840" cy="7774078"/>
        </a:xfrm>
        <a:prstGeom prst="round2Same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5-Top Secret, </a:t>
          </a:r>
          <a:r>
            <a:rPr lang="en-GB" sz="1200" b="0" i="0" kern="1200" dirty="0" err="1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e.g</a:t>
          </a: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 PII, Intellectual Property, blueprints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4-Confidential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1-Public</a:t>
          </a:r>
          <a:endParaRPr lang="en-GB" sz="1200" kern="1200">
            <a:solidFill>
              <a:schemeClr val="tx1"/>
            </a:solidFill>
          </a:endParaRPr>
        </a:p>
      </dsp:txBody>
      <dsp:txXfrm rot="-5400000">
        <a:off x="4372920" y="1761147"/>
        <a:ext cx="7716337" cy="1067358"/>
      </dsp:txXfrm>
    </dsp:sp>
    <dsp:sp modelId="{B5A41B39-E47A-4A21-B120-0025A85DF878}">
      <dsp:nvSpPr>
        <dsp:cNvPr id="0" name=""/>
        <dsp:cNvSpPr/>
      </dsp:nvSpPr>
      <dsp:spPr>
        <a:xfrm>
          <a:off x="0" y="1555551"/>
          <a:ext cx="4372919" cy="1478550"/>
        </a:xfrm>
        <a:prstGeom prst="roundRect">
          <a:avLst/>
        </a:prstGeom>
        <a:solidFill>
          <a:schemeClr val="accent1">
            <a:lumMod val="60000"/>
            <a:lumOff val="4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err="1"/>
            <a:t>Confidentiality</a:t>
          </a:r>
          <a:endParaRPr lang="en-GB" sz="4700" kern="1200"/>
        </a:p>
      </dsp:txBody>
      <dsp:txXfrm>
        <a:off x="72177" y="1627728"/>
        <a:ext cx="4228565" cy="1334196"/>
      </dsp:txXfrm>
    </dsp:sp>
    <dsp:sp modelId="{57E84177-EE27-4A12-B88D-3FB1C045CD96}">
      <dsp:nvSpPr>
        <dsp:cNvPr id="0" name=""/>
        <dsp:cNvSpPr/>
      </dsp:nvSpPr>
      <dsp:spPr>
        <a:xfrm rot="5400000">
          <a:off x="7668538" y="-39734"/>
          <a:ext cx="1182840" cy="7774078"/>
        </a:xfrm>
        <a:prstGeom prst="round2Same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5-</a:t>
          </a: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It requires the strictest controls to prevent unauthorized access, modification, or tampering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3-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Data at this level is less sensitive and can tolerate a certain degree of modification or inadvertent errors. E.g build process</a:t>
          </a:r>
          <a:endParaRPr lang="en-GB" sz="1200" kern="120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1-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Is not relevant, e.g synthetic random data </a:t>
          </a:r>
          <a:endParaRPr lang="en-GB" sz="1200" kern="1200">
            <a:solidFill>
              <a:schemeClr val="tx1"/>
            </a:solidFill>
          </a:endParaRPr>
        </a:p>
      </dsp:txBody>
      <dsp:txXfrm rot="-5400000">
        <a:off x="4372920" y="3313625"/>
        <a:ext cx="7716337" cy="1067358"/>
      </dsp:txXfrm>
    </dsp:sp>
    <dsp:sp modelId="{DFC9B43B-5AB0-4565-B5EF-2DED497F6F74}">
      <dsp:nvSpPr>
        <dsp:cNvPr id="0" name=""/>
        <dsp:cNvSpPr/>
      </dsp:nvSpPr>
      <dsp:spPr>
        <a:xfrm>
          <a:off x="0" y="3108029"/>
          <a:ext cx="4372919" cy="1478550"/>
        </a:xfrm>
        <a:prstGeom prst="roundRect">
          <a:avLst/>
        </a:prstGeom>
        <a:solidFill>
          <a:schemeClr val="accent1">
            <a:lumMod val="75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/>
            <a:t>Integrity</a:t>
          </a:r>
          <a:endParaRPr lang="en-GB" sz="4700" kern="1200"/>
        </a:p>
      </dsp:txBody>
      <dsp:txXfrm>
        <a:off x="72177" y="3180206"/>
        <a:ext cx="4228565" cy="1334196"/>
      </dsp:txXfrm>
    </dsp:sp>
    <dsp:sp modelId="{D9784F28-164F-4683-AAA4-6F21F2039C58}">
      <dsp:nvSpPr>
        <dsp:cNvPr id="0" name=""/>
        <dsp:cNvSpPr/>
      </dsp:nvSpPr>
      <dsp:spPr>
        <a:xfrm rot="5400000">
          <a:off x="7668538" y="1512743"/>
          <a:ext cx="1182840" cy="7774078"/>
        </a:xfrm>
        <a:prstGeom prst="round2SameRect">
          <a:avLst/>
        </a:prstGeom>
        <a:solidFill>
          <a:schemeClr val="accent1">
            <a:lumMod val="50000"/>
            <a:alpha val="90000"/>
          </a:schemeClr>
        </a:solidFill>
        <a:ln w="19050" cap="rnd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22860" rIns="45720" bIns="22860" numCol="1" spcCol="1270" anchor="ctr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5-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2h outage 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4-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Max. 4h outage 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 dirty="0">
              <a:solidFill>
                <a:schemeClr val="tx1"/>
              </a:solidFill>
            </a:rPr>
            <a:t>3-</a:t>
          </a:r>
          <a:r>
            <a:rPr lang="en-GB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8h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1200" kern="1200">
              <a:solidFill>
                <a:schemeClr val="tx1"/>
              </a:solidFill>
            </a:rPr>
            <a:t>2-</a:t>
          </a: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Up to 12h</a:t>
          </a:r>
          <a:endParaRPr lang="en-GB" sz="1200" kern="1200" dirty="0">
            <a:solidFill>
              <a:schemeClr val="tx1"/>
            </a:solidFill>
          </a:endParaRP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b="0" i="0" kern="1200">
              <a:solidFill>
                <a:schemeClr val="tx1"/>
              </a:solidFill>
              <a:effectLst/>
              <a:latin typeface="+mn-lt"/>
              <a:ea typeface="+mn-ea"/>
              <a:cs typeface="+mn-cs"/>
            </a:rPr>
            <a:t>1-Can remain down till someone will decide otherwise </a:t>
          </a:r>
          <a:endParaRPr lang="en-GB" sz="1200" kern="1200" dirty="0">
            <a:solidFill>
              <a:schemeClr val="tx1"/>
            </a:solidFill>
          </a:endParaRPr>
        </a:p>
      </dsp:txBody>
      <dsp:txXfrm rot="-5400000">
        <a:off x="4372920" y="4866103"/>
        <a:ext cx="7716337" cy="1067358"/>
      </dsp:txXfrm>
    </dsp:sp>
    <dsp:sp modelId="{8B8C8468-A140-47AE-BB57-FCC286C31A52}">
      <dsp:nvSpPr>
        <dsp:cNvPr id="0" name=""/>
        <dsp:cNvSpPr/>
      </dsp:nvSpPr>
      <dsp:spPr>
        <a:xfrm>
          <a:off x="0" y="4660507"/>
          <a:ext cx="4372919" cy="1478550"/>
        </a:xfrm>
        <a:prstGeom prst="roundRect">
          <a:avLst/>
        </a:prstGeom>
        <a:solidFill>
          <a:schemeClr val="accent1">
            <a:lumMod val="5000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9070" tIns="89535" rIns="179070" bIns="89535" numCol="1" spcCol="1270" anchor="ctr" anchorCtr="0">
          <a:noAutofit/>
        </a:bodyPr>
        <a:lstStyle/>
        <a:p>
          <a:pPr marL="0" lvl="0" indent="0" algn="ctr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4700" kern="1200" err="1"/>
            <a:t>Availability</a:t>
          </a:r>
          <a:endParaRPr lang="en-GB" sz="4700" kern="1200"/>
        </a:p>
      </dsp:txBody>
      <dsp:txXfrm>
        <a:off x="72177" y="4732684"/>
        <a:ext cx="4228565" cy="13341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C30EF8-FB1B-4DAB-90B9-418494406AAC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DFE6E-D9C8-4D75-BED2-1753E150F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51659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B9DFE6E-D9C8-4D75-BED2-1753E150FCD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640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5690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12229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094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5775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29796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373241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1460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7516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4703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01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6279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264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0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437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9347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2490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72BA41-EC5B-4197-BCC8-0FD2E523CD7A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15108C-154A-4A5A-9C05-91A49A422B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9013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72BA41-EC5B-4197-BCC8-0FD2E523CD7A}" type="datetimeFigureOut">
              <a:rPr lang="en-US" smtClean="0"/>
              <a:pPr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E15108C-154A-4A5A-9C05-91A49A422BA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99091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  <p:sldLayoutId id="2147483700" r:id="rId14"/>
    <p:sldLayoutId id="2147483701" r:id="rId15"/>
    <p:sldLayoutId id="2147483702" r:id="rId16"/>
    <p:sldLayoutId id="21474837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linkedin.com/in/miskaki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1"/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Surprised young man opening exciting box">
            <a:extLst>
              <a:ext uri="{FF2B5EF4-FFF2-40B4-BE49-F238E27FC236}">
                <a16:creationId xmlns:a16="http://schemas.microsoft.com/office/drawing/2014/main" id="{74E26F0C-E36A-AC9C-7E72-1AE8367036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00256" y="-136478"/>
            <a:ext cx="12299051" cy="6918217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D160558-8328-C559-15DB-14CA75D04D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8388" y="3515046"/>
            <a:ext cx="4099947" cy="103557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2500" dirty="0"/>
              <a:t>Unboxing Cyber Risk from Theory to Practice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A9D672-C1AE-B75A-E269-C9FD5A0AB8F1}"/>
              </a:ext>
            </a:extLst>
          </p:cNvPr>
          <p:cNvSpPr txBox="1">
            <a:spLocks/>
          </p:cNvSpPr>
          <p:nvPr/>
        </p:nvSpPr>
        <p:spPr>
          <a:xfrm>
            <a:off x="7829794" y="4258102"/>
            <a:ext cx="4099947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defTabSz="457200">
              <a:lnSpc>
                <a:spcPct val="90000"/>
              </a:lnSpc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</a:pP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Jiorgos Miskakis,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EvidentScientific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EMEA CISO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ISACA CISM,CISA,CDPSE,CRISC, 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PECB ISO27K </a:t>
            </a:r>
            <a:r>
              <a:rPr lang="en-US" sz="20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Auditor&amp;Implementer</a:t>
            </a: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b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r>
              <a:rPr lang="en-US" sz="20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ITIL v3</a:t>
            </a:r>
            <a:br>
              <a:rPr lang="en-US" sz="26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</a:br>
            <a:endParaRPr lang="en-US" sz="26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13993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89C930-472E-CBAE-E73D-A00376739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384F26C-F162-E45C-81F8-E9905821A7C1}"/>
              </a:ext>
            </a:extLst>
          </p:cNvPr>
          <p:cNvSpPr/>
          <p:nvPr/>
        </p:nvSpPr>
        <p:spPr>
          <a:xfrm>
            <a:off x="777635" y="3391346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A46D9-3CBD-8B16-0436-4F9D9473E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F7852A-B09F-7247-9317-AAE613604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EF05C9-BA4F-2003-FA4D-4C0A8DC528D4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ECB0532C-A2F0-562C-25C0-2E578614027F}"/>
              </a:ext>
            </a:extLst>
          </p:cNvPr>
          <p:cNvSpPr txBox="1"/>
          <p:nvPr/>
        </p:nvSpPr>
        <p:spPr>
          <a:xfrm rot="16200000">
            <a:off x="8076162" y="895030"/>
            <a:ext cx="738664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Scenario creation is time consuming and needs feedback from multiple stakeholders</a:t>
            </a:r>
          </a:p>
        </p:txBody>
      </p:sp>
    </p:spTree>
    <p:extLst>
      <p:ext uri="{BB962C8B-B14F-4D97-AF65-F5344CB8AC3E}">
        <p14:creationId xmlns:p14="http://schemas.microsoft.com/office/powerpoint/2010/main" val="178315849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84654-75A8-9552-2439-6F47B64969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61533317-1D4D-3BC4-0643-E2CCFE895BA9}"/>
              </a:ext>
            </a:extLst>
          </p:cNvPr>
          <p:cNvSpPr/>
          <p:nvPr/>
        </p:nvSpPr>
        <p:spPr>
          <a:xfrm>
            <a:off x="777635" y="38791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F21CBB-14C6-58BA-00D9-C1FC8A8779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E42175-A157-52E2-B0DA-4D52D3D71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CBBC534-F8AF-8CE3-0857-F63639313CC2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4AF6FD7-0AC0-A353-35E2-575D9B6BF61F}"/>
              </a:ext>
            </a:extLst>
          </p:cNvPr>
          <p:cNvSpPr txBox="1"/>
          <p:nvPr/>
        </p:nvSpPr>
        <p:spPr>
          <a:xfrm rot="16200000">
            <a:off x="7660665" y="895030"/>
            <a:ext cx="1569660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Providing the </a:t>
            </a:r>
            <a:r>
              <a:rPr lang="en-US" sz="1800" b="1" dirty="0" err="1"/>
              <a:t>end</a:t>
            </a:r>
            <a:r>
              <a:rPr lang="en-US" b="1" dirty="0" err="1"/>
              <a:t>user</a:t>
            </a:r>
            <a:r>
              <a:rPr lang="en-US" b="1" dirty="0"/>
              <a:t> an easy to understand story</a:t>
            </a:r>
          </a:p>
          <a:p>
            <a:endParaRPr lang="en-US" sz="1800" b="1" dirty="0"/>
          </a:p>
          <a:p>
            <a:r>
              <a:rPr lang="en-US" sz="1800" b="1" dirty="0"/>
              <a:t>Controls statements, or mapping to various Security frameworks can be done in background</a:t>
            </a:r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4220524950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090289-A622-8624-9998-D60E8A660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E053C81-68F1-1E5D-10A9-6F74FA9C310C}"/>
              </a:ext>
            </a:extLst>
          </p:cNvPr>
          <p:cNvSpPr/>
          <p:nvPr/>
        </p:nvSpPr>
        <p:spPr>
          <a:xfrm>
            <a:off x="777635" y="4375543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88AB90-1523-0E34-E04A-61735115D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FADA02-2BF0-3B74-8277-8C5B9954FF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FF398AC-9CE6-5900-5AE0-5F9B2A36FCF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697C96FE-8AB1-8FFA-C732-53B065EBD976}"/>
              </a:ext>
            </a:extLst>
          </p:cNvPr>
          <p:cNvSpPr txBox="1"/>
          <p:nvPr/>
        </p:nvSpPr>
        <p:spPr>
          <a:xfrm rot="16200000">
            <a:off x="7799164" y="895030"/>
            <a:ext cx="1292662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b="1" dirty="0"/>
              <a:t>The framework can be applied from spreadsheets to web UI’s and it is not tighten to a specific product or vendor</a:t>
            </a:r>
            <a:endParaRPr lang="en-US" sz="1800" b="1" dirty="0"/>
          </a:p>
          <a:p>
            <a:endParaRPr 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1714854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6BF2B-768A-1E24-849F-A4A7D4EDB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8" y="725951"/>
            <a:ext cx="5398648" cy="1878413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Thank you!</a:t>
            </a: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AA7A0C7D-9B55-E882-E57B-B3D2C3409006}"/>
              </a:ext>
            </a:extLst>
          </p:cNvPr>
          <p:cNvSpPr txBox="1">
            <a:spLocks/>
          </p:cNvSpPr>
          <p:nvPr/>
        </p:nvSpPr>
        <p:spPr>
          <a:xfrm>
            <a:off x="691078" y="2883005"/>
            <a:ext cx="5728007" cy="32603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Jiorgos Miskakis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  <a:hlinkClick r:id="rId2"/>
              </a:rPr>
              <a:t>https://www.linkedin.com/in/miskakis/</a:t>
            </a:r>
            <a:endParaRPr lang="en-US" sz="2100" dirty="0">
              <a:latin typeface="+mn-lt"/>
              <a:ea typeface="+mn-ea"/>
              <a:cs typeface="+mn-cs"/>
            </a:endParaRP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ISACA CISM,CISA,CDPSE,CRISC,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PECB ISO27K </a:t>
            </a:r>
            <a:r>
              <a:rPr lang="en-US" sz="2100" dirty="0" err="1">
                <a:latin typeface="+mn-lt"/>
                <a:ea typeface="+mn-ea"/>
                <a:cs typeface="+mn-cs"/>
              </a:rPr>
              <a:t>Auditor&amp;Implementer</a:t>
            </a:r>
            <a:r>
              <a:rPr lang="en-US" sz="2100" dirty="0">
                <a:latin typeface="+mn-lt"/>
                <a:ea typeface="+mn-ea"/>
                <a:cs typeface="+mn-cs"/>
              </a:rPr>
              <a:t>, </a:t>
            </a:r>
          </a:p>
          <a:p>
            <a:pPr indent="-228600"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100" dirty="0">
                <a:latin typeface="+mn-lt"/>
                <a:ea typeface="+mn-ea"/>
                <a:cs typeface="+mn-cs"/>
              </a:rPr>
              <a:t>ITIL v3</a:t>
            </a:r>
          </a:p>
        </p:txBody>
      </p:sp>
      <p:pic>
        <p:nvPicPr>
          <p:cNvPr id="5" name="Picture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B72F2772-04B7-4E12-C942-03439CFCC9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8151" y="721082"/>
            <a:ext cx="2035963" cy="263555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EAEFFD-9A64-EDB5-55D5-779E13B176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50154" y="3268730"/>
            <a:ext cx="419737" cy="421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5878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878352"/>
            <a:ext cx="4038652" cy="188117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A qualitative risk assessment is Basically: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691079" y="2886117"/>
            <a:ext cx="4038652" cy="32768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A long questionnaire with information security ISMS questions or XYZ Framework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Likelihood and Impact/Consequences are subjective given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>
                <a:solidFill>
                  <a:schemeClr val="tx2"/>
                </a:solidFill>
              </a:rPr>
              <a:t>Treatment plan includes high level statements 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F9CD293-5B1A-B718-81DC-D7A4654DFC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379" y="168613"/>
            <a:ext cx="12192000" cy="88662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CEFD743-3023-243A-D495-24D838C2C5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6561" y="2385836"/>
            <a:ext cx="6566237" cy="2019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352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C7118-D888-133F-57BB-8DDAAF8A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079" y="725952"/>
            <a:ext cx="4038652" cy="1881178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4900" dirty="0"/>
              <a:t>Which leads to the Problem of: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C926414-3E1F-73E0-675F-85C03061E471}"/>
              </a:ext>
            </a:extLst>
          </p:cNvPr>
          <p:cNvSpPr txBox="1"/>
          <p:nvPr/>
        </p:nvSpPr>
        <p:spPr>
          <a:xfrm>
            <a:off x="1631605" y="4161924"/>
            <a:ext cx="4995618" cy="31532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Explanation needed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Questionable</a:t>
            </a:r>
          </a:p>
          <a:p>
            <a:pPr marL="285750" indent="-228600">
              <a:lnSpc>
                <a:spcPct val="110000"/>
              </a:lnSpc>
              <a:spcAft>
                <a:spcPts val="600"/>
              </a:spcAft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Lengthy …..</a:t>
            </a:r>
            <a:r>
              <a:rPr lang="en-GB" sz="2800" dirty="0">
                <a:solidFill>
                  <a:schemeClr val="tx2"/>
                </a:solidFill>
              </a:rPr>
              <a:t> </a:t>
            </a:r>
            <a:r>
              <a:rPr lang="en-GB" sz="2800" cap="all" dirty="0">
                <a:ln w="3175" cmpd="sng">
                  <a:noFill/>
                </a:ln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discussions</a:t>
            </a:r>
            <a:endParaRPr lang="en-US" sz="2800" cap="all" dirty="0">
              <a:ln w="3175" cmpd="sng">
                <a:noFill/>
              </a:ln>
              <a:solidFill>
                <a:schemeClr val="accent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6" name="Graphic 5" descr="Office worker male with solid fill">
            <a:extLst>
              <a:ext uri="{FF2B5EF4-FFF2-40B4-BE49-F238E27FC236}">
                <a16:creationId xmlns:a16="http://schemas.microsoft.com/office/drawing/2014/main" id="{0852F073-6B45-F0F1-6738-62940DD9C5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536586" y="2839706"/>
            <a:ext cx="914400" cy="914400"/>
          </a:xfrm>
          <a:prstGeom prst="rect">
            <a:avLst/>
          </a:prstGeom>
        </p:spPr>
      </p:pic>
      <p:pic>
        <p:nvPicPr>
          <p:cNvPr id="8" name="Graphic 7" descr="Office worker female with solid fill">
            <a:extLst>
              <a:ext uri="{FF2B5EF4-FFF2-40B4-BE49-F238E27FC236}">
                <a16:creationId xmlns:a16="http://schemas.microsoft.com/office/drawing/2014/main" id="{20BD9C08-E3E1-69A0-4D46-078AB766B04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086672" y="2829060"/>
            <a:ext cx="914400" cy="914400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0B93BA-A572-C896-7A2C-110E2A08DDE9}"/>
              </a:ext>
            </a:extLst>
          </p:cNvPr>
          <p:cNvCxnSpPr/>
          <p:nvPr/>
        </p:nvCxnSpPr>
        <p:spPr>
          <a:xfrm>
            <a:off x="6073231" y="2866583"/>
            <a:ext cx="35463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FF844CF-8272-6D12-0711-F184354A5257}"/>
              </a:ext>
            </a:extLst>
          </p:cNvPr>
          <p:cNvCxnSpPr/>
          <p:nvPr/>
        </p:nvCxnSpPr>
        <p:spPr>
          <a:xfrm flipH="1" flipV="1">
            <a:off x="6089786" y="3427448"/>
            <a:ext cx="3511414" cy="89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Question Mark outline">
            <a:extLst>
              <a:ext uri="{FF2B5EF4-FFF2-40B4-BE49-F238E27FC236}">
                <a16:creationId xmlns:a16="http://schemas.microsoft.com/office/drawing/2014/main" id="{54F6AA3B-01D5-82F7-8BA1-B7A1BCA6178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933649" y="2878921"/>
            <a:ext cx="596362" cy="596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5658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7.40741E-7 C 2.70833E-6 0.0331 0.02695 0.05995 0.06002 0.05995 C 0.09896 0.05995 0.11302 0.03009 0.11901 0.01204 L 0.125 -0.01204 C 0.13099 -0.03009 0.14596 -0.05995 0.18997 -0.05995 C 0.21797 -0.05995 0.25 -0.0331 0.25 7.40741E-7 C 0.25 0.0331 0.21797 0.05995 0.18997 0.05995 C 0.14596 0.05995 0.13099 0.03009 0.125 0.01204 L 0.11901 -0.01204 C 0.11302 -0.03009 0.09896 -0.05995 0.06002 -0.05995 C 0.02695 -0.05995 2.70833E-6 -0.0331 2.70833E-6 7.40741E-7 Z " pathEditMode="relative" rAng="0" ptsTypes="AAAAAAAAAAA">
                                      <p:cBhvr>
                                        <p:cTn id="6" dur="10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5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1624" y="2410137"/>
            <a:ext cx="8884009" cy="264518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algn="r"/>
            <a:r>
              <a:rPr lang="en-US" sz="5400" dirty="0"/>
              <a:t>A combined approach based on controls,</a:t>
            </a:r>
            <a:br>
              <a:rPr lang="en-US" sz="5400" dirty="0"/>
            </a:br>
            <a:r>
              <a:rPr lang="en-US" sz="5400" dirty="0"/>
              <a:t>efficiency and risk scenarios can reduce challenges</a:t>
            </a:r>
          </a:p>
        </p:txBody>
      </p:sp>
    </p:spTree>
    <p:extLst>
      <p:ext uri="{BB962C8B-B14F-4D97-AF65-F5344CB8AC3E}">
        <p14:creationId xmlns:p14="http://schemas.microsoft.com/office/powerpoint/2010/main" val="5645320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A9075B-4710-2E0E-6B09-A51BE3A18CCB}"/>
              </a:ext>
            </a:extLst>
          </p:cNvPr>
          <p:cNvSpPr txBox="1"/>
          <p:nvPr/>
        </p:nvSpPr>
        <p:spPr>
          <a:xfrm>
            <a:off x="-23858" y="3775"/>
            <a:ext cx="1218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Triage </a:t>
            </a:r>
            <a:r>
              <a:rPr lang="de-DE" sz="2400" b="1" dirty="0" err="1"/>
              <a:t>example</a:t>
            </a:r>
            <a:r>
              <a:rPr lang="de-DE" sz="2400" b="1" dirty="0"/>
              <a:t> 1</a:t>
            </a:r>
            <a:endParaRPr lang="en-GB" sz="2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589BFC40-50CD-59A9-E9D1-57584DBEBC2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62479914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267160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BCF848-093F-2A28-FF79-CB13ECDD77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5ECCE3F-C9DB-43DE-1035-FFC95B28B213}"/>
              </a:ext>
            </a:extLst>
          </p:cNvPr>
          <p:cNvSpPr txBox="1"/>
          <p:nvPr/>
        </p:nvSpPr>
        <p:spPr>
          <a:xfrm>
            <a:off x="-23858" y="3775"/>
            <a:ext cx="121889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2400" b="1" dirty="0"/>
              <a:t>Triage </a:t>
            </a:r>
            <a:r>
              <a:rPr lang="de-DE" sz="2400" b="1" dirty="0" err="1"/>
              <a:t>example</a:t>
            </a:r>
            <a:r>
              <a:rPr lang="de-DE" sz="2400" b="1" dirty="0"/>
              <a:t> 2</a:t>
            </a:r>
            <a:endParaRPr lang="en-GB" sz="2400" b="1" dirty="0"/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CD93CA8-74BE-10B7-AF1B-9525427227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9907232"/>
              </p:ext>
            </p:extLst>
          </p:nvPr>
        </p:nvGraphicFramePr>
        <p:xfrm>
          <a:off x="19127" y="711168"/>
          <a:ext cx="12146998" cy="61421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6595664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377624C-F98F-0F40-6395-A3BBAA4330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35AA5F-1B13-654A-A15B-963FAA15DBC8}"/>
              </a:ext>
            </a:extLst>
          </p:cNvPr>
          <p:cNvSpPr txBox="1"/>
          <p:nvPr/>
        </p:nvSpPr>
        <p:spPr>
          <a:xfrm>
            <a:off x="665202" y="1452741"/>
            <a:ext cx="5610470" cy="37919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sz="2400" b="1" dirty="0">
                <a:solidFill>
                  <a:schemeClr val="tx2"/>
                </a:solidFill>
              </a:rPr>
              <a:t>Framework Design Principles</a:t>
            </a:r>
          </a:p>
          <a:p>
            <a:pPr indent="-228600"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endParaRPr lang="en-US" dirty="0">
              <a:solidFill>
                <a:schemeClr val="tx2"/>
              </a:solidFill>
            </a:endParaRP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Context-Based Scenarios – Tailor risks to business needs.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Asset Prioritization (Triage) – Identify and classify critical assets.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Control Mapping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Efficiency in Controls – Measurable controls (e.g., patch cadence, response time).</a:t>
            </a:r>
          </a:p>
          <a:p>
            <a:pPr marL="457200" indent="-228600">
              <a:spcBef>
                <a:spcPts val="1000"/>
              </a:spcBef>
              <a:buClr>
                <a:schemeClr val="tx2">
                  <a:lumMod val="50000"/>
                  <a:lumOff val="50000"/>
                </a:schemeClr>
              </a:buClr>
              <a:buSzPct val="75000"/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2"/>
                </a:solidFill>
              </a:rPr>
              <a:t>Risk Categorization</a:t>
            </a:r>
          </a:p>
        </p:txBody>
      </p:sp>
      <p:pic>
        <p:nvPicPr>
          <p:cNvPr id="123" name="Graphic 122" descr="Head with Gears">
            <a:extLst>
              <a:ext uri="{FF2B5EF4-FFF2-40B4-BE49-F238E27FC236}">
                <a16:creationId xmlns:a16="http://schemas.microsoft.com/office/drawing/2014/main" id="{DDCD1C87-A38A-6F64-6297-6437F0E66B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87094" y="1231415"/>
            <a:ext cx="4401655" cy="4401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9809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16000">
              <a:schemeClr val="bg1"/>
            </a:gs>
            <a:gs pos="100000">
              <a:schemeClr val="accent1">
                <a:lumMod val="45000"/>
                <a:lumOff val="55000"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B6532-5A4F-4BF5-B244-72854D2C5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3728" y="4665781"/>
            <a:ext cx="4927425" cy="1938525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Execute (example)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19A635-8E52-2ADD-1D11-1226A1C51A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6128" y="0"/>
            <a:ext cx="12192000" cy="4768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241479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627003-7804-09DD-1EF3-F1A026A7B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BC5C581E-C8B7-6561-8A37-F37B8F71F7F9}"/>
              </a:ext>
            </a:extLst>
          </p:cNvPr>
          <p:cNvSpPr/>
          <p:nvPr/>
        </p:nvSpPr>
        <p:spPr>
          <a:xfrm>
            <a:off x="777635" y="2829650"/>
            <a:ext cx="4114876" cy="563326"/>
          </a:xfrm>
          <a:prstGeom prst="roundRect">
            <a:avLst/>
          </a:prstGeom>
          <a:solidFill>
            <a:schemeClr val="accent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763C41-D60E-6D98-F57F-8591C2AE5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443E5E-35E0-9665-1228-58BB93E13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1079" y="2340131"/>
            <a:ext cx="4351976" cy="3564436"/>
          </a:xfrm>
        </p:spPr>
        <p:txBody>
          <a:bodyPr>
            <a:normAutofit/>
          </a:bodyPr>
          <a:lstStyle/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>
                <a:solidFill>
                  <a:schemeClr val="tx1"/>
                </a:solidFill>
              </a:rPr>
              <a:t>User-Friendly 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Time Considerations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Complexity Is Hidden</a:t>
            </a:r>
          </a:p>
          <a:p>
            <a:pPr marL="457200" indent="-457200">
              <a:buFont typeface="Segoe UI Symbol" panose="020B0502040204020203" pitchFamily="34" charset="0"/>
              <a:buChar char=""/>
            </a:pPr>
            <a:r>
              <a:rPr lang="en-US" sz="2400" b="1" dirty="0"/>
              <a:t>Tech Agnostic</a:t>
            </a:r>
          </a:p>
          <a:p>
            <a:pPr marL="457200" indent="-457200">
              <a:buNone/>
            </a:pP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B4452C6-7622-9527-10E6-73872136AC20}"/>
              </a:ext>
            </a:extLst>
          </p:cNvPr>
          <p:cNvCxnSpPr/>
          <p:nvPr/>
        </p:nvCxnSpPr>
        <p:spPr>
          <a:xfrm>
            <a:off x="5126182" y="1801091"/>
            <a:ext cx="0" cy="491374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A288C17E-6DAA-B345-639B-E54196D0D95B}"/>
              </a:ext>
            </a:extLst>
          </p:cNvPr>
          <p:cNvSpPr txBox="1"/>
          <p:nvPr/>
        </p:nvSpPr>
        <p:spPr>
          <a:xfrm rot="16200000">
            <a:off x="8214661" y="895030"/>
            <a:ext cx="461665" cy="5676216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800" b="1" dirty="0"/>
              <a:t>Simplifies interactions with intuitive, accessible questions</a:t>
            </a:r>
          </a:p>
        </p:txBody>
      </p:sp>
    </p:spTree>
    <p:extLst>
      <p:ext uri="{BB962C8B-B14F-4D97-AF65-F5344CB8AC3E}">
        <p14:creationId xmlns:p14="http://schemas.microsoft.com/office/powerpoint/2010/main" val="2794914155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Widescreen</PresentationFormat>
  <Paragraphs>86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Segoe UI Symbol</vt:lpstr>
      <vt:lpstr>Wingdings</vt:lpstr>
      <vt:lpstr>Celestial</vt:lpstr>
      <vt:lpstr>Unboxing Cyber Risk from Theory to Practice</vt:lpstr>
      <vt:lpstr>A qualitative risk assessment is Basically:</vt:lpstr>
      <vt:lpstr>Which leads to the Problem of: </vt:lpstr>
      <vt:lpstr>A combined approach based on controls, efficiency and risk scenarios can reduce challenges</vt:lpstr>
      <vt:lpstr>PowerPoint Presentation</vt:lpstr>
      <vt:lpstr>PowerPoint Presentation</vt:lpstr>
      <vt:lpstr>PowerPoint Presentation</vt:lpstr>
      <vt:lpstr>Execute (example)</vt:lpstr>
      <vt:lpstr>Key Takeaways</vt:lpstr>
      <vt:lpstr>Key Takeaways</vt:lpstr>
      <vt:lpstr>Key Takeaways</vt:lpstr>
      <vt:lpstr>Key Takeaways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3rd Party Tech Risk from Theory to Practice</dc:title>
  <dc:creator>Georgios Miskakis</dc:creator>
  <cp:lastModifiedBy>Georgios Miskakis</cp:lastModifiedBy>
  <cp:revision>10</cp:revision>
  <dcterms:created xsi:type="dcterms:W3CDTF">2023-07-14T05:55:04Z</dcterms:created>
  <dcterms:modified xsi:type="dcterms:W3CDTF">2025-06-16T13:47:33Z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9d7f1700-fce0-4750-aca6-ce9d4d64ddfa_Enabled">
    <vt:lpwstr>True</vt:lpwstr>
  </property>
  <property fmtid="{D5CDD505-2E9C-101B-9397-08002B2CF9AE}" pid="3" name="MSIP_Label_9d7f1700-fce0-4750-aca6-ce9d4d64ddfa_SiteId">
    <vt:lpwstr>de05852a-b710-4511-a1c5-21f394afd842</vt:lpwstr>
  </property>
  <property fmtid="{D5CDD505-2E9C-101B-9397-08002B2CF9AE}" pid="4" name="MSIP_Label_9d7f1700-fce0-4750-aca6-ce9d4d64ddfa_SetDate">
    <vt:lpwstr>2024-10-07T12:16:36Z</vt:lpwstr>
  </property>
  <property fmtid="{D5CDD505-2E9C-101B-9397-08002B2CF9AE}" pid="5" name="MSIP_Label_9d7f1700-fce0-4750-aca6-ce9d4d64ddfa_Name">
    <vt:lpwstr>Public</vt:lpwstr>
  </property>
  <property fmtid="{D5CDD505-2E9C-101B-9397-08002B2CF9AE}" pid="6" name="MSIP_Label_9d7f1700-fce0-4750-aca6-ce9d4d64ddfa_ActionId">
    <vt:lpwstr>ebf57491-4c7d-4a95-8ad5-c0a0066e07b3</vt:lpwstr>
  </property>
  <property fmtid="{D5CDD505-2E9C-101B-9397-08002B2CF9AE}" pid="7" name="MSIP_Label_9d7f1700-fce0-4750-aca6-ce9d4d64ddfa_Removed">
    <vt:lpwstr>False</vt:lpwstr>
  </property>
  <property fmtid="{D5CDD505-2E9C-101B-9397-08002B2CF9AE}" pid="8" name="MSIP_Label_9d7f1700-fce0-4750-aca6-ce9d4d64ddfa_Extended_MSFT_Method">
    <vt:lpwstr>Privileged</vt:lpwstr>
  </property>
  <property fmtid="{D5CDD505-2E9C-101B-9397-08002B2CF9AE}" pid="9" name="Sensitivity">
    <vt:lpwstr>Public</vt:lpwstr>
  </property>
</Properties>
</file>