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61" r:id="rId4"/>
    <p:sldId id="262" r:id="rId5"/>
    <p:sldId id="263" r:id="rId6"/>
    <p:sldId id="280" r:id="rId7"/>
    <p:sldId id="281" r:id="rId8"/>
    <p:sldId id="279" r:id="rId9"/>
    <p:sldId id="276" r:id="rId10"/>
    <p:sldId id="283" r:id="rId11"/>
    <p:sldId id="284" r:id="rId12"/>
    <p:sldId id="285" r:id="rId13"/>
    <p:sldId id="28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46EFF-1485-40D7-A449-18573E6F141D}" v="37" dt="2025-06-04T14:27:24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  <pc:graphicFrameChg chg="mod modGraphic">
          <ac:chgData name="Georgios Miskakis" userId="44b2163f-3f3f-427f-9606-72ab2f8439a5" providerId="ADAL" clId="{A3546EFF-1485-40D7-A449-18573E6F141D}" dt="2025-06-03T08:58:06.032" v="2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  <pc:spChg chg="del mod">
          <ac:chgData name="Georgios Miskakis" userId="44b2163f-3f3f-427f-9606-72ab2f8439a5" providerId="ADAL" clId="{A3546EFF-1485-40D7-A449-18573E6F141D}" dt="2025-06-04T14:23:40.215" v="48" actId="478"/>
          <ac:spMkLst>
            <pc:docMk/>
            <pc:sldMk cId="2089515258" sldId="282"/>
            <ac:spMk id="2" creationId="{F1A237E0-B59C-2386-5C40-C72CDDE16E53}"/>
          </ac:spMkLst>
        </pc:spChg>
        <pc:spChg chg="del">
          <ac:chgData name="Georgios Miskakis" userId="44b2163f-3f3f-427f-9606-72ab2f8439a5" providerId="ADAL" clId="{A3546EFF-1485-40D7-A449-18573E6F141D}" dt="2025-06-04T14:23:19.556" v="38" actId="478"/>
          <ac:spMkLst>
            <pc:docMk/>
            <pc:sldMk cId="2089515258" sldId="282"/>
            <ac:spMk id="3" creationId="{CA949DF1-A7F4-7515-5C69-0CD6DADB7EE6}"/>
          </ac:spMkLst>
        </pc:spChg>
        <pc:spChg chg="add del mod">
          <ac:chgData name="Georgios Miskakis" userId="44b2163f-3f3f-427f-9606-72ab2f8439a5" providerId="ADAL" clId="{A3546EFF-1485-40D7-A449-18573E6F141D}" dt="2025-06-04T14:23:42.826" v="49" actId="478"/>
          <ac:spMkLst>
            <pc:docMk/>
            <pc:sldMk cId="2089515258" sldId="282"/>
            <ac:spMk id="6" creationId="{9EA57809-CA1E-D22B-DB84-44176471D198}"/>
          </ac:spMkLst>
        </pc:spChg>
        <pc:graphicFrameChg chg="add mod modGraphic">
          <ac:chgData name="Georgios Miskakis" userId="44b2163f-3f3f-427f-9606-72ab2f8439a5" providerId="ADAL" clId="{A3546EFF-1485-40D7-A449-18573E6F141D}" dt="2025-06-04T14:27:48.004" v="367" actId="1076"/>
          <ac:graphicFrameMkLst>
            <pc:docMk/>
            <pc:sldMk cId="2089515258" sldId="282"/>
            <ac:graphicFrameMk id="4" creationId="{BF1B50D0-B89E-79DA-46CB-9802DF686BB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Confidentiality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36DD1A03-DB16-4474-905A-22EDB6AA3A3C}" type="parTrans" cxnId="{E2CEEB9A-1D1D-4926-AE5F-91D2A56D3FE2}">
      <dgm:prSet/>
      <dgm:spPr/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EB7110F7-5A69-42C7-B41F-F888DA58FA03}" type="parTrans" cxnId="{48330CDE-6891-4A0A-AD0C-167EE18E3535}">
      <dgm:prSet/>
      <dgm:spPr/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r>
            <a:rPr lang="de-DE" err="1"/>
            <a:t>Confidentiality</a:t>
          </a:r>
          <a:endParaRPr lang="en-GB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 dirty="0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r>
            <a:rPr lang="de-DE" err="1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CDD7ABC9-FC52-4604-A321-68B9AB8CA51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Distribution</a:t>
          </a:r>
          <a:endParaRPr lang="en-GB" dirty="0"/>
        </a:p>
      </dgm:t>
    </dgm:pt>
    <dgm:pt modelId="{25737E47-6E09-4E6C-A6D5-6B77EB2AC79E}" type="parTrans" cxnId="{8BE6E66A-D580-4C5B-8F82-178A9A1FAB68}">
      <dgm:prSet/>
      <dgm:spPr/>
      <dgm:t>
        <a:bodyPr/>
        <a:lstStyle/>
        <a:p>
          <a:endParaRPr lang="en-GB"/>
        </a:p>
      </dgm:t>
    </dgm:pt>
    <dgm:pt modelId="{4D36D3CC-CF32-4FDB-9D1B-4CA80B9CB2C4}" type="sibTrans" cxnId="{8BE6E66A-D580-4C5B-8F82-178A9A1FAB68}">
      <dgm:prSet/>
      <dgm:spPr/>
      <dgm:t>
        <a:bodyPr/>
        <a:lstStyle/>
        <a:p>
          <a:endParaRPr lang="en-GB"/>
        </a:p>
      </dgm:t>
    </dgm:pt>
    <dgm:pt modelId="{A0E35199-208F-4698-BB98-C55B28B33D8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dirty="0">
            <a:solidFill>
              <a:schemeClr val="tx1"/>
            </a:solidFill>
          </a:endParaRPr>
        </a:p>
      </dgm:t>
    </dgm:pt>
    <dgm:pt modelId="{22CB7DBE-044E-4B52-B131-9B220889EC23}" type="parTrans" cxnId="{EA57931A-76E3-43FE-B5A9-EAFB5A662C5A}">
      <dgm:prSet/>
      <dgm:spPr/>
      <dgm:t>
        <a:bodyPr/>
        <a:lstStyle/>
        <a:p>
          <a:endParaRPr lang="en-GB"/>
        </a:p>
      </dgm:t>
    </dgm:pt>
    <dgm:pt modelId="{68DE79E0-5C55-4E57-BD46-C028888C9AE9}" type="sibTrans" cxnId="{EA57931A-76E3-43FE-B5A9-EAFB5A662C5A}">
      <dgm:prSet/>
      <dgm:spPr/>
      <dgm:t>
        <a:bodyPr/>
        <a:lstStyle/>
        <a:p>
          <a:endParaRPr lang="en-GB"/>
        </a:p>
      </dgm:t>
    </dgm:pt>
    <dgm:pt modelId="{E08CC53F-DC3C-4AE2-B3AA-0774184E78D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3-Less </a:t>
          </a:r>
          <a:r>
            <a:rPr lang="de-DE" dirty="0" err="1">
              <a:solidFill>
                <a:schemeClr val="tx1"/>
              </a:solidFill>
            </a:rPr>
            <a:t>than</a:t>
          </a:r>
          <a:r>
            <a:rPr lang="de-DE" dirty="0">
              <a:solidFill>
                <a:schemeClr val="tx1"/>
              </a:solidFill>
            </a:rPr>
            <a:t> 3 countries, multiple </a:t>
          </a:r>
          <a:r>
            <a:rPr lang="de-DE" dirty="0" err="1">
              <a:solidFill>
                <a:schemeClr val="tx1"/>
              </a:solidFill>
            </a:rPr>
            <a:t>users</a:t>
          </a:r>
          <a:endParaRPr lang="en-GB" dirty="0">
            <a:solidFill>
              <a:schemeClr val="tx1"/>
            </a:solidFill>
          </a:endParaRPr>
        </a:p>
      </dgm:t>
    </dgm:pt>
    <dgm:pt modelId="{EC442B0D-6BF7-4333-A800-289665CB8307}" type="parTrans" cxnId="{BA34835E-FA69-49E1-BA45-AF9D4F531B95}">
      <dgm:prSet/>
      <dgm:spPr/>
      <dgm:t>
        <a:bodyPr/>
        <a:lstStyle/>
        <a:p>
          <a:endParaRPr lang="en-GB"/>
        </a:p>
      </dgm:t>
    </dgm:pt>
    <dgm:pt modelId="{32263433-EE37-42DE-A497-B60EC2AE0394}" type="sibTrans" cxnId="{BA34835E-FA69-49E1-BA45-AF9D4F531B95}">
      <dgm:prSet/>
      <dgm:spPr/>
      <dgm:t>
        <a:bodyPr/>
        <a:lstStyle/>
        <a:p>
          <a:endParaRPr lang="en-GB"/>
        </a:p>
      </dgm:t>
    </dgm:pt>
    <dgm:pt modelId="{3A487DF5-8C4A-4398-8736-DE20A4036EF9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1-Small </a:t>
          </a:r>
          <a:r>
            <a:rPr lang="de-DE" dirty="0" err="1">
              <a:solidFill>
                <a:schemeClr val="tx1"/>
              </a:solidFill>
            </a:rPr>
            <a:t>userbase</a:t>
          </a:r>
          <a:r>
            <a:rPr lang="de-DE" dirty="0">
              <a:solidFill>
                <a:schemeClr val="tx1"/>
              </a:solidFill>
            </a:rPr>
            <a:t> in </a:t>
          </a:r>
          <a:r>
            <a:rPr lang="de-DE" dirty="0" err="1">
              <a:solidFill>
                <a:schemeClr val="tx1"/>
              </a:solidFill>
            </a:rPr>
            <a:t>one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single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country</a:t>
          </a:r>
          <a:endParaRPr lang="en-GB" dirty="0">
            <a:solidFill>
              <a:schemeClr val="tx1"/>
            </a:solidFill>
          </a:endParaRPr>
        </a:p>
      </dgm:t>
    </dgm:pt>
    <dgm:pt modelId="{3A9AE8D1-12B3-43B4-876A-3EA29D9923F8}" type="parTrans" cxnId="{7594BF8C-8C77-4104-BCB7-1832E9CFB07B}">
      <dgm:prSet/>
      <dgm:spPr/>
      <dgm:t>
        <a:bodyPr/>
        <a:lstStyle/>
        <a:p>
          <a:endParaRPr lang="en-GB"/>
        </a:p>
      </dgm:t>
    </dgm:pt>
    <dgm:pt modelId="{52A4DBA2-EA99-41C2-B2EB-AF136A870F80}" type="sibTrans" cxnId="{7594BF8C-8C77-4104-BCB7-1832E9CFB07B}">
      <dgm:prSet/>
      <dgm:spPr/>
      <dgm:t>
        <a:bodyPr/>
        <a:lstStyle/>
        <a:p>
          <a:endParaRPr lang="en-GB"/>
        </a:p>
      </dgm:t>
    </dgm:pt>
    <dgm:pt modelId="{BEA04FDF-5D28-4FAB-9EF7-E5DE91D4374B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159A8682-C4FF-4DEA-855C-245DC8674E5B}" type="parTrans" cxnId="{2C62208E-C199-40F6-AE63-FC7EDDF26AA5}">
      <dgm:prSet/>
      <dgm:spPr/>
      <dgm:t>
        <a:bodyPr/>
        <a:lstStyle/>
        <a:p>
          <a:endParaRPr lang="en-US"/>
        </a:p>
      </dgm:t>
    </dgm:pt>
    <dgm:pt modelId="{27471D65-9FEC-4691-B223-9EC509B37133}" type="sibTrans" cxnId="{2C62208E-C199-40F6-AE63-FC7EDDF26AA5}">
      <dgm:prSet/>
      <dgm:spPr/>
      <dgm:t>
        <a:bodyPr/>
        <a:lstStyle/>
        <a:p>
          <a:endParaRPr lang="en-US"/>
        </a:p>
      </dgm:t>
    </dgm:pt>
    <dgm:pt modelId="{F00E940A-71B6-4640-B9F7-C848365A6227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475A484B-CD81-46B6-808D-AAB1D77F313D}" type="parTrans" cxnId="{DAD2AE3C-2424-4568-B71D-AC8FD92DEAD0}">
      <dgm:prSet/>
      <dgm:spPr/>
      <dgm:t>
        <a:bodyPr/>
        <a:lstStyle/>
        <a:p>
          <a:endParaRPr lang="en-US"/>
        </a:p>
      </dgm:t>
    </dgm:pt>
    <dgm:pt modelId="{DAC6EB39-3A21-4B7F-9276-7F446AF2F650}" type="sibTrans" cxnId="{DAD2AE3C-2424-4568-B71D-AC8FD92DEAD0}">
      <dgm:prSet/>
      <dgm:spPr/>
      <dgm:t>
        <a:bodyPr/>
        <a:lstStyle/>
        <a:p>
          <a:endParaRPr lang="en-US"/>
        </a:p>
      </dgm:t>
    </dgm:pt>
    <dgm:pt modelId="{C74F98A8-8697-4F6C-B952-3FEC11531199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0E3F5014-28A8-4FE8-9839-96CA20895295}" type="parTrans" cxnId="{0D69DF79-4B49-4571-AE79-CD1BF486607B}">
      <dgm:prSet/>
      <dgm:spPr/>
      <dgm:t>
        <a:bodyPr/>
        <a:lstStyle/>
        <a:p>
          <a:endParaRPr lang="en-US"/>
        </a:p>
      </dgm:t>
    </dgm:pt>
    <dgm:pt modelId="{CE37F8D8-0D7D-4EA0-AA66-B42BBC9462C8}" type="sibTrans" cxnId="{0D69DF79-4B49-4571-AE79-CD1BF486607B}">
      <dgm:prSet/>
      <dgm:spPr/>
      <dgm:t>
        <a:bodyPr/>
        <a:lstStyle/>
        <a:p>
          <a:endParaRPr lang="en-US"/>
        </a:p>
      </dgm:t>
    </dgm:pt>
    <dgm:pt modelId="{75222765-E116-4FE2-8DF1-2F1137506FC8}">
      <dgm:prSet/>
      <dgm:spPr/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501A5F9-3019-4469-8099-26A71F7CBC7B}" type="parTrans" cxnId="{F45CE2A2-8F49-43D1-924E-7468ECBB47A3}">
      <dgm:prSet/>
      <dgm:spPr/>
      <dgm:t>
        <a:bodyPr/>
        <a:lstStyle/>
        <a:p>
          <a:endParaRPr lang="en-US"/>
        </a:p>
      </dgm:t>
    </dgm:pt>
    <dgm:pt modelId="{2675C404-67D9-49B8-92A2-D55A110BF2E0}" type="sibTrans" cxnId="{F45CE2A2-8F49-43D1-924E-7468ECBB47A3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E15E70A8-AF27-41FD-9B9D-7D947ACF44EE}" type="pres">
      <dgm:prSet presAssocID="{CDD7ABC9-FC52-4604-A321-68B9AB8CA51A}" presName="linNode" presStyleCnt="0"/>
      <dgm:spPr/>
    </dgm:pt>
    <dgm:pt modelId="{3793AA64-93B2-48B8-9560-B7A7CF8ECA29}" type="pres">
      <dgm:prSet presAssocID="{CDD7ABC9-FC52-4604-A321-68B9AB8CA5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D9D7AAC-5C25-445D-855E-346B909ACC7C}" type="pres">
      <dgm:prSet presAssocID="{CDD7ABC9-FC52-4604-A321-68B9AB8CA51A}" presName="descendantText" presStyleLbl="alignAccFollowNode1" presStyleIdx="0" presStyleCnt="4" custLinFactNeighborY="2252">
        <dgm:presLayoutVars>
          <dgm:bulletEnabled val="1"/>
        </dgm:presLayoutVars>
      </dgm:prSet>
      <dgm:spPr/>
    </dgm:pt>
    <dgm:pt modelId="{29F6C172-5AA4-44EE-BDE9-9FED21FFAC0A}" type="pres">
      <dgm:prSet presAssocID="{4D36D3CC-CF32-4FDB-9D1B-4CA80B9CB2C4}" presName="sp" presStyleCnt="0"/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1" presStyleCnt="4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2" presStyleCnt="4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EA57931A-76E3-43FE-B5A9-EAFB5A662C5A}" srcId="{CDD7ABC9-FC52-4604-A321-68B9AB8CA51A}" destId="{A0E35199-208F-4698-BB98-C55B28B33D81}" srcOrd="0" destOrd="0" parTransId="{22CB7DBE-044E-4B52-B131-9B220889EC23}" sibTransId="{68DE79E0-5C55-4E57-BD46-C028888C9AE9}"/>
    <dgm:cxn modelId="{BB0A8E27-E076-4C24-84B5-77849946F832}" srcId="{6B4BA6D4-43CD-4F32-88A6-B811036D7F65}" destId="{934D42BE-DB42-410F-A1B5-2C5FB89D8A54}" srcOrd="1" destOrd="0" parTransId="{E922F2B4-93BE-43BE-99B3-AA2A5481EEA1}" sibTransId="{B791EC12-0A26-486B-BCB3-EE311D3A886A}"/>
    <dgm:cxn modelId="{DAD2AE3C-2424-4568-B71D-AC8FD92DEAD0}" srcId="{F46E8FB3-91EA-49E5-80FD-977F3B9BC18E}" destId="{F00E940A-71B6-4640-B9F7-C848365A6227}" srcOrd="2" destOrd="0" parTransId="{475A484B-CD81-46B6-808D-AAB1D77F313D}" sibTransId="{DAC6EB39-3A21-4B7F-9276-7F446AF2F650}"/>
    <dgm:cxn modelId="{FC2DD740-3F26-47C4-8AFF-C4F8478552A4}" type="presOf" srcId="{C74F98A8-8697-4F6C-B952-3FEC11531199}" destId="{D9784F28-164F-4683-AAA4-6F21F2039C58}" srcOrd="0" destOrd="3" presId="urn:microsoft.com/office/officeart/2005/8/layout/vList5"/>
    <dgm:cxn modelId="{A4CAED5B-5EF6-4F6B-A144-B7762FB856B9}" type="presOf" srcId="{F00E940A-71B6-4640-B9F7-C848365A6227}" destId="{D9784F28-164F-4683-AAA4-6F21F2039C58}" srcOrd="0" destOrd="2" presId="urn:microsoft.com/office/officeart/2005/8/layout/vList5"/>
    <dgm:cxn modelId="{8873625E-573F-4A9C-9E5A-74EF450E75EA}" type="presOf" srcId="{32B8F0FF-C56E-4797-B766-3A451D76E54C}" destId="{D9784F28-164F-4683-AAA4-6F21F2039C58}" srcOrd="0" destOrd="0" presId="urn:microsoft.com/office/officeart/2005/8/layout/vList5"/>
    <dgm:cxn modelId="{BA34835E-FA69-49E1-BA45-AF9D4F531B95}" srcId="{CDD7ABC9-FC52-4604-A321-68B9AB8CA51A}" destId="{E08CC53F-DC3C-4AE2-B3AA-0774184E78D1}" srcOrd="1" destOrd="0" parTransId="{EC442B0D-6BF7-4333-A800-289665CB8307}" sibTransId="{32263433-EE37-42DE-A497-B60EC2AE0394}"/>
    <dgm:cxn modelId="{1647C361-C242-412D-B772-3E83108AC03D}" type="presOf" srcId="{A0E35199-208F-4698-BB98-C55B28B33D81}" destId="{8D9D7AAC-5C25-445D-855E-346B909ACC7C}" srcOrd="0" destOrd="0" presId="urn:microsoft.com/office/officeart/2005/8/layout/vList5"/>
    <dgm:cxn modelId="{187D3D44-0DD6-44E2-A761-0394A81D6272}" type="presOf" srcId="{F46E8FB3-91EA-49E5-80FD-977F3B9BC18E}" destId="{8B8C8468-A140-47AE-BB57-FCC286C31A52}" srcOrd="0" destOrd="0" presId="urn:microsoft.com/office/officeart/2005/8/layout/vList5"/>
    <dgm:cxn modelId="{9C591945-6780-4CE9-9E5D-67AF70344B4A}" type="presOf" srcId="{2FFC80FD-9135-4394-81D9-0200E03A3D1E}" destId="{57E84177-EE27-4A12-B88D-3FB1C045CD96}" srcOrd="0" destOrd="0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CBC3AD69-3927-4A5A-90E2-65BE31650DB6}" type="presOf" srcId="{C620526C-E770-42D1-A628-92BACE792B33}" destId="{721D697D-EA31-49F2-B9E7-10CCFBB46F7A}" srcOrd="0" destOrd="0" presId="urn:microsoft.com/office/officeart/2005/8/layout/vList5"/>
    <dgm:cxn modelId="{8BE6E66A-D580-4C5B-8F82-178A9A1FAB68}" srcId="{6B4BA6D4-43CD-4F32-88A6-B811036D7F65}" destId="{CDD7ABC9-FC52-4604-A321-68B9AB8CA51A}" srcOrd="0" destOrd="0" parTransId="{25737E47-6E09-4E6C-A6D5-6B77EB2AC79E}" sibTransId="{4D36D3CC-CF32-4FDB-9D1B-4CA80B9CB2C4}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2" destOrd="0" parTransId="{9B0A2D98-6F05-4A20-9607-436C78DE2526}" sibTransId="{5A93FB87-75F5-4E95-A166-5C4A1A33A947}"/>
    <dgm:cxn modelId="{E6623957-2D4B-4F63-837E-35D88286B421}" type="presOf" srcId="{BEA04FDF-5D28-4FAB-9EF7-E5DE91D4374B}" destId="{D9784F28-164F-4683-AAA4-6F21F2039C58}" srcOrd="0" destOrd="1" presId="urn:microsoft.com/office/officeart/2005/8/layout/vList5"/>
    <dgm:cxn modelId="{0D69DF79-4B49-4571-AE79-CD1BF486607B}" srcId="{F46E8FB3-91EA-49E5-80FD-977F3B9BC18E}" destId="{C74F98A8-8697-4F6C-B952-3FEC11531199}" srcOrd="3" destOrd="0" parTransId="{0E3F5014-28A8-4FE8-9839-96CA20895295}" sibTransId="{CE37F8D8-0D7D-4EA0-AA66-B42BBC9462C8}"/>
    <dgm:cxn modelId="{A43F2882-A0D2-480E-92AD-86CA5A30CD7A}" type="presOf" srcId="{934D42BE-DB42-410F-A1B5-2C5FB89D8A54}" destId="{B5A41B39-E47A-4A21-B120-0025A85DF878}" srcOrd="0" destOrd="0" presId="urn:microsoft.com/office/officeart/2005/8/layout/vList5"/>
    <dgm:cxn modelId="{244B6582-F552-4394-9E58-78EE162EC77A}" srcId="{6B4BA6D4-43CD-4F32-88A6-B811036D7F65}" destId="{F46E8FB3-91EA-49E5-80FD-977F3B9BC18E}" srcOrd="3" destOrd="0" parTransId="{1F1EB481-9117-4D2C-A774-23674C9549A2}" sibTransId="{DEAFE660-00FD-4870-8DFB-61051F273270}"/>
    <dgm:cxn modelId="{FE08E883-0C44-4087-8DA0-FF83ACE80B6F}" type="presOf" srcId="{75222765-E116-4FE2-8DF1-2F1137506FC8}" destId="{D9784F28-164F-4683-AAA4-6F21F2039C58}" srcOrd="0" destOrd="4" presId="urn:microsoft.com/office/officeart/2005/8/layout/vList5"/>
    <dgm:cxn modelId="{7594BF8C-8C77-4104-BCB7-1832E9CFB07B}" srcId="{CDD7ABC9-FC52-4604-A321-68B9AB8CA51A}" destId="{3A487DF5-8C4A-4398-8736-DE20A4036EF9}" srcOrd="2" destOrd="0" parTransId="{3A9AE8D1-12B3-43B4-876A-3EA29D9923F8}" sibTransId="{52A4DBA2-EA99-41C2-B2EB-AF136A870F80}"/>
    <dgm:cxn modelId="{2C62208E-C199-40F6-AE63-FC7EDDF26AA5}" srcId="{F46E8FB3-91EA-49E5-80FD-977F3B9BC18E}" destId="{BEA04FDF-5D28-4FAB-9EF7-E5DE91D4374B}" srcOrd="1" destOrd="0" parTransId="{159A8682-C4FF-4DEA-855C-245DC8674E5B}" sibTransId="{27471D65-9FEC-4691-B223-9EC509B37133}"/>
    <dgm:cxn modelId="{7A065A8F-4B7D-41BF-8708-D0532E2C2D14}" type="presOf" srcId="{3A487DF5-8C4A-4398-8736-DE20A4036EF9}" destId="{8D9D7AAC-5C25-445D-855E-346B909ACC7C}" srcOrd="0" destOrd="2" presId="urn:microsoft.com/office/officeart/2005/8/layout/vList5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691A7D94-574E-4C6C-9B88-B4D0E0693C99}" type="presOf" srcId="{A1AB753C-57D0-4CF9-9B57-22F52B5F5C39}" destId="{57E84177-EE27-4A12-B88D-3FB1C045CD96}" srcOrd="0" destOrd="1" presId="urn:microsoft.com/office/officeart/2005/8/layout/vList5"/>
    <dgm:cxn modelId="{07E0249A-14D3-4CCD-A0A3-170D225627B2}" type="presOf" srcId="{92F9162A-A82E-40EC-BAFC-334F3439D264}" destId="{DFC9B43B-5AB0-4565-B5EF-2DED497F6F74}" srcOrd="0" destOrd="0" presId="urn:microsoft.com/office/officeart/2005/8/layout/vList5"/>
    <dgm:cxn modelId="{F45CE2A2-8F49-43D1-924E-7468ECBB47A3}" srcId="{F46E8FB3-91EA-49E5-80FD-977F3B9BC18E}" destId="{75222765-E116-4FE2-8DF1-2F1137506FC8}" srcOrd="4" destOrd="0" parTransId="{3501A5F9-3019-4469-8099-26A71F7CBC7B}" sibTransId="{2675C404-67D9-49B8-92A2-D55A110BF2E0}"/>
    <dgm:cxn modelId="{405A58B4-B6E9-4647-9D13-FF1CBB7DF8A0}" type="presOf" srcId="{E08CC53F-DC3C-4AE2-B3AA-0774184E78D1}" destId="{8D9D7AAC-5C25-445D-855E-346B909ACC7C}" srcOrd="0" destOrd="1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D7C7C4BC-3A0F-4003-8F7E-42D0705C0E16}" type="presOf" srcId="{CB6F9861-70A4-44B7-94D9-A3337F314DF4}" destId="{721D697D-EA31-49F2-B9E7-10CCFBB46F7A}" srcOrd="0" destOrd="1" presId="urn:microsoft.com/office/officeart/2005/8/layout/vList5"/>
    <dgm:cxn modelId="{2058E6C6-97E4-4C1B-846C-48F392B3DF3C}" type="presOf" srcId="{0CA5FB00-363F-46DB-9C3C-DF30267C391C}" destId="{721D697D-EA31-49F2-B9E7-10CCFBB46F7A}" srcOrd="0" destOrd="2" presId="urn:microsoft.com/office/officeart/2005/8/layout/vList5"/>
    <dgm:cxn modelId="{BB6347C7-373D-4A61-8848-4E68B503136B}" type="presOf" srcId="{39E78D6C-669A-43CF-9B4A-329685A34A2E}" destId="{57E84177-EE27-4A12-B88D-3FB1C045CD96}" srcOrd="0" destOrd="2" presId="urn:microsoft.com/office/officeart/2005/8/layout/vList5"/>
    <dgm:cxn modelId="{ECDB79CE-A84F-414F-BF91-0EE9195D8DB6}" type="presOf" srcId="{6B4BA6D4-43CD-4F32-88A6-B811036D7F65}" destId="{AD09B660-10D5-4A01-B28E-3B07C1100CA6}" srcOrd="0" destOrd="0" presId="urn:microsoft.com/office/officeart/2005/8/layout/vList5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6382E5F4-D997-46FB-B567-41BD069471E2}" type="presOf" srcId="{CDD7ABC9-FC52-4604-A321-68B9AB8CA51A}" destId="{3793AA64-93B2-48B8-9560-B7A7CF8ECA29}" srcOrd="0" destOrd="0" presId="urn:microsoft.com/office/officeart/2005/8/layout/vList5"/>
    <dgm:cxn modelId="{E3870024-E36F-4CAF-8FE7-82DA2FBED894}" type="presParOf" srcId="{AD09B660-10D5-4A01-B28E-3B07C1100CA6}" destId="{E15E70A8-AF27-41FD-9B9D-7D947ACF44EE}" srcOrd="0" destOrd="0" presId="urn:microsoft.com/office/officeart/2005/8/layout/vList5"/>
    <dgm:cxn modelId="{52D5EB95-7786-41F3-B73F-086F4B26CF3B}" type="presParOf" srcId="{E15E70A8-AF27-41FD-9B9D-7D947ACF44EE}" destId="{3793AA64-93B2-48B8-9560-B7A7CF8ECA29}" srcOrd="0" destOrd="0" presId="urn:microsoft.com/office/officeart/2005/8/layout/vList5"/>
    <dgm:cxn modelId="{F6D32FA5-28F4-4DD2-8D04-E0A9E0DD3146}" type="presParOf" srcId="{E15E70A8-AF27-41FD-9B9D-7D947ACF44EE}" destId="{8D9D7AAC-5C25-445D-855E-346B909ACC7C}" srcOrd="1" destOrd="0" presId="urn:microsoft.com/office/officeart/2005/8/layout/vList5"/>
    <dgm:cxn modelId="{7C8E6678-D195-4312-AF26-8C205AD36ABA}" type="presParOf" srcId="{AD09B660-10D5-4A01-B28E-3B07C1100CA6}" destId="{29F6C172-5AA4-44EE-BDE9-9FED21FFAC0A}" srcOrd="1" destOrd="0" presId="urn:microsoft.com/office/officeart/2005/8/layout/vList5"/>
    <dgm:cxn modelId="{AD193EB0-318C-420C-9691-96AFF4CD9958}" type="presParOf" srcId="{AD09B660-10D5-4A01-B28E-3B07C1100CA6}" destId="{16DADD79-5701-4EA1-A04F-612A311C4E50}" srcOrd="2" destOrd="0" presId="urn:microsoft.com/office/officeart/2005/8/layout/vList5"/>
    <dgm:cxn modelId="{E554E644-92C0-45CC-A236-2F8178C42309}" type="presParOf" srcId="{16DADD79-5701-4EA1-A04F-612A311C4E50}" destId="{B5A41B39-E47A-4A21-B120-0025A85DF878}" srcOrd="0" destOrd="0" presId="urn:microsoft.com/office/officeart/2005/8/layout/vList5"/>
    <dgm:cxn modelId="{CF143C8D-E01F-4FDF-AF91-C6CF5767FC0A}" type="presParOf" srcId="{16DADD79-5701-4EA1-A04F-612A311C4E50}" destId="{721D697D-EA31-49F2-B9E7-10CCFBB46F7A}" srcOrd="1" destOrd="0" presId="urn:microsoft.com/office/officeart/2005/8/layout/vList5"/>
    <dgm:cxn modelId="{5C9CBBBB-A2C6-4091-A21C-029C4A8F5FCA}" type="presParOf" srcId="{AD09B660-10D5-4A01-B28E-3B07C1100CA6}" destId="{1E5547B9-DD66-4728-8B78-58B481BC0AFF}" srcOrd="3" destOrd="0" presId="urn:microsoft.com/office/officeart/2005/8/layout/vList5"/>
    <dgm:cxn modelId="{C45A3ADA-5295-45A3-AF23-5A630380AF0B}" type="presParOf" srcId="{AD09B660-10D5-4A01-B28E-3B07C1100CA6}" destId="{2146FD2D-0043-4FA5-8161-D18241ABA926}" srcOrd="4" destOrd="0" presId="urn:microsoft.com/office/officeart/2005/8/layout/vList5"/>
    <dgm:cxn modelId="{D5B12F21-77A0-438B-982D-D98BFA56B1D6}" type="presParOf" srcId="{2146FD2D-0043-4FA5-8161-D18241ABA926}" destId="{DFC9B43B-5AB0-4565-B5EF-2DED497F6F74}" srcOrd="0" destOrd="0" presId="urn:microsoft.com/office/officeart/2005/8/layout/vList5"/>
    <dgm:cxn modelId="{5FE78572-9F35-4D99-827F-B36F2213DB7A}" type="presParOf" srcId="{2146FD2D-0043-4FA5-8161-D18241ABA926}" destId="{57E84177-EE27-4A12-B88D-3FB1C045CD96}" srcOrd="1" destOrd="0" presId="urn:microsoft.com/office/officeart/2005/8/layout/vList5"/>
    <dgm:cxn modelId="{3F0BC5FA-F087-4506-8054-A145FD4914F9}" type="presParOf" srcId="{AD09B660-10D5-4A01-B28E-3B07C1100CA6}" destId="{D2DDD16A-D2B8-4285-A01E-4319E8AA6B55}" srcOrd="5" destOrd="0" presId="urn:microsoft.com/office/officeart/2005/8/layout/vList5"/>
    <dgm:cxn modelId="{4020384C-5F44-48D8-890C-B4340539CE71}" type="presParOf" srcId="{AD09B660-10D5-4A01-B28E-3B07C1100CA6}" destId="{AFF79D12-70ED-4878-AE1E-4A4255EF266B}" srcOrd="6" destOrd="0" presId="urn:microsoft.com/office/officeart/2005/8/layout/vList5"/>
    <dgm:cxn modelId="{47F883BC-8965-4B1B-8250-2508BBE9EB47}" type="presParOf" srcId="{AFF79D12-70ED-4878-AE1E-4A4255EF266B}" destId="{8B8C8468-A140-47AE-BB57-FCC286C31A52}" srcOrd="0" destOrd="0" presId="urn:microsoft.com/office/officeart/2005/8/layout/vList5"/>
    <dgm:cxn modelId="{725C200D-55C4-4CB6-8265-3E7937267D30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7468199" y="-2894341"/>
          <a:ext cx="1583518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4-Confidential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1-Public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78239"/>
        <a:ext cx="7696777" cy="1428916"/>
      </dsp:txXfrm>
    </dsp:sp>
    <dsp:sp modelId="{B5A41B39-E47A-4A21-B120-0025A85DF878}">
      <dsp:nvSpPr>
        <dsp:cNvPr id="0" name=""/>
        <dsp:cNvSpPr/>
      </dsp:nvSpPr>
      <dsp:spPr>
        <a:xfrm>
          <a:off x="0" y="2999"/>
          <a:ext cx="4372919" cy="197939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Confidentiality</a:t>
          </a:r>
          <a:endParaRPr lang="en-GB" sz="4300" kern="1200" dirty="0"/>
        </a:p>
      </dsp:txBody>
      <dsp:txXfrm>
        <a:off x="96626" y="99625"/>
        <a:ext cx="4179667" cy="1786146"/>
      </dsp:txXfrm>
    </dsp:sp>
    <dsp:sp modelId="{57E84177-EE27-4A12-B88D-3FB1C045CD96}">
      <dsp:nvSpPr>
        <dsp:cNvPr id="0" name=""/>
        <dsp:cNvSpPr/>
      </dsp:nvSpPr>
      <dsp:spPr>
        <a:xfrm rot="5400000">
          <a:off x="7468199" y="-815973"/>
          <a:ext cx="1583518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356607"/>
        <a:ext cx="7696777" cy="1428916"/>
      </dsp:txXfrm>
    </dsp:sp>
    <dsp:sp modelId="{DFC9B43B-5AB0-4565-B5EF-2DED497F6F74}">
      <dsp:nvSpPr>
        <dsp:cNvPr id="0" name=""/>
        <dsp:cNvSpPr/>
      </dsp:nvSpPr>
      <dsp:spPr>
        <a:xfrm>
          <a:off x="0" y="2081366"/>
          <a:ext cx="4372919" cy="197939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96626" y="2177992"/>
        <a:ext cx="4179667" cy="1786146"/>
      </dsp:txXfrm>
    </dsp:sp>
    <dsp:sp modelId="{D9784F28-164F-4683-AAA4-6F21F2039C58}">
      <dsp:nvSpPr>
        <dsp:cNvPr id="0" name=""/>
        <dsp:cNvSpPr/>
      </dsp:nvSpPr>
      <dsp:spPr>
        <a:xfrm rot="5400000">
          <a:off x="7468199" y="1262394"/>
          <a:ext cx="1583518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2-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700" kern="1200" dirty="0">
            <a:solidFill>
              <a:schemeClr val="bg1"/>
            </a:solidFill>
          </a:endParaRPr>
        </a:p>
      </dsp:txBody>
      <dsp:txXfrm rot="-5400000">
        <a:off x="4372920" y="4434975"/>
        <a:ext cx="7696777" cy="1428916"/>
      </dsp:txXfrm>
    </dsp:sp>
    <dsp:sp modelId="{8B8C8468-A140-47AE-BB57-FCC286C31A52}">
      <dsp:nvSpPr>
        <dsp:cNvPr id="0" name=""/>
        <dsp:cNvSpPr/>
      </dsp:nvSpPr>
      <dsp:spPr>
        <a:xfrm>
          <a:off x="0" y="4159734"/>
          <a:ext cx="4372919" cy="197939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Availability</a:t>
          </a:r>
          <a:endParaRPr lang="en-GB" sz="4300" kern="1200"/>
        </a:p>
      </dsp:txBody>
      <dsp:txXfrm>
        <a:off x="96626" y="4256360"/>
        <a:ext cx="4179667" cy="178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7AAC-5C25-445D-855E-346B909ACC7C}">
      <dsp:nvSpPr>
        <dsp:cNvPr id="0" name=""/>
        <dsp:cNvSpPr/>
      </dsp:nvSpPr>
      <dsp:spPr>
        <a:xfrm rot="5400000">
          <a:off x="7668538" y="-3118052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3-Less </a:t>
          </a:r>
          <a:r>
            <a:rPr lang="de-DE" sz="1300" kern="1200" dirty="0" err="1">
              <a:solidFill>
                <a:schemeClr val="tx1"/>
              </a:solidFill>
            </a:rPr>
            <a:t>than</a:t>
          </a:r>
          <a:r>
            <a:rPr lang="de-DE" sz="1300" kern="1200" dirty="0">
              <a:solidFill>
                <a:schemeClr val="tx1"/>
              </a:solidFill>
            </a:rPr>
            <a:t> 3 countries, multiple </a:t>
          </a:r>
          <a:r>
            <a:rPr lang="de-DE" sz="1300" kern="1200" dirty="0" err="1">
              <a:solidFill>
                <a:schemeClr val="tx1"/>
              </a:solidFill>
            </a:rPr>
            <a:t>users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1-Small </a:t>
          </a:r>
          <a:r>
            <a:rPr lang="de-DE" sz="1300" kern="1200" dirty="0" err="1">
              <a:solidFill>
                <a:schemeClr val="tx1"/>
              </a:solidFill>
            </a:rPr>
            <a:t>userbase</a:t>
          </a:r>
          <a:r>
            <a:rPr lang="de-DE" sz="1300" kern="1200" dirty="0">
              <a:solidFill>
                <a:schemeClr val="tx1"/>
              </a:solidFill>
            </a:rPr>
            <a:t> in </a:t>
          </a:r>
          <a:r>
            <a:rPr lang="de-DE" sz="1300" kern="1200" dirty="0" err="1">
              <a:solidFill>
                <a:schemeClr val="tx1"/>
              </a:solidFill>
            </a:rPr>
            <a:t>one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single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country</a:t>
          </a:r>
          <a:endParaRPr lang="en-GB" sz="1300" kern="1200" dirty="0">
            <a:solidFill>
              <a:schemeClr val="tx1"/>
            </a:solidFill>
          </a:endParaRPr>
        </a:p>
      </dsp:txBody>
      <dsp:txXfrm rot="-5400000">
        <a:off x="4372920" y="235307"/>
        <a:ext cx="7716337" cy="1067358"/>
      </dsp:txXfrm>
    </dsp:sp>
    <dsp:sp modelId="{3793AA64-93B2-48B8-9560-B7A7CF8ECA29}">
      <dsp:nvSpPr>
        <dsp:cNvPr id="0" name=""/>
        <dsp:cNvSpPr/>
      </dsp:nvSpPr>
      <dsp:spPr>
        <a:xfrm>
          <a:off x="0" y="3074"/>
          <a:ext cx="4372919" cy="147855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Distribution</a:t>
          </a:r>
          <a:endParaRPr lang="en-GB" sz="4300" kern="1200" dirty="0"/>
        </a:p>
      </dsp:txBody>
      <dsp:txXfrm>
        <a:off x="72177" y="75251"/>
        <a:ext cx="4228565" cy="1334196"/>
      </dsp:txXfrm>
    </dsp:sp>
    <dsp:sp modelId="{721D697D-EA31-49F2-B9E7-10CCFBB46F7A}">
      <dsp:nvSpPr>
        <dsp:cNvPr id="0" name=""/>
        <dsp:cNvSpPr/>
      </dsp:nvSpPr>
      <dsp:spPr>
        <a:xfrm rot="5400000">
          <a:off x="7668538" y="-1592212"/>
          <a:ext cx="1182840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4-Confidential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1-Public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1761147"/>
        <a:ext cx="7716337" cy="1067358"/>
      </dsp:txXfrm>
    </dsp:sp>
    <dsp:sp modelId="{B5A41B39-E47A-4A21-B120-0025A85DF878}">
      <dsp:nvSpPr>
        <dsp:cNvPr id="0" name=""/>
        <dsp:cNvSpPr/>
      </dsp:nvSpPr>
      <dsp:spPr>
        <a:xfrm>
          <a:off x="0" y="1555551"/>
          <a:ext cx="4372919" cy="147855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Confidentiality</a:t>
          </a:r>
          <a:endParaRPr lang="en-GB" sz="4300" kern="1200"/>
        </a:p>
      </dsp:txBody>
      <dsp:txXfrm>
        <a:off x="72177" y="1627728"/>
        <a:ext cx="4228565" cy="1334196"/>
      </dsp:txXfrm>
    </dsp:sp>
    <dsp:sp modelId="{57E84177-EE27-4A12-B88D-3FB1C045CD96}">
      <dsp:nvSpPr>
        <dsp:cNvPr id="0" name=""/>
        <dsp:cNvSpPr/>
      </dsp:nvSpPr>
      <dsp:spPr>
        <a:xfrm rot="5400000">
          <a:off x="7668538" y="-39734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3313625"/>
        <a:ext cx="7716337" cy="1067358"/>
      </dsp:txXfrm>
    </dsp:sp>
    <dsp:sp modelId="{DFC9B43B-5AB0-4565-B5EF-2DED497F6F74}">
      <dsp:nvSpPr>
        <dsp:cNvPr id="0" name=""/>
        <dsp:cNvSpPr/>
      </dsp:nvSpPr>
      <dsp:spPr>
        <a:xfrm>
          <a:off x="0" y="3108029"/>
          <a:ext cx="4372919" cy="147855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72177" y="3180206"/>
        <a:ext cx="4228565" cy="1334196"/>
      </dsp:txXfrm>
    </dsp:sp>
    <dsp:sp modelId="{D9784F28-164F-4683-AAA4-6F21F2039C58}">
      <dsp:nvSpPr>
        <dsp:cNvPr id="0" name=""/>
        <dsp:cNvSpPr/>
      </dsp:nvSpPr>
      <dsp:spPr>
        <a:xfrm rot="5400000">
          <a:off x="7668538" y="1512743"/>
          <a:ext cx="1182840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2-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300" kern="1200" dirty="0">
            <a:solidFill>
              <a:schemeClr val="bg1"/>
            </a:solidFill>
          </a:endParaRPr>
        </a:p>
      </dsp:txBody>
      <dsp:txXfrm rot="-5400000">
        <a:off x="4372920" y="4866103"/>
        <a:ext cx="7716337" cy="1067358"/>
      </dsp:txXfrm>
    </dsp:sp>
    <dsp:sp modelId="{8B8C8468-A140-47AE-BB57-FCC286C31A52}">
      <dsp:nvSpPr>
        <dsp:cNvPr id="0" name=""/>
        <dsp:cNvSpPr/>
      </dsp:nvSpPr>
      <dsp:spPr>
        <a:xfrm>
          <a:off x="0" y="4660507"/>
          <a:ext cx="4372919" cy="147855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Availability</a:t>
          </a:r>
          <a:endParaRPr lang="en-GB" sz="4300" kern="1200"/>
        </a:p>
      </dsp:txBody>
      <dsp:txXfrm>
        <a:off x="72177" y="4732684"/>
        <a:ext cx="4228565" cy="133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de-DE" err="1"/>
              <a:t>Cyber</a:t>
            </a:r>
            <a:r>
              <a:rPr lang="de-DE"/>
              <a:t> Risk </a:t>
            </a:r>
            <a:r>
              <a:rPr lang="de-DE" err="1"/>
              <a:t>from</a:t>
            </a:r>
            <a:r>
              <a:rPr lang="de-DE"/>
              <a:t> Theory </a:t>
            </a:r>
            <a:r>
              <a:rPr lang="de-DE" err="1"/>
              <a:t>to</a:t>
            </a:r>
            <a:r>
              <a:rPr lang="de-DE"/>
              <a:t> Practice</a:t>
            </a:r>
            <a:endParaRPr lang="en-GB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Picture 2" descr="A pattern of coloured wooden pathways">
            <a:extLst>
              <a:ext uri="{FF2B5EF4-FFF2-40B4-BE49-F238E27FC236}">
                <a16:creationId xmlns:a16="http://schemas.microsoft.com/office/drawing/2014/main" id="{6F9AE1E2-78E1-41A9-0C04-A62A2518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658" r="1423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6F5BF-D764-B4C2-E171-B067798960B4}"/>
              </a:ext>
            </a:extLst>
          </p:cNvPr>
          <p:cNvSpPr/>
          <p:nvPr/>
        </p:nvSpPr>
        <p:spPr>
          <a:xfrm>
            <a:off x="777635" y="234013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4AA22-F6C8-2909-979F-FC43ECEF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A132-E54F-824C-D739-603C10CA8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Broad Applicability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3038D8-3194-24C1-B7BA-B89C3B01A2B3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93DA39-87D3-C195-797C-1C5F77BB332F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Simplifies interactions with intuitive, accessible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1127555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7003-7804-09DD-1EF3-F1A026A7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5C581E-C8B7-6561-8A37-F37B8F71F7F9}"/>
              </a:ext>
            </a:extLst>
          </p:cNvPr>
          <p:cNvSpPr/>
          <p:nvPr/>
        </p:nvSpPr>
        <p:spPr>
          <a:xfrm>
            <a:off x="777635" y="28296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3C41-D60E-6D98-F57F-8591C2A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E5E-35E0-9665-1228-58BB93E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Broad Applicability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452C6-7622-9527-10E6-73872136AC2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8C17E-6DAA-B345-639B-E54196D0D95B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Scenario creation is time consuming and needs feedback from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279491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4654-75A8-9552-2439-6F47B649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33317-1D4D-3BC4-0643-E2CCFE895BA9}"/>
              </a:ext>
            </a:extLst>
          </p:cNvPr>
          <p:cNvSpPr/>
          <p:nvPr/>
        </p:nvSpPr>
        <p:spPr>
          <a:xfrm>
            <a:off x="777635" y="336535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1CBB-14C6-58BA-00D9-C1FC8A8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75-A157-52E2-B0DA-4D52D3D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Broad Applicability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BC534-F8AF-8CE3-0857-F63639313CC2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F6FD7-0AC0-A353-35E2-575D9B6BF61F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Providing the </a:t>
            </a:r>
            <a:r>
              <a:rPr lang="en-US" sz="1800" b="1" dirty="0" err="1"/>
              <a:t>end</a:t>
            </a:r>
            <a:r>
              <a:rPr lang="en-US" b="1" dirty="0" err="1"/>
              <a:t>user</a:t>
            </a:r>
            <a:r>
              <a:rPr lang="en-US" b="1" dirty="0"/>
              <a:t> an easy to understand story</a:t>
            </a:r>
          </a:p>
          <a:p>
            <a:endParaRPr lang="en-US" sz="1800" b="1" dirty="0"/>
          </a:p>
          <a:p>
            <a:r>
              <a:rPr lang="en-US" sz="1800" b="1" dirty="0"/>
              <a:t>Controls statements, or mapping to various Security frameworks can be done in background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524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471BA-61B8-76BA-5A54-8B0E8D9BF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E8BEBE-4280-2F66-27F7-C6968E7B3D29}"/>
              </a:ext>
            </a:extLst>
          </p:cNvPr>
          <p:cNvSpPr/>
          <p:nvPr/>
        </p:nvSpPr>
        <p:spPr>
          <a:xfrm>
            <a:off x="777635" y="4427533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9A755-DDF7-7713-3A4B-294E5374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410A-AB67-2F31-BF9C-596AF43B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Broad Applicability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E32AE2-947D-8635-879C-81F67D541078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9D7397-202D-7C44-E18D-0DC762243AE6}"/>
              </a:ext>
            </a:extLst>
          </p:cNvPr>
          <p:cNvSpPr txBox="1"/>
          <p:nvPr/>
        </p:nvSpPr>
        <p:spPr>
          <a:xfrm rot="16200000">
            <a:off x="7937663" y="895030"/>
            <a:ext cx="1015663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The framework can be applied from spreadsheets to web </a:t>
            </a:r>
            <a:r>
              <a:rPr lang="en-US" b="1" dirty="0" err="1"/>
              <a:t>Uis</a:t>
            </a:r>
            <a:r>
              <a:rPr lang="en-US" b="1" dirty="0"/>
              <a:t> and it is not tighten to a specific product or vendor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37919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9" y="2883005"/>
            <a:ext cx="4398756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PECB ISO27K Auditor&amp;Implementer,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10" y="3111275"/>
            <a:ext cx="839474" cy="8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4474F-466A-B381-DDF9-E0D7D5BC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349953"/>
            <a:ext cx="4927425" cy="1938525"/>
          </a:xfrm>
        </p:spPr>
        <p:txBody>
          <a:bodyPr>
            <a:normAutofit fontScale="90000"/>
          </a:bodyPr>
          <a:lstStyle/>
          <a:p>
            <a:r>
              <a:rPr lang="en-US"/>
              <a:t>Jiorgos Miskakis, </a:t>
            </a:r>
            <a:r>
              <a:rPr lang="en-US" err="1"/>
              <a:t>EvidentScientific</a:t>
            </a:r>
            <a:r>
              <a:rPr lang="en-US"/>
              <a:t> EMEA CISO</a:t>
            </a:r>
            <a:br>
              <a:rPr lang="en-US"/>
            </a:br>
            <a:r>
              <a:rPr lang="pt-BR" sz="1200"/>
              <a:t>ISACA CISM,CISA,CDPSE,CRISC, </a:t>
            </a:r>
            <a:br>
              <a:rPr lang="pt-BR" sz="1200"/>
            </a:br>
            <a:r>
              <a:rPr lang="pt-BR" sz="1200"/>
              <a:t>PECB ISO27K Auditor&amp;Implementer, </a:t>
            </a:r>
            <a:br>
              <a:rPr lang="pt-BR" sz="1200"/>
            </a:br>
            <a:r>
              <a:rPr lang="pt-BR" sz="1200"/>
              <a:t>ITIL v3</a:t>
            </a:r>
            <a:br>
              <a:rPr lang="en-US" sz="4400"/>
            </a:br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6984-A656-ACE8-3578-B20AE15C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company produces: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Microscopes</a:t>
            </a:r>
          </a:p>
          <a:p>
            <a:r>
              <a:rPr lang="en-US" dirty="0" err="1"/>
              <a:t>Endscopes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industrial or health science usage</a:t>
            </a:r>
          </a:p>
        </p:txBody>
      </p:sp>
      <p:pic>
        <p:nvPicPr>
          <p:cNvPr id="4" name="Picture 2" descr="A pattern of coloured wooden pathways">
            <a:extLst>
              <a:ext uri="{FF2B5EF4-FFF2-40B4-BE49-F238E27FC236}">
                <a16:creationId xmlns:a16="http://schemas.microsoft.com/office/drawing/2014/main" id="{238FFF24-DFEB-3EA9-D0C3-8010BEF56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658" r="1423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07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A qualitative risk assessment: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 long questionnaire with information security ISMS questions or XYZ Framework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Likelihood and Impact/Consequences are subjective given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Treatment plan includes high level statements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CD293-5B1A-B718-81DC-D7A4654D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9" y="168613"/>
            <a:ext cx="12192000" cy="88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FD743-3023-243A-D495-24D838C2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1" y="2385836"/>
            <a:ext cx="6566237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Which leads to: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Mostly to Staffing need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Lengthy ….. discussions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E43E56E6-9DF0-5449-E46B-172AEA0B3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818710" y="-19533"/>
            <a:ext cx="8363912" cy="6877533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961" y="28012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420" y="1660888"/>
            <a:ext cx="4783048" cy="2682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A combined approach based on controls,</a:t>
            </a:r>
            <a:br>
              <a:rPr lang="en-US" sz="5400" dirty="0"/>
            </a:br>
            <a:r>
              <a:rPr lang="en-US" sz="5400" dirty="0"/>
              <a:t>efficiency and risk scenarios</a:t>
            </a:r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F650A69-32DA-67B2-5F6E-0878A8A8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950838-0407-B6AA-CDA8-3B7BF1CF1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79468EE-DC2A-F4BE-AF8A-CD59437A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5BE77D-FFE2-A767-8826-F06B7468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5B2D1CA-C481-3163-09DE-FE442F28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858196A-A500-CC20-4358-F805091C4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69B71F-DD46-0D86-7A6E-279D531A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7F1871-0279-5A86-C463-EF8F0BBC1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969C5A5-9C7C-C4DD-92EE-D9D37B191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107507-72F7-6E67-6F2C-B7664CF65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719177-17C5-AA35-7C36-C8015C5E9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DA97F89-26A9-303F-A86A-6085CCC1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596B75B-043B-3529-E39C-B1AB25932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85CADE5-50F5-42D0-1964-D856CD01C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0C517BE-B674-E526-88F7-8E2EF7D8D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0359D04-3700-39A2-42B2-6B36E9D5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16E5ACD-81C0-07C2-969A-7EC5FDF7B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93AF49-62A7-5741-BAAD-DF1E54191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E6451AD-9A8B-5424-D9A9-0F79607E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BA8EE9-608C-8019-80CC-F712B7B2B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5A7324-E816-3376-1914-A740CED9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C281D9-3F85-08B7-93BE-72E4B33F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A2DE3D0-C7B1-C2BA-CFD5-8C4369FA2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9380B6-5207-43ED-2681-F72DC5A5A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933E53F-545A-116E-C3E0-89F9592A5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40145E-0952-3E30-1B39-AE195A54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BD2912-7E14-184B-D74E-B052A4E34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024F92-856E-F1F9-5A9D-A235B7300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B5673A8-A29D-BDEA-C8EC-41D43EE1A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4DD3FEC-52CA-3AA3-AA90-1E66DF88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82DCF6-CFD4-CB6C-D300-0962449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EA4E13-B0FC-8ACB-A625-B812183E7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B91B1E7-939D-6F31-7912-275C3CA2A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DB3CB1E-A7A3-241C-42F8-53FE0205D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1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421237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F848-093F-2A28-FF79-CB13ECDD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88AE028-088A-FF77-AEF4-A46456074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57BB00-CD13-4133-BD82-9C3DA6E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4A45483-FD70-5820-3135-34689011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48F234-9F64-EEEA-050D-0CF61ABB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1D503A7-870C-7720-5F11-23041118B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525AC2C-B7D2-160A-03B1-D31C089C2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9685E50-35C2-86F9-C610-FDCCE5831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73D12B-EFD7-563D-2FE0-9AF9A175E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3B5B9B9-0E06-6137-185F-793970CF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9138F5-54DD-5322-28A0-0E5437953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D25911-489E-C59A-F6A6-DBFE97B3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87AA22-7355-FA7A-CDC6-272165FC9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4A902F-63E3-BD89-9436-720DFC5A7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FE49AC-5395-ED59-4F23-E49F6F31C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C8E0D87-0779-AE90-C5EE-C0B300EE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4FA3690-547B-2AF5-BB51-381AB2183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669316-D637-26F0-065C-19335DB6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4B20C1-F0C2-513B-FAEE-2992F877B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AF0D43-4057-AB17-6703-C50ED565D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86AF0E-7796-C285-5771-FA106D81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595DB6-AA77-99D6-7E35-CD26DBE0E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DC671F1-CF69-CEA5-8610-8320E534C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257D92-7D45-C826-B4A1-2C6C55417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8763A49-7FFF-C6DD-2C2F-C59A05D58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2DEE315-FFEE-61F6-FD0D-50E61BC63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EB220A5-C91A-CA3C-74FB-B66BA62CD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7D2BC9-3B70-9680-2DAE-EF31F8B5B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B95533-93D8-BFF3-A78A-CDF3F60CC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ABA2E-6240-0F59-47A4-2AB1640EE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963F4B-B3E5-1203-BF00-0C5F7BD07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815B4F-AF65-7C0B-522F-18898AB8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A89551-3E1B-4B25-AABB-3B1A33CE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6558AE3-F97B-009C-659B-554E3D18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715302D-F267-884D-0D6F-77380196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CCE3F-C9DB-43DE-1035-FFC95B28B213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2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D93CA8-74BE-10B7-AF1B-95254272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355350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5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5AA5F-1B13-654A-A15B-963FAA15DBC8}"/>
              </a:ext>
            </a:extLst>
          </p:cNvPr>
          <p:cNvSpPr txBox="1"/>
          <p:nvPr/>
        </p:nvSpPr>
        <p:spPr>
          <a:xfrm>
            <a:off x="4383263" y="1279048"/>
            <a:ext cx="6626600" cy="486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Framework Design Principles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Context-Based Scenarios – Tailor risks to business needs.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Asset Prioritization (Triage) – Identify and classify critical assets.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Control Mapping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Efficiency in Controls – Measurable controls (e.g., patch cadence, response time).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Risk Categorization</a:t>
            </a:r>
          </a:p>
        </p:txBody>
      </p:sp>
      <p:pic>
        <p:nvPicPr>
          <p:cNvPr id="123" name="Graphic 122" descr="Head with Gears">
            <a:extLst>
              <a:ext uri="{FF2B5EF4-FFF2-40B4-BE49-F238E27FC236}">
                <a16:creationId xmlns:a16="http://schemas.microsoft.com/office/drawing/2014/main" id="{DDCD1C87-A38A-6F64-6297-6437F0E6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79" y="1235910"/>
            <a:ext cx="3789096" cy="37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1" r="3485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516" y="4134559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Execute (example)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76B2-794E-BCFF-60F0-490A3D3C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617" y="4409308"/>
            <a:ext cx="4927425" cy="3245931"/>
          </a:xfrm>
        </p:spPr>
        <p:txBody>
          <a:bodyPr>
            <a:normAutofit/>
          </a:bodyPr>
          <a:lstStyle/>
          <a:p>
            <a:r>
              <a:rPr lang="de-DE" err="1"/>
              <a:t>Validate</a:t>
            </a:r>
            <a:r>
              <a:rPr lang="de-DE"/>
              <a:t> Scenario </a:t>
            </a:r>
            <a:r>
              <a:rPr lang="de-DE" err="1"/>
              <a:t>Relevance</a:t>
            </a:r>
            <a:endParaRPr lang="en-US"/>
          </a:p>
          <a:p>
            <a:pPr>
              <a:buFont typeface="Grandview" panose="020B0502040204020203" pitchFamily="34" charset="0"/>
              <a:buChar char="§"/>
            </a:pPr>
            <a:r>
              <a:rPr lang="de-DE" err="1"/>
              <a:t>Consider</a:t>
            </a:r>
            <a:r>
              <a:rPr lang="de-DE"/>
              <a:t> </a:t>
            </a:r>
            <a:r>
              <a:rPr lang="de-DE" err="1"/>
              <a:t>always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value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asset</a:t>
            </a:r>
            <a:endParaRPr lang="de-DE"/>
          </a:p>
          <a:p>
            <a:pPr>
              <a:buFont typeface="Grandview" panose="020B0502040204020203" pitchFamily="34" charset="0"/>
              <a:buChar char="§"/>
            </a:pPr>
            <a:r>
              <a:rPr lang="en-GB"/>
              <a:t>Governance controls can reduce the likelihood of things going wrong.</a:t>
            </a:r>
            <a:endParaRPr lang="de-DE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5A5B46E-8210-22C0-231C-5BE8E300BB53}"/>
              </a:ext>
            </a:extLst>
          </p:cNvPr>
          <p:cNvSpPr/>
          <p:nvPr/>
        </p:nvSpPr>
        <p:spPr>
          <a:xfrm>
            <a:off x="6396507" y="4828231"/>
            <a:ext cx="472225" cy="182156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23C2B"/>
      </a:dk2>
      <a:lt2>
        <a:srgbClr val="E2E5E8"/>
      </a:lt2>
      <a:accent1>
        <a:srgbClr val="E77929"/>
      </a:accent1>
      <a:accent2>
        <a:srgbClr val="BA9F14"/>
      </a:accent2>
      <a:accent3>
        <a:srgbClr val="8BB01F"/>
      </a:accent3>
      <a:accent4>
        <a:srgbClr val="4BB914"/>
      </a:accent4>
      <a:accent5>
        <a:srgbClr val="21BC2F"/>
      </a:accent5>
      <a:accent6>
        <a:srgbClr val="14BA68"/>
      </a:accent6>
      <a:hlink>
        <a:srgbClr val="3C86B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Grandview</vt:lpstr>
      <vt:lpstr>Segoe UI Symbol</vt:lpstr>
      <vt:lpstr>Wingdings</vt:lpstr>
      <vt:lpstr>CosineVTI</vt:lpstr>
      <vt:lpstr>Cyber Risk from Theory to Practice</vt:lpstr>
      <vt:lpstr>Jiorgos Miskakis, EvidentScientific EMEA CISO ISACA CISM,CISA,CDPSE,CRISC,  PECB ISO27K Auditor&amp;Implementer,  ITIL v3 </vt:lpstr>
      <vt:lpstr>A qualitative risk assessment:</vt:lpstr>
      <vt:lpstr>Which leads to: </vt:lpstr>
      <vt:lpstr>A combined approach based on controls, efficiency and risk scenarios</vt:lpstr>
      <vt:lpstr>PowerPoint Presentation</vt:lpstr>
      <vt:lpstr>PowerPoint Presentation</vt:lpstr>
      <vt:lpstr>PowerPoint Presentation</vt:lpstr>
      <vt:lpstr>Execute (example)</vt:lpstr>
      <vt:lpstr>Key Takeaways</vt:lpstr>
      <vt:lpstr>Key Takeaways</vt:lpstr>
      <vt:lpstr>Key Takeaways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10</cp:revision>
  <dcterms:created xsi:type="dcterms:W3CDTF">2023-07-14T05:55:04Z</dcterms:created>
  <dcterms:modified xsi:type="dcterms:W3CDTF">2025-06-16T09:35:30Z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