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D8A6F-354F-461A-ABD9-D13E4F9FF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22F95-AF33-4517-BBD3-69AC9C13E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3DC3-AFA0-4CA7-A08F-D4AC8B78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B917A-6DFB-4574-B0C1-E416DB75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71B08-4666-41E0-8DF0-C4306CFB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98DCE-518B-4AFA-B24F-CBB75902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3D06B-5E6E-4179-83D2-E51CDB5A5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270B8-C926-4B9F-B9EF-082F63E3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AA95A-A3D4-47B6-A6DD-9AD2D6DA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10618-5247-4DB6-89F3-4A11AD31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9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FCC49C-36DF-4F74-8E67-ADF926C44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A3664F-2312-4C2A-AD1E-A9AD28816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E4518-E502-4553-8D31-BFD1F209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AEF48-3ABC-4D4F-AA91-0EDAB3EB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369F1-79EF-46C0-ABD5-3754C39E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0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B8D49-DAD1-4D46-BEFC-4F8A0E1A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C2A3D-7BAF-4C57-874E-E64C1257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ED859-1783-42A2-893F-299C4BED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C9981-5F1E-4C58-938E-4AC74C31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83E50-F07E-408F-832F-FBAF842A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69CDD-1365-446E-8507-49563B23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CCA66-D855-419F-9361-FC29388E5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A82C1-AC64-46C7-B1EA-E0E5D0B1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8C7E1-137C-41DD-8893-5DA70777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07B49-AE7B-4655-9B9F-2C7E984A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4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98B9B-4999-463F-92D6-9F9770E9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3DCB0-BF3C-4AC7-81FD-0EB7CEF3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BA7A88-8297-4943-ACBF-3BA9E2F7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BDF1E-3E80-4900-8FBC-9E1D40C3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E5066-5530-4982-8B9C-3690E8C7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BDAA18-7895-4615-BE04-D609B0B9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1D5C-E72F-4A9A-9979-E3783F05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D71DA-7469-41EA-AFB6-A43A1031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43A44-A873-4534-9195-E509BA7A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B0AA4-AFF5-4304-B077-901CA988A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24FC2F-69F1-434B-BCC7-6137529F4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EC4C3-E892-480F-9C47-74943CFC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E9A8F8-36A4-4180-A434-EA39090D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EDD2FC-4AC1-40FE-89B1-1FC30F6D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3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44269-3F3F-483E-9957-73A14BB0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5A24ED-3597-43DF-80FD-CB236F90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DA127-9E0E-4B9A-A581-2DD769DE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E0970B-B177-45CE-B732-B769F731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D779F0-42B4-4410-B571-265D85F9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E90832-58EE-45FE-8CAE-61C18B38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C5FF3-5C75-4ADB-9D1F-A33A92FE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4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558AD-1E8F-42F7-B7E8-244C9FED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BB529-5A33-42E1-B908-080566D1C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0DD39-217A-44A5-8041-A2590D5F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C55A7-8D8F-43E2-BD3C-9C7AB486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F8438-F8A3-44D1-A130-CC9D7BA6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E2A6B-5A98-4A32-A15D-C87E2B11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7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488C6-7C32-4B59-9195-81AB728C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127F7F-EF04-4A39-BAE2-FC4D6D6C4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8F0E2-FCD2-45EE-A77A-4047B559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24543-FF8E-4B90-AF9F-EB7893E1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F7629-6D82-4A19-B4CC-295B6CB1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5CBBE-525F-4108-88AF-A46CA8B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2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97B28F-4557-4412-B3A8-CC76B03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7C5C1-2AE4-4E3C-AC67-F9DCBDDF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F262C-480F-4655-9D25-75C2B1F5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D3439-C831-41CA-A4F5-1B3C8D0B937C}" type="datetimeFigureOut">
              <a:rPr lang="zh-CN" altLang="en-US" smtClean="0"/>
              <a:t>5月30日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B64B3-60E1-4A6A-822D-5FDD91104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EE8B7-7E74-4031-8B35-8460A1398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A1B4-295F-48A8-A24F-63F2C915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8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题型分布与分值</a:t>
            </a:r>
          </a:p>
        </p:txBody>
      </p:sp>
    </p:spTree>
    <p:extLst>
      <p:ext uri="{BB962C8B-B14F-4D97-AF65-F5344CB8AC3E}">
        <p14:creationId xmlns:p14="http://schemas.microsoft.com/office/powerpoint/2010/main" val="210236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en-US" altLang="zh-CN" sz="115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endParaRPr lang="zh-CN" altLang="en-US" sz="1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97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设计模式</a:t>
            </a:r>
          </a:p>
        </p:txBody>
      </p:sp>
    </p:spTree>
    <p:extLst>
      <p:ext uri="{BB962C8B-B14F-4D97-AF65-F5344CB8AC3E}">
        <p14:creationId xmlns:p14="http://schemas.microsoft.com/office/powerpoint/2010/main" val="180278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en-US" altLang="zh-CN" sz="115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88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414671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101061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165720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计算机网络</a:t>
            </a:r>
          </a:p>
        </p:txBody>
      </p:sp>
    </p:spTree>
    <p:extLst>
      <p:ext uri="{BB962C8B-B14F-4D97-AF65-F5344CB8AC3E}">
        <p14:creationId xmlns:p14="http://schemas.microsoft.com/office/powerpoint/2010/main" val="92474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计算机专业英语</a:t>
            </a:r>
          </a:p>
        </p:txBody>
      </p:sp>
    </p:spTree>
    <p:extLst>
      <p:ext uri="{BB962C8B-B14F-4D97-AF65-F5344CB8AC3E}">
        <p14:creationId xmlns:p14="http://schemas.microsoft.com/office/powerpoint/2010/main" val="142003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计算机系统</a:t>
            </a:r>
          </a:p>
        </p:txBody>
      </p:sp>
    </p:spTree>
    <p:extLst>
      <p:ext uri="{BB962C8B-B14F-4D97-AF65-F5344CB8AC3E}">
        <p14:creationId xmlns:p14="http://schemas.microsoft.com/office/powerpoint/2010/main" val="404310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网络与信息安全</a:t>
            </a:r>
          </a:p>
        </p:txBody>
      </p:sp>
    </p:spTree>
    <p:extLst>
      <p:ext uri="{BB962C8B-B14F-4D97-AF65-F5344CB8AC3E}">
        <p14:creationId xmlns:p14="http://schemas.microsoft.com/office/powerpoint/2010/main" val="56833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知识产权</a:t>
            </a:r>
          </a:p>
        </p:txBody>
      </p:sp>
    </p:spTree>
    <p:extLst>
      <p:ext uri="{BB962C8B-B14F-4D97-AF65-F5344CB8AC3E}">
        <p14:creationId xmlns:p14="http://schemas.microsoft.com/office/powerpoint/2010/main" val="343070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结构化开发</a:t>
            </a:r>
          </a:p>
        </p:txBody>
      </p:sp>
    </p:spTree>
    <p:extLst>
      <p:ext uri="{BB962C8B-B14F-4D97-AF65-F5344CB8AC3E}">
        <p14:creationId xmlns:p14="http://schemas.microsoft.com/office/powerpoint/2010/main" val="138813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程序设计语言</a:t>
            </a:r>
          </a:p>
        </p:txBody>
      </p:sp>
    </p:spTree>
    <p:extLst>
      <p:ext uri="{BB962C8B-B14F-4D97-AF65-F5344CB8AC3E}">
        <p14:creationId xmlns:p14="http://schemas.microsoft.com/office/powerpoint/2010/main" val="124368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17738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软件工程</a:t>
            </a:r>
          </a:p>
        </p:txBody>
      </p:sp>
    </p:spTree>
    <p:extLst>
      <p:ext uri="{BB962C8B-B14F-4D97-AF65-F5344CB8AC3E}">
        <p14:creationId xmlns:p14="http://schemas.microsoft.com/office/powerpoint/2010/main" val="120274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7C93-B3C3-48C4-8A7B-37144BFF5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0841"/>
            <a:ext cx="12192000" cy="2336800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232526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27</Words>
  <Application>Microsoft Office PowerPoint</Application>
  <PresentationFormat>宽屏</PresentationFormat>
  <Paragraphs>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华文行楷</vt:lpstr>
      <vt:lpstr>微软雅黑</vt:lpstr>
      <vt:lpstr>Arial</vt:lpstr>
      <vt:lpstr>Office 主题​​</vt:lpstr>
      <vt:lpstr>题型分布与分值</vt:lpstr>
      <vt:lpstr>计算机系统</vt:lpstr>
      <vt:lpstr>网络与信息安全</vt:lpstr>
      <vt:lpstr>知识产权</vt:lpstr>
      <vt:lpstr>结构化开发</vt:lpstr>
      <vt:lpstr>程序设计语言</vt:lpstr>
      <vt:lpstr>操作系统</vt:lpstr>
      <vt:lpstr>软件工程</vt:lpstr>
      <vt:lpstr>面向对象</vt:lpstr>
      <vt:lpstr>UML</vt:lpstr>
      <vt:lpstr>设计模式</vt:lpstr>
      <vt:lpstr>Python</vt:lpstr>
      <vt:lpstr>数据库</vt:lpstr>
      <vt:lpstr>数据结构</vt:lpstr>
      <vt:lpstr>算法</vt:lpstr>
      <vt:lpstr>计算机网络</vt:lpstr>
      <vt:lpstr>计算机专业英语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题型分布与分值</dc:title>
  <dc:creator>assassin007</dc:creator>
  <cp:lastModifiedBy>assassin007</cp:lastModifiedBy>
  <cp:revision>3</cp:revision>
  <dcterms:created xsi:type="dcterms:W3CDTF">2023-05-30T03:23:37Z</dcterms:created>
  <dcterms:modified xsi:type="dcterms:W3CDTF">2023-05-30T06:23:27Z</dcterms:modified>
</cp:coreProperties>
</file>