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1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B090A8D-3EDB-403F-9666-EFD0D4D8A64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890869B-AFF7-4386-8CB8-92C226CD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B408-BB46-45A7-8ECE-6A1ADC292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имоти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9DF-2448-41CC-AA92-7BA5AB7B9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Предназначение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2869-0588-4F65-B8B9-ACB54E0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структура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5E22-768C-4C72-BE8C-E1A2887F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RealEstate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Broker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VIPBroker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HonestBroker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DishonestBroker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SimpleBroker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bg-B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6E5-6C5B-4125-8FDD-5C3C56961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Развитие за напред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D2D6-27D0-40AB-9F3D-10B134C09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C2D73-7241-4B95-8EAC-F49B8FE99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18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Segoe UI</vt:lpstr>
      <vt:lpstr>Wingdings</vt:lpstr>
      <vt:lpstr>Basis</vt:lpstr>
      <vt:lpstr>имоти</vt:lpstr>
      <vt:lpstr>Предназначение</vt:lpstr>
      <vt:lpstr>Класове и структура на проекта</vt:lpstr>
      <vt:lpstr>Развитие за напред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имоти</dc:title>
  <dc:creator>МИХАИЛ БИСЕРОВ ГЕОРГИЕВ СИТ 1</dc:creator>
  <cp:lastModifiedBy>МИХАИЛ БИСЕРОВ ГЕОРГИЕВ СИТ 1</cp:lastModifiedBy>
  <cp:revision>1</cp:revision>
  <dcterms:created xsi:type="dcterms:W3CDTF">2021-05-31T08:52:40Z</dcterms:created>
  <dcterms:modified xsi:type="dcterms:W3CDTF">2021-05-31T08:58:34Z</dcterms:modified>
</cp:coreProperties>
</file>