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80d005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80d005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80d005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80d005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96775d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96775d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47451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47451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26dc1c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26dc1c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64c4346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64c4346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96775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96775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4ec71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4ec71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80d00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80d00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80d005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80d005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80d005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80d005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80d005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80d005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i33iTY_VzCA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978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Bohr Inmoov Team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6"/>
            <a:ext cx="81231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Meshal Albaiz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Tristan Cunderla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Brian Henson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Danielle Nicholas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Aron Schwartz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000" y="344675"/>
            <a:ext cx="2465525" cy="4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Creator GUI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Animations</a:t>
            </a:r>
            <a:r>
              <a:rPr lang="en"/>
              <a:t> created using static poses with time delays in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using Tkinter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save animations for Inmoov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animations from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poses from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pose hold time and position within animation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39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Designed to communicate between Raspberry Pis and control Pioneer 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used to: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Launch GUIs from another 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Transfer image from Pi camera on another 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 the InMoov robot from another 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Transfer files between Pis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 </a:t>
            </a:r>
            <a:r>
              <a:rPr lang="en" sz="1800"/>
              <a:t>live feed</a:t>
            </a:r>
            <a:r>
              <a:rPr lang="en" sz="1800"/>
              <a:t> of Pi 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 the Pioneer base using RosAria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NUC Issues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Pioneer control board NUC has SATA drive issues, haven’t been able to explore using SLAM algorithms on the Pioneer bot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Unable to use Pioneer bot to its full potential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 Control Issues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Twitchy Forearm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“Drift” Effects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challenging to pinpoint (power, control, I2C, all three, etc)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Issues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Breaking Plastic and Encoders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hot glue, “improvised” mechanical solutions required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 - Wave and Handshake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 title="wave_handshak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188" y="1152475"/>
            <a:ext cx="5015633" cy="3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Resurrect InMoov robot and Pioneer base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mechanical issues with InMoov robot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issues with Pioneer base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Supply InMoov with servo HATs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all servos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pose maker, saver, and executer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ROS for Raspberry 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 and Progress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 robot</a:t>
            </a:r>
            <a:r>
              <a:rPr lang="en"/>
              <a:t> 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Resurrect</a:t>
            </a:r>
            <a:r>
              <a:rPr lang="en"/>
              <a:t> the robot to its “original” functionality (Fall 2017/Winter 2018) </a:t>
            </a:r>
            <a:r>
              <a:rPr lang="en"/>
              <a:t> 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a</a:t>
            </a:r>
            <a:r>
              <a:rPr lang="en"/>
              <a:t>ssessment 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material, strength, servo control, power solutions </a:t>
            </a:r>
            <a:r>
              <a:rPr lang="en"/>
              <a:t>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components, improve the “links”, etc </a:t>
            </a:r>
            <a:r>
              <a:rPr lang="en"/>
              <a:t>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Pioneer </a:t>
            </a:r>
            <a:r>
              <a:rPr lang="en"/>
              <a:t>mobile base and Torso power solution ✔️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power supply from base to power upper body servos </a:t>
            </a:r>
            <a:r>
              <a:rPr lang="en" sz="1800"/>
              <a:t>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“natural” gestures for both InMoov arms and torso </a:t>
            </a:r>
            <a:r>
              <a:rPr lang="en"/>
              <a:t>✔️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cable management </a:t>
            </a:r>
            <a:r>
              <a:rPr lang="en"/>
              <a:t>✔️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 and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</a:t>
            </a:r>
            <a:r>
              <a:rPr lang="en"/>
              <a:t>laced failed Pioneer batteries &amp; developed power distribution circuitry </a:t>
            </a:r>
            <a:r>
              <a:rPr lang="en"/>
              <a:t>✔️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12V batteries to 5V PWM hat supply using linear voltage regulator chips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Restructuring/upgrades in InMoov driver code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Copied interpolation/threading solution from last term’s robot </a:t>
            </a:r>
            <a:r>
              <a:rPr lang="en"/>
              <a:t>✔️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immensely useful because the servos are already quite slow, but it could come in handy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&amp; assembled new servo HATs 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test system for calibrating servos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Re-assess/re-calibrate joints &amp; servos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built-in self test movement for Pioneer mobile base </a:t>
            </a:r>
            <a:r>
              <a:rPr lang="en"/>
              <a:t>✔️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 and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program that allows full-body posing, to help with animation building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power distribution circuitry, to both Pioneer and InMoov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NUC to control the Pioneer and explore SLAM </a:t>
            </a:r>
            <a:r>
              <a:rPr b="1" lang="en">
                <a:solidFill>
                  <a:srgbClr val="FF0000"/>
                </a:solidFill>
              </a:rPr>
              <a:t>X</a:t>
            </a:r>
            <a:endParaRPr b="1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Raspberry Pi to control the Pioneer base without SLAM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ROS to communicate between the two Raspberry Pis </a:t>
            </a:r>
            <a:r>
              <a:rPr lang="en"/>
              <a:t>✔️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mechanical issues (worm gears, got replacement parts, found better screws, etc) </a:t>
            </a:r>
            <a:r>
              <a:rPr lang="en"/>
              <a:t>✔️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Mechanical Updates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left shoulder was replaced with parts from the extra arm that was found in the 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Pioneer base had its chassis lifted by an inch with header screws in order to allow for access to the serial port.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Power Solution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8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 solution: Three </a:t>
            </a:r>
            <a:r>
              <a:rPr lang="en" sz="1400"/>
              <a:t>Parallel</a:t>
            </a:r>
            <a:r>
              <a:rPr lang="en" sz="1400"/>
              <a:t> 12 volt supplies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from each battery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Fed into 1.5 AMP regulator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solution was flawed however, as the three lines</a:t>
            </a:r>
            <a:br>
              <a:rPr lang="en" sz="1400"/>
            </a:br>
            <a:r>
              <a:rPr lang="en" sz="1400"/>
              <a:t>are parallel.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 solution: Combined all three 12 volt lines and fed</a:t>
            </a:r>
            <a:br>
              <a:rPr lang="en" sz="1400"/>
            </a:br>
            <a:r>
              <a:rPr lang="en" sz="1400"/>
              <a:t>Into 5 amp voltage regulator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Voltage Step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Current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servo hats and </a:t>
            </a:r>
            <a:r>
              <a:rPr lang="en" sz="1400"/>
              <a:t>Raspberry</a:t>
            </a:r>
            <a:r>
              <a:rPr lang="en" sz="1400"/>
              <a:t> Pi utilize</a:t>
            </a:r>
            <a:br>
              <a:rPr lang="en" sz="1400"/>
            </a:br>
            <a:r>
              <a:rPr lang="en" sz="1400"/>
              <a:t>5 volt output from the regulator.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allows battery recharging through the Pioneer Base</a:t>
            </a:r>
            <a:endParaRPr sz="14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425" y="1397225"/>
            <a:ext cx="3877650" cy="29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Drivers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Inmoov.py defines Inmoov class, reads </a:t>
            </a:r>
            <a:r>
              <a:rPr lang="en"/>
              <a:t>inmoov_servo.json file and builds a servo object for each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builds a hierarchy of objects from these servo objects, where the finger servo is part of a Finger object, which is in turn part of a Hand object, which is part of an Arm object,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Servo.py defines a Servo class, represents one servo in the 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holds config values such as the angle-space limits, the PWM-space values that correspond to those endpoints, the PWM hat # and channel 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Pwm_Interface.py serves as the interface between the code that the group wrote with the drivers that control the Adafruit HATs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where the order (bottom-middle-top) of the servo hats is correlated to their addresses (0x4A-0x4C-0x4B)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Poser GUI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8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set every servo on the InMoov torso to create a 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Servos can be turned on/off and included/excluded from the 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Poses can be saved to a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Poses can be used to make animations using the Animation Creator GUI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37" y="1152475"/>
            <a:ext cx="47164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