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9e735ae325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9e735ae32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Graph Challenge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Mishane Perera</a:t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2371725" y="2205900"/>
            <a:ext cx="566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• Intellumia AI Data Science Internship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80" name="Google Shape;80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What is ‘</a:t>
            </a:r>
            <a:r>
              <a:rPr b="1" lang="en" sz="1700"/>
              <a:t>Knowledge</a:t>
            </a:r>
            <a:r>
              <a:rPr b="1" lang="en" sz="1700"/>
              <a:t> Graph’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Purpose of the </a:t>
            </a:r>
            <a:r>
              <a:rPr b="1" lang="en" sz="1700"/>
              <a:t>Knowledge</a:t>
            </a:r>
            <a:r>
              <a:rPr b="1" lang="en" sz="1700"/>
              <a:t> </a:t>
            </a:r>
            <a:r>
              <a:rPr b="1" lang="en" sz="1700"/>
              <a:t>Graph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My approach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Notebook walkthrough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Github repository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‘Knowledge Graph’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400298" y="1602675"/>
            <a:ext cx="6017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Example 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‘Alice works with Bob.’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‘Bob lives in London.’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That becomes two nodes — Alice and Bob — connected by the relationship works_with.. 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the Knowledge Graph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400297" y="1602675"/>
            <a:ext cx="61689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Information easy to query, visualize, and reason about</a:t>
            </a:r>
            <a:r>
              <a:rPr lang="en" sz="1600"/>
              <a:t>.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Linkedin 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approach - Hybrid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spaCy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For extracting structured entities and relationships (subjects, verbs, objects)</a:t>
            </a:r>
            <a:endParaRPr sz="1600"/>
          </a:p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LLM reasoning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For detecting personality traits and hidden links between people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05" name="Google Shape;105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Hybrid </a:t>
            </a:r>
            <a:r>
              <a:rPr b="1" lang="en" sz="1700"/>
              <a:t>approach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Simulate real-world inputs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Constructed</a:t>
            </a:r>
            <a:r>
              <a:rPr b="1" lang="en" sz="1700"/>
              <a:t> and </a:t>
            </a:r>
            <a:r>
              <a:rPr b="1" lang="en" sz="1700"/>
              <a:t>evaluate</a:t>
            </a:r>
            <a:r>
              <a:rPr b="1" lang="en" sz="1700"/>
              <a:t> a KG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