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72" r:id="rId2"/>
    <p:sldId id="273" r:id="rId3"/>
    <p:sldId id="259" r:id="rId4"/>
    <p:sldId id="278" r:id="rId5"/>
    <p:sldId id="264" r:id="rId6"/>
    <p:sldId id="282" r:id="rId7"/>
    <p:sldId id="262" r:id="rId8"/>
    <p:sldId id="280" r:id="rId9"/>
    <p:sldId id="281" r:id="rId10"/>
  </p:sldIdLst>
  <p:sldSz cx="12192000" cy="6858000"/>
  <p:notesSz cx="6858000" cy="9144000"/>
  <p:defaultTextStyle>
    <a:defPPr rtl="0">
      <a:defRPr lang="en-GB"/>
    </a:defPPr>
    <a:lvl1pPr marL="0" algn="l" defTabSz="914400" rtl="0" eaLnBrk="1" latinLnBrk="0" hangingPunct="1">
      <a:defRPr lang="en-GB" sz="1800" kern="1200">
        <a:solidFill>
          <a:schemeClr val="tx1"/>
        </a:solidFill>
        <a:latin typeface="+mn-lt"/>
        <a:ea typeface="+mn-ea"/>
        <a:cs typeface="+mn-cs"/>
      </a:defRPr>
    </a:lvl1pPr>
    <a:lvl2pPr marL="457200" algn="l" defTabSz="914400" rtl="0" eaLnBrk="1" latinLnBrk="0" hangingPunct="1">
      <a:defRPr lang="en-GB" sz="1800" kern="1200">
        <a:solidFill>
          <a:schemeClr val="tx1"/>
        </a:solidFill>
        <a:latin typeface="+mn-lt"/>
        <a:ea typeface="+mn-ea"/>
        <a:cs typeface="+mn-cs"/>
      </a:defRPr>
    </a:lvl2pPr>
    <a:lvl3pPr marL="914400" algn="l" defTabSz="914400" rtl="0" eaLnBrk="1" latinLnBrk="0" hangingPunct="1">
      <a:defRPr lang="en-GB" sz="1800" kern="1200">
        <a:solidFill>
          <a:schemeClr val="tx1"/>
        </a:solidFill>
        <a:latin typeface="+mn-lt"/>
        <a:ea typeface="+mn-ea"/>
        <a:cs typeface="+mn-cs"/>
      </a:defRPr>
    </a:lvl3pPr>
    <a:lvl4pPr marL="1371600" algn="l" defTabSz="914400" rtl="0" eaLnBrk="1" latinLnBrk="0" hangingPunct="1">
      <a:defRPr lang="en-GB" sz="1800" kern="1200">
        <a:solidFill>
          <a:schemeClr val="tx1"/>
        </a:solidFill>
        <a:latin typeface="+mn-lt"/>
        <a:ea typeface="+mn-ea"/>
        <a:cs typeface="+mn-cs"/>
      </a:defRPr>
    </a:lvl4pPr>
    <a:lvl5pPr marL="1828800" algn="l" defTabSz="914400" rtl="0" eaLnBrk="1" latinLnBrk="0" hangingPunct="1">
      <a:defRPr lang="en-GB" sz="1800" kern="1200">
        <a:solidFill>
          <a:schemeClr val="tx1"/>
        </a:solidFill>
        <a:latin typeface="+mn-lt"/>
        <a:ea typeface="+mn-ea"/>
        <a:cs typeface="+mn-cs"/>
      </a:defRPr>
    </a:lvl5pPr>
    <a:lvl6pPr marL="2286000" algn="l" defTabSz="914400" rtl="0" eaLnBrk="1" latinLnBrk="0" hangingPunct="1">
      <a:defRPr lang="en-GB" sz="1800" kern="1200">
        <a:solidFill>
          <a:schemeClr val="tx1"/>
        </a:solidFill>
        <a:latin typeface="+mn-lt"/>
        <a:ea typeface="+mn-ea"/>
        <a:cs typeface="+mn-cs"/>
      </a:defRPr>
    </a:lvl6pPr>
    <a:lvl7pPr marL="2743200" algn="l" defTabSz="914400" rtl="0" eaLnBrk="1" latinLnBrk="0" hangingPunct="1">
      <a:defRPr lang="en-GB" sz="1800" kern="1200">
        <a:solidFill>
          <a:schemeClr val="tx1"/>
        </a:solidFill>
        <a:latin typeface="+mn-lt"/>
        <a:ea typeface="+mn-ea"/>
        <a:cs typeface="+mn-cs"/>
      </a:defRPr>
    </a:lvl7pPr>
    <a:lvl8pPr marL="3200400" algn="l" defTabSz="914400" rtl="0" eaLnBrk="1" latinLnBrk="0" hangingPunct="1">
      <a:defRPr lang="en-GB" sz="1800" kern="1200">
        <a:solidFill>
          <a:schemeClr val="tx1"/>
        </a:solidFill>
        <a:latin typeface="+mn-lt"/>
        <a:ea typeface="+mn-ea"/>
        <a:cs typeface="+mn-cs"/>
      </a:defRPr>
    </a:lvl8pPr>
    <a:lvl9pPr marL="3657600" algn="l" defTabSz="914400" rtl="0" eaLnBrk="1" latinLnBrk="0" hangingPunct="1">
      <a:defRPr lang="en-GB"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B2EA"/>
    <a:srgbClr val="D1D8B7"/>
    <a:srgbClr val="A09D79"/>
    <a:srgbClr val="AD5C4D"/>
    <a:srgbClr val="543E35"/>
    <a:srgbClr val="637700"/>
    <a:srgbClr val="FFF4ED"/>
    <a:srgbClr val="5E6A76"/>
    <a:srgbClr val="000000"/>
    <a:srgbClr val="F8F3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3" autoAdjust="0"/>
    <p:restoredTop sz="94830"/>
  </p:normalViewPr>
  <p:slideViewPr>
    <p:cSldViewPr snapToGrid="0">
      <p:cViewPr>
        <p:scale>
          <a:sx n="71" d="100"/>
          <a:sy n="71" d="100"/>
        </p:scale>
        <p:origin x="-634" y="950"/>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92" d="100"/>
          <a:sy n="92" d="100"/>
        </p:scale>
        <p:origin x="364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n-GB" sz="1200"/>
            </a:lvl1pPr>
          </a:lstStyle>
          <a:p>
            <a:pPr rtl="0"/>
            <a:endParaRPr lang="en-GB"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en-GB" sz="1200"/>
            </a:lvl1pPr>
          </a:lstStyle>
          <a:p>
            <a:pPr rtl="0"/>
            <a:fld id="{FD913024-4032-4B4F-8680-09D5E08EDB6E}" type="datetimeFigureOut">
              <a:rPr lang="en-GB" smtClean="0"/>
              <a:t>09/03/2024</a:t>
            </a:fld>
            <a:endParaRPr lang="en-GB"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en-GB" sz="1200"/>
            </a:lvl1pPr>
          </a:lstStyle>
          <a:p>
            <a:pPr rtl="0"/>
            <a:endParaRPr lang="en-GB"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en-GB" sz="1200"/>
            </a:lvl1pPr>
          </a:lstStyle>
          <a:p>
            <a:pPr rtl="0"/>
            <a:fld id="{49E357A0-8177-46BC-BFCE-19D99E3453CC}" type="slidenum">
              <a:rPr lang="en-GB" smtClean="0"/>
              <a:t>‹#›</a:t>
            </a:fld>
            <a:endParaRPr lang="en-GB"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n-GB"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en-GB" sz="1200"/>
            </a:lvl1pPr>
          </a:lstStyle>
          <a:p>
            <a:pPr rtl="0"/>
            <a:fld id="{F2AE225E-43E0-7047-8ADB-DD9EBB41B4D0}" type="datetimeFigureOut">
              <a:rPr lang="en-GB" noProof="0" smtClean="0"/>
              <a:t>09/03/2024</a:t>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en-GB"/>
            </a:defPP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en-GB"/>
            </a:def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en-GB"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en-GB" sz="1200"/>
            </a:lvl1pPr>
          </a:lstStyle>
          <a:p>
            <a:pPr rtl="0"/>
            <a:fld id="{7C366290-4595-5745-A50F-D5EC13BAC604}" type="slidenum">
              <a:rPr lang="en-GB" noProof="0" smtClean="0"/>
              <a:t>‹#›</a:t>
            </a:fld>
            <a:endParaRPr lang="en-GB"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lang="en-GB" sz="1200" kern="1200">
        <a:solidFill>
          <a:schemeClr val="tx1"/>
        </a:solidFill>
        <a:latin typeface="+mn-lt"/>
        <a:ea typeface="+mn-ea"/>
        <a:cs typeface="+mn-cs"/>
      </a:defRPr>
    </a:lvl1pPr>
    <a:lvl2pPr marL="457200" algn="l" defTabSz="914400" rtl="0" eaLnBrk="1" latinLnBrk="0" hangingPunct="1">
      <a:defRPr lang="en-GB" sz="1200" kern="1200">
        <a:solidFill>
          <a:schemeClr val="tx1"/>
        </a:solidFill>
        <a:latin typeface="+mn-lt"/>
        <a:ea typeface="+mn-ea"/>
        <a:cs typeface="+mn-cs"/>
      </a:defRPr>
    </a:lvl2pPr>
    <a:lvl3pPr marL="914400" algn="l" defTabSz="914400" rtl="0" eaLnBrk="1" latinLnBrk="0" hangingPunct="1">
      <a:defRPr lang="en-GB" sz="1200" kern="1200">
        <a:solidFill>
          <a:schemeClr val="tx1"/>
        </a:solidFill>
        <a:latin typeface="+mn-lt"/>
        <a:ea typeface="+mn-ea"/>
        <a:cs typeface="+mn-cs"/>
      </a:defRPr>
    </a:lvl3pPr>
    <a:lvl4pPr marL="1371600" algn="l" defTabSz="914400" rtl="0" eaLnBrk="1" latinLnBrk="0" hangingPunct="1">
      <a:defRPr lang="en-GB" sz="1200" kern="1200">
        <a:solidFill>
          <a:schemeClr val="tx1"/>
        </a:solidFill>
        <a:latin typeface="+mn-lt"/>
        <a:ea typeface="+mn-ea"/>
        <a:cs typeface="+mn-cs"/>
      </a:defRPr>
    </a:lvl4pPr>
    <a:lvl5pPr marL="1828800" algn="l" defTabSz="914400" rtl="0" eaLnBrk="1" latinLnBrk="0" hangingPunct="1">
      <a:defRPr lang="en-GB" sz="1200" kern="1200">
        <a:solidFill>
          <a:schemeClr val="tx1"/>
        </a:solidFill>
        <a:latin typeface="+mn-lt"/>
        <a:ea typeface="+mn-ea"/>
        <a:cs typeface="+mn-cs"/>
      </a:defRPr>
    </a:lvl5pPr>
    <a:lvl6pPr marL="2286000" algn="l" defTabSz="914400" rtl="0" eaLnBrk="1" latinLnBrk="0" hangingPunct="1">
      <a:defRPr lang="en-GB" sz="1200" kern="1200">
        <a:solidFill>
          <a:schemeClr val="tx1"/>
        </a:solidFill>
        <a:latin typeface="+mn-lt"/>
        <a:ea typeface="+mn-ea"/>
        <a:cs typeface="+mn-cs"/>
      </a:defRPr>
    </a:lvl6pPr>
    <a:lvl7pPr marL="2743200" algn="l" defTabSz="914400" rtl="0" eaLnBrk="1" latinLnBrk="0" hangingPunct="1">
      <a:defRPr lang="en-GB" sz="1200" kern="1200">
        <a:solidFill>
          <a:schemeClr val="tx1"/>
        </a:solidFill>
        <a:latin typeface="+mn-lt"/>
        <a:ea typeface="+mn-ea"/>
        <a:cs typeface="+mn-cs"/>
      </a:defRPr>
    </a:lvl7pPr>
    <a:lvl8pPr marL="3200400" algn="l" defTabSz="914400" rtl="0" eaLnBrk="1" latinLnBrk="0" hangingPunct="1">
      <a:defRPr lang="en-GB" sz="1200" kern="1200">
        <a:solidFill>
          <a:schemeClr val="tx1"/>
        </a:solidFill>
        <a:latin typeface="+mn-lt"/>
        <a:ea typeface="+mn-ea"/>
        <a:cs typeface="+mn-cs"/>
      </a:defRPr>
    </a:lvl8pPr>
    <a:lvl9pPr marL="3657600" algn="l" defTabSz="914400" rtl="0" eaLnBrk="1" latinLnBrk="0" hangingPunct="1">
      <a:defRPr lang="en-GB"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1</a:t>
            </a:fld>
            <a:endParaRPr lang="en-GB"/>
          </a:p>
        </p:txBody>
      </p:sp>
    </p:spTree>
    <p:extLst>
      <p:ext uri="{BB962C8B-B14F-4D97-AF65-F5344CB8AC3E}">
        <p14:creationId xmlns:p14="http://schemas.microsoft.com/office/powerpoint/2010/main" val="3149589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defPPr>
              <a:defRPr lang="en-GB"/>
            </a:defPPr>
          </a:lstStyle>
          <a:p>
            <a:pPr rtl="0"/>
            <a:endParaRPr lang="en-GB" dirty="0"/>
          </a:p>
        </p:txBody>
      </p:sp>
      <p:sp>
        <p:nvSpPr>
          <p:cNvPr id="4" name="Slide Number Placeholder 3"/>
          <p:cNvSpPr>
            <a:spLocks noGrp="1"/>
          </p:cNvSpPr>
          <p:nvPr>
            <p:ph type="sldNum" sz="quarter" idx="5"/>
          </p:nvPr>
        </p:nvSpPr>
        <p:spPr/>
        <p:txBody>
          <a:bodyPr rtlCol="0"/>
          <a:lstStyle>
            <a:defPPr>
              <a:defRPr lang="en-GB"/>
            </a:defPPr>
          </a:lstStyle>
          <a:p>
            <a:pPr rtl="0"/>
            <a:fld id="{7C366290-4595-5745-A50F-D5EC13BAC604}" type="slidenum">
              <a:rPr lang="en-GB" smtClean="0"/>
              <a:t>2</a:t>
            </a:fld>
            <a:endParaRPr lang="en-GB" dirty="0"/>
          </a:p>
        </p:txBody>
      </p:sp>
    </p:spTree>
    <p:extLst>
      <p:ext uri="{BB962C8B-B14F-4D97-AF65-F5344CB8AC3E}">
        <p14:creationId xmlns:p14="http://schemas.microsoft.com/office/powerpoint/2010/main" val="2915729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3</a:t>
            </a:fld>
            <a:endParaRPr lang="en-GB"/>
          </a:p>
        </p:txBody>
      </p:sp>
    </p:spTree>
    <p:extLst>
      <p:ext uri="{BB962C8B-B14F-4D97-AF65-F5344CB8AC3E}">
        <p14:creationId xmlns:p14="http://schemas.microsoft.com/office/powerpoint/2010/main" val="1075896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4</a:t>
            </a:fld>
            <a:endParaRPr lang="en-GB"/>
          </a:p>
        </p:txBody>
      </p:sp>
    </p:spTree>
    <p:extLst>
      <p:ext uri="{BB962C8B-B14F-4D97-AF65-F5344CB8AC3E}">
        <p14:creationId xmlns:p14="http://schemas.microsoft.com/office/powerpoint/2010/main" val="2347891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5</a:t>
            </a:fld>
            <a:endParaRPr lang="en-GB"/>
          </a:p>
        </p:txBody>
      </p:sp>
    </p:spTree>
    <p:extLst>
      <p:ext uri="{BB962C8B-B14F-4D97-AF65-F5344CB8AC3E}">
        <p14:creationId xmlns:p14="http://schemas.microsoft.com/office/powerpoint/2010/main" val="3629002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6</a:t>
            </a:fld>
            <a:endParaRPr lang="en-GB"/>
          </a:p>
        </p:txBody>
      </p:sp>
    </p:spTree>
    <p:extLst>
      <p:ext uri="{BB962C8B-B14F-4D97-AF65-F5344CB8AC3E}">
        <p14:creationId xmlns:p14="http://schemas.microsoft.com/office/powerpoint/2010/main" val="3191939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7</a:t>
            </a:fld>
            <a:endParaRPr lang="en-GB"/>
          </a:p>
        </p:txBody>
      </p:sp>
    </p:spTree>
    <p:extLst>
      <p:ext uri="{BB962C8B-B14F-4D97-AF65-F5344CB8AC3E}">
        <p14:creationId xmlns:p14="http://schemas.microsoft.com/office/powerpoint/2010/main" val="811271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8</a:t>
            </a:fld>
            <a:endParaRPr lang="en-GB"/>
          </a:p>
        </p:txBody>
      </p:sp>
    </p:spTree>
    <p:extLst>
      <p:ext uri="{BB962C8B-B14F-4D97-AF65-F5344CB8AC3E}">
        <p14:creationId xmlns:p14="http://schemas.microsoft.com/office/powerpoint/2010/main" val="2930538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9</a:t>
            </a:fld>
            <a:endParaRPr lang="en-GB"/>
          </a:p>
        </p:txBody>
      </p:sp>
    </p:spTree>
    <p:extLst>
      <p:ext uri="{BB962C8B-B14F-4D97-AF65-F5344CB8AC3E}">
        <p14:creationId xmlns:p14="http://schemas.microsoft.com/office/powerpoint/2010/main" val="179850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GB"/>
            </a:defPPr>
          </a:lstStyle>
          <a:p>
            <a:pPr algn="ctr" rtl="0"/>
            <a:endParaRPr lang="en-GB"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rtlCol="0" anchor="b"/>
          <a:lstStyle>
            <a:lvl1pPr algn="ctr">
              <a:defRPr lang="en-GB" sz="6000"/>
            </a:lvl1pPr>
          </a:lstStyle>
          <a:p>
            <a:pPr rtl="0"/>
            <a:r>
              <a:rPr lang="en-GB"/>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rtlCol="0"/>
          <a:lstStyle>
            <a:lvl1pPr marL="0" indent="0" algn="ctr">
              <a:buNone/>
              <a:defRPr lang="en-GB" sz="2400">
                <a:solidFill>
                  <a:schemeClr val="tx2"/>
                </a:solidFill>
              </a:defRPr>
            </a:lvl1pPr>
            <a:lvl2pPr marL="457200" indent="0" algn="ctr">
              <a:buNone/>
              <a:defRPr lang="en-GB" sz="2000"/>
            </a:lvl2pPr>
            <a:lvl3pPr marL="914400" indent="0" algn="ctr">
              <a:buNone/>
              <a:defRPr lang="en-GB" sz="1800"/>
            </a:lvl3pPr>
            <a:lvl4pPr marL="1371600" indent="0" algn="ctr">
              <a:buNone/>
              <a:defRPr lang="en-GB" sz="1600"/>
            </a:lvl4pPr>
            <a:lvl5pPr marL="1828800" indent="0" algn="ctr">
              <a:buNone/>
              <a:defRPr lang="en-GB" sz="1600"/>
            </a:lvl5pPr>
            <a:lvl6pPr marL="2286000" indent="0" algn="ctr">
              <a:buNone/>
              <a:defRPr lang="en-GB" sz="1600"/>
            </a:lvl6pPr>
            <a:lvl7pPr marL="2743200" indent="0" algn="ctr">
              <a:buNone/>
              <a:defRPr lang="en-GB" sz="1600"/>
            </a:lvl7pPr>
            <a:lvl8pPr marL="3200400" indent="0" algn="ctr">
              <a:buNone/>
              <a:defRPr lang="en-GB" sz="1600"/>
            </a:lvl8pPr>
            <a:lvl9pPr marL="3657600" indent="0" algn="ctr">
              <a:buNone/>
              <a:defRPr lang="en-GB" sz="1600"/>
            </a:lvl9pPr>
          </a:lstStyle>
          <a:p>
            <a:pPr rtl="0"/>
            <a:r>
              <a:rPr lang="en-US"/>
              <a:t>Click to edit Master subtitle style</a:t>
            </a:r>
            <a:endParaRPr lang="en-GB"/>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rtlCol="0"/>
          <a:lstStyle>
            <a:lvl1pPr>
              <a:defRPr lang="en-GB" sz="4800"/>
            </a:lvl1pPr>
          </a:lstStyle>
          <a:p>
            <a:pPr rtl="0"/>
            <a:r>
              <a:rPr lang="en-GB"/>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en-GB" sz="2000" cap="all" baseline="0">
                <a:latin typeface="Gill Sans Nova" panose="020B0602020104020203" pitchFamily="34" charset="0"/>
              </a:defRPr>
            </a:lvl1pPr>
            <a:lvl2pPr marL="0" indent="0" algn="ctr">
              <a:lnSpc>
                <a:spcPct val="100000"/>
              </a:lnSpc>
              <a:spcBef>
                <a:spcPts val="0"/>
              </a:spcBef>
              <a:buNone/>
              <a:defRPr lang="en-GB" sz="1800"/>
            </a:lvl2pPr>
          </a:lstStyle>
          <a:p>
            <a:pPr lvl="0" rtl="0"/>
            <a:r>
              <a:rPr lang="en-US"/>
              <a:t>Click to edit Master text styles</a:t>
            </a:r>
          </a:p>
          <a:p>
            <a:pPr lvl="1" rtl="0"/>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en-GB" sz="2000" cap="all" baseline="0">
                <a:latin typeface="Gill Sans Nova" panose="020B0602020104020203" pitchFamily="34" charset="0"/>
              </a:defRPr>
            </a:lvl1pPr>
            <a:lvl2pPr marL="0" indent="0" algn="ctr">
              <a:lnSpc>
                <a:spcPct val="100000"/>
              </a:lnSpc>
              <a:spcBef>
                <a:spcPts val="0"/>
              </a:spcBef>
              <a:buNone/>
              <a:defRPr lang="en-GB" sz="1800"/>
            </a:lvl2pPr>
          </a:lstStyle>
          <a:p>
            <a:pPr lvl="0" rtl="0"/>
            <a:r>
              <a:rPr lang="en-US"/>
              <a:t>Click to edit Master text styles</a:t>
            </a:r>
          </a:p>
          <a:p>
            <a:pPr lvl="1" rtl="0"/>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en-GB" sz="2000" cap="all" baseline="0">
                <a:latin typeface="Gill Sans Nova" panose="020B0602020104020203" pitchFamily="34" charset="0"/>
              </a:defRPr>
            </a:lvl1pPr>
            <a:lvl2pPr marL="0" indent="0" algn="ctr">
              <a:lnSpc>
                <a:spcPct val="100000"/>
              </a:lnSpc>
              <a:spcBef>
                <a:spcPts val="0"/>
              </a:spcBef>
              <a:buNone/>
              <a:defRPr lang="en-GB" sz="1800"/>
            </a:lvl2pPr>
          </a:lstStyle>
          <a:p>
            <a:pPr lvl="0" rtl="0"/>
            <a:r>
              <a:rPr lang="en-US"/>
              <a:t>Click to edit Master text styles</a:t>
            </a:r>
          </a:p>
          <a:p>
            <a:pPr lvl="1" rtl="0"/>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en-GB" sz="2000" cap="all" baseline="0">
                <a:latin typeface="Gill Sans Nova" panose="020B0602020104020203" pitchFamily="34" charset="0"/>
              </a:defRPr>
            </a:lvl1pPr>
            <a:lvl2pPr marL="0" indent="0" algn="ctr">
              <a:lnSpc>
                <a:spcPct val="100000"/>
              </a:lnSpc>
              <a:spcBef>
                <a:spcPts val="0"/>
              </a:spcBef>
              <a:buNone/>
              <a:defRPr lang="en-GB" sz="1800"/>
            </a:lvl2pPr>
          </a:lstStyle>
          <a:p>
            <a:pPr lvl="0" rtl="0"/>
            <a:r>
              <a:rPr lang="en-US"/>
              <a:t>Click to edit Master text styles</a:t>
            </a:r>
          </a:p>
          <a:p>
            <a:pPr lvl="1" rtl="0"/>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en-GB" sz="2000" cap="all" baseline="0">
                <a:latin typeface="Gill Sans Nova" panose="020B0602020104020203" pitchFamily="34" charset="0"/>
              </a:defRPr>
            </a:lvl1pPr>
            <a:lvl2pPr marL="0" indent="0" algn="ctr">
              <a:lnSpc>
                <a:spcPct val="100000"/>
              </a:lnSpc>
              <a:spcBef>
                <a:spcPts val="0"/>
              </a:spcBef>
              <a:buNone/>
              <a:defRPr lang="en-GB" sz="1800"/>
            </a:lvl2pPr>
          </a:lstStyle>
          <a:p>
            <a:pPr lvl="0" rtl="0"/>
            <a:r>
              <a:rPr lang="en-US"/>
              <a:t>Click to edit Master text styles</a:t>
            </a:r>
          </a:p>
          <a:p>
            <a:pPr lvl="1" rtl="0"/>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rtlCol="0"/>
          <a:lstStyle>
            <a:lvl1pPr>
              <a:defRPr lang="en-GB" sz="4800"/>
            </a:lvl1pPr>
          </a:lstStyle>
          <a:p>
            <a:pPr rtl="0"/>
            <a:r>
              <a:rPr lang="en-GB"/>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rtlCol="0">
            <a:normAutofit/>
          </a:bodyPr>
          <a:lstStyle>
            <a:lvl1pPr marL="283464" indent="-283464">
              <a:lnSpc>
                <a:spcPct val="100000"/>
              </a:lnSpc>
              <a:spcBef>
                <a:spcPts val="0"/>
              </a:spcBef>
              <a:buFont typeface="Courier New" panose="02070309020205020404" pitchFamily="49" charset="0"/>
              <a:buChar char="o"/>
              <a:defRPr lang="en-GB" sz="1800">
                <a:solidFill>
                  <a:schemeClr val="accent1"/>
                </a:solidFill>
              </a:defRPr>
            </a:lvl1pPr>
            <a:lvl2pPr>
              <a:lnSpc>
                <a:spcPct val="100000"/>
              </a:lnSpc>
              <a:spcBef>
                <a:spcPts val="0"/>
              </a:spcBef>
              <a:defRPr lang="en-GB" sz="1600">
                <a:solidFill>
                  <a:schemeClr val="accent1"/>
                </a:solidFill>
              </a:defRPr>
            </a:lvl2pPr>
            <a:lvl3pPr>
              <a:lnSpc>
                <a:spcPct val="100000"/>
              </a:lnSpc>
              <a:spcBef>
                <a:spcPts val="0"/>
              </a:spcBef>
              <a:defRPr lang="en-GB" sz="1400">
                <a:solidFill>
                  <a:schemeClr val="accent1"/>
                </a:solidFill>
              </a:defRPr>
            </a:lvl3pPr>
            <a:lvl4pPr>
              <a:lnSpc>
                <a:spcPct val="100000"/>
              </a:lnSpc>
              <a:spcBef>
                <a:spcPts val="0"/>
              </a:spcBef>
              <a:defRPr lang="en-GB" sz="1200">
                <a:solidFill>
                  <a:schemeClr val="accent1"/>
                </a:solidFill>
              </a:defRPr>
            </a:lvl4pPr>
            <a:lvl5pPr>
              <a:lnSpc>
                <a:spcPct val="100000"/>
              </a:lnSpc>
              <a:spcBef>
                <a:spcPts val="0"/>
              </a:spcBef>
              <a:defRPr lang="en-GB" sz="1200">
                <a:solidFill>
                  <a:schemeClr val="accent1"/>
                </a:solidFill>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rtlCol="0"/>
          <a:lstStyle>
            <a:lvl1pPr>
              <a:defRPr lang="en-GB">
                <a:solidFill>
                  <a:schemeClr val="accent1"/>
                </a:solidFill>
              </a:defRPr>
            </a:lvl1pPr>
          </a:lstStyle>
          <a:p>
            <a:pPr rtl="0"/>
            <a:r>
              <a:rPr lang="en-GB"/>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rtlCol="0"/>
          <a:lstStyle>
            <a:lvl1pPr>
              <a:defRPr lang="en-GB">
                <a:solidFill>
                  <a:schemeClr val="accent1"/>
                </a:solidFill>
              </a:defRPr>
            </a:lvl1pPr>
          </a:lstStyle>
          <a:p>
            <a:pPr rtl="0"/>
            <a:r>
              <a:rPr lang="en-GB"/>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rtlCol="0"/>
          <a:lstStyle>
            <a:lvl1pPr>
              <a:defRPr lang="en-GB">
                <a:solidFill>
                  <a:schemeClr val="accent1"/>
                </a:solidFill>
              </a:defRPr>
            </a:lvl1pPr>
          </a:lstStyle>
          <a:p>
            <a:pPr rtl="0"/>
            <a:fld id="{58FB4751-880F-D840-AAA9-3A15815CC996}" type="slidenum">
              <a:rPr lang="en-GB" smtClean="0"/>
              <a:pPr/>
              <a:t>‹#›</a:t>
            </a:fld>
            <a:endParaRPr lang="en-GB"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rtlCol="0" anchor="b">
            <a:normAutofit/>
          </a:bodyPr>
          <a:lstStyle>
            <a:lvl1pPr marL="0" indent="0">
              <a:buNone/>
              <a:defRPr lang="en-GB" sz="2000" b="0" cap="all" baseline="0">
                <a:solidFill>
                  <a:schemeClr val="accent1"/>
                </a:solidFill>
                <a:latin typeface="Gill Sans Nova" panose="020B0602020104020203"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rtlCol="0" anchor="b">
            <a:normAutofit/>
          </a:bodyPr>
          <a:lstStyle>
            <a:lvl1pPr marL="0" indent="0">
              <a:buNone/>
              <a:defRPr lang="en-GB" sz="2000" b="0" cap="all" baseline="0">
                <a:solidFill>
                  <a:schemeClr val="accent1"/>
                </a:solidFill>
                <a:latin typeface="Gill Sans Nova" panose="020B0602020104020203"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rtlCol="0">
            <a:normAutofit/>
          </a:bodyPr>
          <a:lstStyle>
            <a:lvl1pPr marL="283464" indent="-283464">
              <a:lnSpc>
                <a:spcPct val="100000"/>
              </a:lnSpc>
              <a:spcBef>
                <a:spcPts val="0"/>
              </a:spcBef>
              <a:buFont typeface="Courier New" panose="02070309020205020404" pitchFamily="49" charset="0"/>
              <a:buChar char="o"/>
              <a:defRPr lang="en-GB" sz="1800">
                <a:solidFill>
                  <a:schemeClr val="accent1"/>
                </a:solidFill>
              </a:defRPr>
            </a:lvl1pPr>
            <a:lvl2pPr>
              <a:lnSpc>
                <a:spcPct val="100000"/>
              </a:lnSpc>
              <a:spcBef>
                <a:spcPts val="0"/>
              </a:spcBef>
              <a:defRPr lang="en-GB" sz="1600">
                <a:solidFill>
                  <a:schemeClr val="accent1"/>
                </a:solidFill>
              </a:defRPr>
            </a:lvl2pPr>
            <a:lvl3pPr>
              <a:lnSpc>
                <a:spcPct val="100000"/>
              </a:lnSpc>
              <a:spcBef>
                <a:spcPts val="0"/>
              </a:spcBef>
              <a:defRPr lang="en-GB" sz="1400">
                <a:solidFill>
                  <a:schemeClr val="accent1"/>
                </a:solidFill>
              </a:defRPr>
            </a:lvl3pPr>
            <a:lvl4pPr>
              <a:lnSpc>
                <a:spcPct val="100000"/>
              </a:lnSpc>
              <a:spcBef>
                <a:spcPts val="0"/>
              </a:spcBef>
              <a:defRPr lang="en-GB" sz="1200">
                <a:solidFill>
                  <a:schemeClr val="accent1"/>
                </a:solidFill>
              </a:defRPr>
            </a:lvl4pPr>
            <a:lvl5pPr>
              <a:lnSpc>
                <a:spcPct val="100000"/>
              </a:lnSpc>
              <a:spcBef>
                <a:spcPts val="0"/>
              </a:spcBef>
              <a:defRPr lang="en-GB" sz="1200">
                <a:solidFill>
                  <a:schemeClr val="accent1"/>
                </a:solidFill>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rtlCol="0"/>
          <a:lstStyle>
            <a:lvl1pPr>
              <a:defRPr lang="en-GB" sz="4800">
                <a:solidFill>
                  <a:schemeClr val="accent1"/>
                </a:solidFill>
              </a:defRPr>
            </a:lvl1pPr>
          </a:lstStyle>
          <a:p>
            <a:pPr rtl="0"/>
            <a:r>
              <a:rPr lang="en-GB"/>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rtlCol="0" anchor="ctr">
            <a:normAutofit/>
          </a:bodyPr>
          <a:lstStyle>
            <a:lvl1pPr marL="0" indent="0">
              <a:buNone/>
              <a:defRPr lang="en-GB" sz="2000" b="0" cap="all" baseline="0">
                <a:solidFill>
                  <a:schemeClr val="accent1"/>
                </a:solidFill>
                <a:latin typeface="Gill Sans Nova" panose="020B0602020104020203"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rtlCol="0">
            <a:normAutofit/>
          </a:bodyPr>
          <a:lstStyle>
            <a:lvl1pPr marL="283464" indent="-283464">
              <a:lnSpc>
                <a:spcPct val="100000"/>
              </a:lnSpc>
              <a:spcBef>
                <a:spcPts val="0"/>
              </a:spcBef>
              <a:buFont typeface="Courier New" panose="02070309020205020404" pitchFamily="49" charset="0"/>
              <a:buChar char="o"/>
              <a:defRPr lang="en-GB" sz="1800">
                <a:solidFill>
                  <a:schemeClr val="accent1"/>
                </a:solidFill>
              </a:defRPr>
            </a:lvl1pPr>
            <a:lvl2pPr>
              <a:lnSpc>
                <a:spcPct val="100000"/>
              </a:lnSpc>
              <a:spcBef>
                <a:spcPts val="0"/>
              </a:spcBef>
              <a:defRPr lang="en-GB" sz="1600">
                <a:solidFill>
                  <a:schemeClr val="accent1"/>
                </a:solidFill>
              </a:defRPr>
            </a:lvl2pPr>
            <a:lvl3pPr>
              <a:lnSpc>
                <a:spcPct val="100000"/>
              </a:lnSpc>
              <a:spcBef>
                <a:spcPts val="0"/>
              </a:spcBef>
              <a:defRPr lang="en-GB" sz="1400">
                <a:solidFill>
                  <a:schemeClr val="accent1"/>
                </a:solidFill>
              </a:defRPr>
            </a:lvl3pPr>
            <a:lvl4pPr>
              <a:lnSpc>
                <a:spcPct val="100000"/>
              </a:lnSpc>
              <a:spcBef>
                <a:spcPts val="0"/>
              </a:spcBef>
              <a:defRPr lang="en-GB" sz="1200">
                <a:solidFill>
                  <a:schemeClr val="accent1"/>
                </a:solidFill>
              </a:defRPr>
            </a:lvl4pPr>
            <a:lvl5pPr>
              <a:lnSpc>
                <a:spcPct val="100000"/>
              </a:lnSpc>
              <a:spcBef>
                <a:spcPts val="0"/>
              </a:spcBef>
              <a:defRPr lang="en-GB" sz="1200">
                <a:solidFill>
                  <a:schemeClr val="accent1"/>
                </a:solidFill>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rtlCol="0" anchor="ctr">
            <a:normAutofit/>
          </a:bodyPr>
          <a:lstStyle>
            <a:lvl1pPr marL="0" indent="0">
              <a:buNone/>
              <a:defRPr lang="en-GB" sz="2000" b="0" cap="all" baseline="0">
                <a:solidFill>
                  <a:schemeClr val="accent1"/>
                </a:solidFill>
                <a:latin typeface="Gill Sans Nova" panose="020B0602020104020203"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rtlCol="0">
            <a:normAutofit/>
          </a:bodyPr>
          <a:lstStyle>
            <a:lvl1pPr marL="283464" indent="-283464">
              <a:lnSpc>
                <a:spcPct val="100000"/>
              </a:lnSpc>
              <a:spcBef>
                <a:spcPts val="0"/>
              </a:spcBef>
              <a:buFont typeface="Courier New" panose="02070309020205020404" pitchFamily="49" charset="0"/>
              <a:buChar char="o"/>
              <a:defRPr lang="en-GB" sz="1800">
                <a:solidFill>
                  <a:schemeClr val="accent1"/>
                </a:solidFill>
              </a:defRPr>
            </a:lvl1pPr>
            <a:lvl2pPr>
              <a:lnSpc>
                <a:spcPct val="100000"/>
              </a:lnSpc>
              <a:spcBef>
                <a:spcPts val="0"/>
              </a:spcBef>
              <a:defRPr lang="en-GB" sz="1600">
                <a:solidFill>
                  <a:schemeClr val="accent1"/>
                </a:solidFill>
              </a:defRPr>
            </a:lvl2pPr>
            <a:lvl3pPr>
              <a:lnSpc>
                <a:spcPct val="100000"/>
              </a:lnSpc>
              <a:spcBef>
                <a:spcPts val="0"/>
              </a:spcBef>
              <a:defRPr lang="en-GB" sz="1400">
                <a:solidFill>
                  <a:schemeClr val="accent1"/>
                </a:solidFill>
              </a:defRPr>
            </a:lvl3pPr>
            <a:lvl4pPr>
              <a:lnSpc>
                <a:spcPct val="100000"/>
              </a:lnSpc>
              <a:spcBef>
                <a:spcPts val="0"/>
              </a:spcBef>
              <a:defRPr lang="en-GB" sz="1200">
                <a:solidFill>
                  <a:schemeClr val="accent1"/>
                </a:solidFill>
              </a:defRPr>
            </a:lvl4pPr>
            <a:lvl5pPr>
              <a:lnSpc>
                <a:spcPct val="100000"/>
              </a:lnSpc>
              <a:spcBef>
                <a:spcPts val="0"/>
              </a:spcBef>
              <a:defRPr lang="en-GB" sz="1200">
                <a:solidFill>
                  <a:schemeClr val="accent1"/>
                </a:solidFill>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rtlCol="0"/>
          <a:lstStyle>
            <a:lvl1pPr>
              <a:defRPr lang="en-GB">
                <a:solidFill>
                  <a:schemeClr val="accent1"/>
                </a:solidFill>
              </a:defRPr>
            </a:lvl1pPr>
          </a:lstStyle>
          <a:p>
            <a:pPr rtl="0"/>
            <a:r>
              <a:rPr lang="en-GB"/>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rtlCol="0"/>
          <a:lstStyle>
            <a:lvl1pPr>
              <a:defRPr lang="en-GB">
                <a:solidFill>
                  <a:schemeClr val="accent1"/>
                </a:solidFill>
              </a:defRPr>
            </a:lvl1pPr>
          </a:lstStyle>
          <a:p>
            <a:pPr rtl="0"/>
            <a:r>
              <a:rPr lang="en-GB"/>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rtlCol="0"/>
          <a:lstStyle>
            <a:lvl1pPr>
              <a:defRPr lang="en-GB">
                <a:solidFill>
                  <a:schemeClr val="accent1"/>
                </a:solidFill>
              </a:defRPr>
            </a:lvl1pPr>
          </a:lstStyle>
          <a:p>
            <a:pPr rtl="0"/>
            <a:fld id="{58FB4751-880F-D840-AAA9-3A15815CC996}" type="slidenum">
              <a:rPr lang="en-GB" smtClean="0"/>
              <a:pPr/>
              <a:t>‹#›</a:t>
            </a:fld>
            <a:endParaRPr lang="en-GB"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rtlCol="0"/>
          <a:lstStyle>
            <a:lvl1pPr>
              <a:defRPr lang="en-GB" sz="4800">
                <a:solidFill>
                  <a:schemeClr val="accent1"/>
                </a:solidFill>
              </a:defRPr>
            </a:lvl1pPr>
          </a:lstStyle>
          <a:p>
            <a:pPr rtl="0"/>
            <a:r>
              <a:rPr lang="en-GB"/>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rtlCol="0" anchor="ctr">
            <a:normAutofit/>
          </a:bodyPr>
          <a:lstStyle>
            <a:lvl1pPr marL="0" indent="0">
              <a:buNone/>
              <a:defRPr lang="en-GB" sz="2000" b="0" cap="all" baseline="0">
                <a:solidFill>
                  <a:schemeClr val="accent1"/>
                </a:solidFill>
                <a:latin typeface="Gill Sans Nova" panose="020B0602020104020203"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rtlCol="0">
            <a:normAutofit/>
          </a:bodyPr>
          <a:lstStyle>
            <a:lvl1pPr marL="283464" indent="-283464">
              <a:lnSpc>
                <a:spcPct val="100000"/>
              </a:lnSpc>
              <a:spcBef>
                <a:spcPts val="0"/>
              </a:spcBef>
              <a:buFont typeface="Courier New" panose="02070309020205020404" pitchFamily="49" charset="0"/>
              <a:buChar char="o"/>
              <a:defRPr lang="en-GB" sz="1800">
                <a:solidFill>
                  <a:schemeClr val="accent1"/>
                </a:solidFill>
              </a:defRPr>
            </a:lvl1pPr>
            <a:lvl2pPr>
              <a:lnSpc>
                <a:spcPct val="100000"/>
              </a:lnSpc>
              <a:spcBef>
                <a:spcPts val="0"/>
              </a:spcBef>
              <a:defRPr lang="en-GB" sz="1600">
                <a:solidFill>
                  <a:schemeClr val="accent1"/>
                </a:solidFill>
              </a:defRPr>
            </a:lvl2pPr>
            <a:lvl3pPr>
              <a:lnSpc>
                <a:spcPct val="100000"/>
              </a:lnSpc>
              <a:spcBef>
                <a:spcPts val="0"/>
              </a:spcBef>
              <a:defRPr lang="en-GB" sz="1400">
                <a:solidFill>
                  <a:schemeClr val="accent1"/>
                </a:solidFill>
              </a:defRPr>
            </a:lvl3pPr>
            <a:lvl4pPr>
              <a:lnSpc>
                <a:spcPct val="100000"/>
              </a:lnSpc>
              <a:spcBef>
                <a:spcPts val="0"/>
              </a:spcBef>
              <a:defRPr lang="en-GB" sz="1200">
                <a:solidFill>
                  <a:schemeClr val="accent1"/>
                </a:solidFill>
              </a:defRPr>
            </a:lvl4pPr>
            <a:lvl5pPr>
              <a:lnSpc>
                <a:spcPct val="100000"/>
              </a:lnSpc>
              <a:spcBef>
                <a:spcPts val="0"/>
              </a:spcBef>
              <a:defRPr lang="en-GB" sz="1200">
                <a:solidFill>
                  <a:schemeClr val="accent1"/>
                </a:solidFill>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rtlCol="0">
            <a:normAutofit/>
          </a:bodyPr>
          <a:lstStyle>
            <a:lvl1pPr marL="0" indent="0">
              <a:lnSpc>
                <a:spcPct val="100000"/>
              </a:lnSpc>
              <a:spcBef>
                <a:spcPts val="0"/>
              </a:spcBef>
              <a:buNone/>
              <a:defRPr lang="en-GB" sz="1800"/>
            </a:lvl1pPr>
            <a:lvl2pPr marL="457200" indent="0">
              <a:buNone/>
              <a:defRPr lang="en-GB" sz="1400"/>
            </a:lvl2pPr>
            <a:lvl3pPr marL="914400" indent="0">
              <a:buNone/>
              <a:defRPr lang="en-GB" sz="1200"/>
            </a:lvl3pPr>
            <a:lvl4pPr marL="1371600" indent="0">
              <a:buNone/>
              <a:defRPr lang="en-GB" sz="1000"/>
            </a:lvl4pPr>
            <a:lvl5pPr marL="1828800" indent="0">
              <a:buNone/>
              <a:defRPr lang="en-GB" sz="1000"/>
            </a:lvl5pPr>
            <a:lvl6pPr marL="2286000" indent="0">
              <a:buNone/>
              <a:defRPr lang="en-GB" sz="1000"/>
            </a:lvl6pPr>
            <a:lvl7pPr marL="2743200" indent="0">
              <a:buNone/>
              <a:defRPr lang="en-GB" sz="1000"/>
            </a:lvl7pPr>
            <a:lvl8pPr marL="3200400" indent="0">
              <a:buNone/>
              <a:defRPr lang="en-GB" sz="1000"/>
            </a:lvl8pPr>
            <a:lvl9pPr marL="3657600" indent="0">
              <a:buNone/>
              <a:defRPr lang="en-GB"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rtlCol="0"/>
          <a:lstStyle>
            <a:defPPr>
              <a:defRPr lang="en-GB"/>
            </a:defPPr>
          </a:lstStyle>
          <a:p>
            <a:pPr rtl="0"/>
            <a:r>
              <a:rPr lang="en-GB"/>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rtlCol="0"/>
          <a:lstStyle>
            <a:defPPr>
              <a:defRPr lang="en-GB"/>
            </a:defPPr>
          </a:lstStyle>
          <a:p>
            <a:pPr rtl="0"/>
            <a:r>
              <a:rPr lang="en-GB"/>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rtlCol="0" anchor="b"/>
          <a:lstStyle>
            <a:lvl1pPr>
              <a:defRPr lang="en-GB" sz="4800"/>
            </a:lvl1pPr>
          </a:lstStyle>
          <a:p>
            <a:pPr rtl="0"/>
            <a:r>
              <a:rPr lang="en-GB"/>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rtlCol="0" anchor="ctr">
            <a:noAutofit/>
          </a:bodyPr>
          <a:lstStyle>
            <a:lvl1pPr marL="0" indent="0" algn="ctr">
              <a:buNone/>
              <a:defRPr lang="en-GB" sz="3200"/>
            </a:lvl1pPr>
            <a:lvl2pPr marL="457200" indent="0">
              <a:buNone/>
              <a:defRPr lang="en-GB" sz="2800"/>
            </a:lvl2pPr>
            <a:lvl3pPr marL="914400" indent="0">
              <a:buNone/>
              <a:defRPr lang="en-GB" sz="2400"/>
            </a:lvl3pPr>
            <a:lvl4pPr marL="1371600" indent="0">
              <a:buNone/>
              <a:defRPr lang="en-GB" sz="2000"/>
            </a:lvl4pPr>
            <a:lvl5pPr marL="1828800" indent="0">
              <a:buNone/>
              <a:defRPr lang="en-GB" sz="2000"/>
            </a:lvl5pPr>
            <a:lvl6pPr marL="2286000" indent="0">
              <a:buNone/>
              <a:defRPr lang="en-GB" sz="2000"/>
            </a:lvl6pPr>
            <a:lvl7pPr marL="2743200" indent="0">
              <a:buNone/>
              <a:defRPr lang="en-GB" sz="2000"/>
            </a:lvl7pPr>
            <a:lvl8pPr marL="3200400" indent="0">
              <a:buNone/>
              <a:defRPr lang="en-GB" sz="2000"/>
            </a:lvl8pPr>
            <a:lvl9pPr marL="3657600" indent="0">
              <a:buNone/>
              <a:defRPr lang="en-GB" sz="2000"/>
            </a:lvl9pPr>
          </a:lstStyle>
          <a:p>
            <a:pPr rtl="0"/>
            <a:r>
              <a:rPr lang="en-US"/>
              <a:t>Click icon to add picture</a:t>
            </a:r>
            <a:endParaRPr lang="en-GB"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GB"/>
            </a:defPPr>
          </a:lstStyle>
          <a:p>
            <a:pPr algn="ctr" rtl="0"/>
            <a:endParaRPr lang="en-GB"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rtlCol="0" anchor="b"/>
          <a:lstStyle>
            <a:lvl1pPr algn="ctr">
              <a:defRPr lang="en-GB" sz="6000"/>
            </a:lvl1pPr>
          </a:lstStyle>
          <a:p>
            <a:pPr rtl="0"/>
            <a:r>
              <a:rPr lang="en-GB"/>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rtlCol="0"/>
          <a:lstStyle>
            <a:lvl1pPr marL="0" indent="0" algn="ctr">
              <a:buNone/>
              <a:defRPr lang="en-GB" sz="2400">
                <a:solidFill>
                  <a:schemeClr val="tx2"/>
                </a:solidFill>
              </a:defRPr>
            </a:lvl1pPr>
            <a:lvl2pPr marL="457200" indent="0" algn="ctr">
              <a:buNone/>
              <a:defRPr lang="en-GB" sz="2000"/>
            </a:lvl2pPr>
            <a:lvl3pPr marL="914400" indent="0" algn="ctr">
              <a:buNone/>
              <a:defRPr lang="en-GB" sz="1800"/>
            </a:lvl3pPr>
            <a:lvl4pPr marL="1371600" indent="0" algn="ctr">
              <a:buNone/>
              <a:defRPr lang="en-GB" sz="1600"/>
            </a:lvl4pPr>
            <a:lvl5pPr marL="1828800" indent="0" algn="ctr">
              <a:buNone/>
              <a:defRPr lang="en-GB" sz="1600"/>
            </a:lvl5pPr>
            <a:lvl6pPr marL="2286000" indent="0" algn="ctr">
              <a:buNone/>
              <a:defRPr lang="en-GB" sz="1600"/>
            </a:lvl6pPr>
            <a:lvl7pPr marL="2743200" indent="0" algn="ctr">
              <a:buNone/>
              <a:defRPr lang="en-GB" sz="1600"/>
            </a:lvl7pPr>
            <a:lvl8pPr marL="3200400" indent="0" algn="ctr">
              <a:buNone/>
              <a:defRPr lang="en-GB" sz="1600"/>
            </a:lvl8pPr>
            <a:lvl9pPr marL="3657600" indent="0" algn="ctr">
              <a:buNone/>
              <a:defRPr lang="en-GB" sz="1600"/>
            </a:lvl9pPr>
          </a:lstStyle>
          <a:p>
            <a:pPr rtl="0"/>
            <a:r>
              <a:rPr lang="en-US"/>
              <a:t>Click to edit Master subtitle style</a:t>
            </a:r>
            <a:endParaRPr lang="en-GB"/>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rtlCol="0"/>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rtlCol="0"/>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rtlCol="0"/>
          <a:lstStyle>
            <a:defPPr>
              <a:defRPr lang="en-GB"/>
            </a:defPPr>
          </a:lstStyle>
          <a:p>
            <a:pPr rtl="0"/>
            <a:r>
              <a:rPr lang="en-GB"/>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rtlCol="0"/>
          <a:lstStyle>
            <a:defPPr>
              <a:defRPr lang="en-GB"/>
            </a:defPPr>
          </a:lstStyle>
          <a:p>
            <a:pPr rtl="0"/>
            <a:r>
              <a:rPr lang="en-GB"/>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rtlCol="0" anchor="b"/>
          <a:lstStyle>
            <a:lvl1pPr>
              <a:defRPr lang="en-GB" sz="4800"/>
            </a:lvl1pPr>
          </a:lstStyle>
          <a:p>
            <a:pPr rtl="0"/>
            <a:r>
              <a:rPr lang="en-GB"/>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rtlCol="0"/>
          <a:lstStyle>
            <a:defPPr>
              <a:defRPr lang="en-GB"/>
            </a:defPPr>
          </a:lstStyle>
          <a:p>
            <a:pPr rtl="0"/>
            <a:r>
              <a:rPr lang="en-GB"/>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rtlCol="0"/>
          <a:lstStyle>
            <a:defPPr>
              <a:defRPr lang="en-GB"/>
            </a:defPPr>
          </a:lstStyle>
          <a:p>
            <a:pPr rtl="0"/>
            <a:r>
              <a:rPr lang="en-GB"/>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rtlCol="0" anchor="b"/>
          <a:lstStyle>
            <a:lvl1pPr>
              <a:defRPr lang="en-GB" sz="4800"/>
            </a:lvl1pPr>
          </a:lstStyle>
          <a:p>
            <a:pPr rtl="0"/>
            <a:r>
              <a:rPr lang="en-GB"/>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rtlCol="0" anchor="b"/>
          <a:lstStyle>
            <a:lvl1pPr>
              <a:defRPr lang="en-GB" sz="3200"/>
            </a:lvl1pPr>
          </a:lstStyle>
          <a:p>
            <a:pPr rtl="0"/>
            <a:r>
              <a:rPr lang="en-GB"/>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rtlCol="0"/>
          <a:lstStyle>
            <a:lvl1pPr>
              <a:defRPr lang="en-GB" sz="3200"/>
            </a:lvl1pPr>
            <a:lvl2pPr>
              <a:defRPr lang="en-GB" sz="2800"/>
            </a:lvl2pPr>
            <a:lvl3pPr>
              <a:defRPr lang="en-GB" sz="2400"/>
            </a:lvl3pPr>
            <a:lvl4pPr>
              <a:defRPr lang="en-GB" sz="2000"/>
            </a:lvl4pPr>
            <a:lvl5pPr>
              <a:defRPr lang="en-GB" sz="2000"/>
            </a:lvl5pPr>
            <a:lvl6pPr>
              <a:defRPr lang="en-GB" sz="2000"/>
            </a:lvl6pPr>
            <a:lvl7pPr>
              <a:defRPr lang="en-GB" sz="2000"/>
            </a:lvl7pPr>
            <a:lvl8pPr>
              <a:defRPr lang="en-GB" sz="2000"/>
            </a:lvl8pPr>
            <a:lvl9pPr>
              <a:defRPr lang="en-GB"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rtlCol="0"/>
          <a:lstStyle>
            <a:lvl1pPr marL="0" indent="0">
              <a:buNone/>
              <a:defRPr lang="en-GB" sz="1600"/>
            </a:lvl1pPr>
            <a:lvl2pPr marL="457200" indent="0">
              <a:buNone/>
              <a:defRPr lang="en-GB" sz="1400"/>
            </a:lvl2pPr>
            <a:lvl3pPr marL="914400" indent="0">
              <a:buNone/>
              <a:defRPr lang="en-GB" sz="1200"/>
            </a:lvl3pPr>
            <a:lvl4pPr marL="1371600" indent="0">
              <a:buNone/>
              <a:defRPr lang="en-GB" sz="1000"/>
            </a:lvl4pPr>
            <a:lvl5pPr marL="1828800" indent="0">
              <a:buNone/>
              <a:defRPr lang="en-GB" sz="1000"/>
            </a:lvl5pPr>
            <a:lvl6pPr marL="2286000" indent="0">
              <a:buNone/>
              <a:defRPr lang="en-GB" sz="1000"/>
            </a:lvl6pPr>
            <a:lvl7pPr marL="2743200" indent="0">
              <a:buNone/>
              <a:defRPr lang="en-GB" sz="1000"/>
            </a:lvl7pPr>
            <a:lvl8pPr marL="3200400" indent="0">
              <a:buNone/>
              <a:defRPr lang="en-GB" sz="1000"/>
            </a:lvl8pPr>
            <a:lvl9pPr marL="3657600" indent="0">
              <a:buNone/>
              <a:defRPr lang="en-GB"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rtlCol="0"/>
          <a:lstStyle>
            <a:defPPr>
              <a:defRPr lang="en-GB"/>
            </a:defPPr>
          </a:lstStyle>
          <a:p>
            <a:pPr rtl="0"/>
            <a:r>
              <a:rPr lang="en-GB"/>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rtlCol="0"/>
          <a:lstStyle>
            <a:defPPr>
              <a:defRPr lang="en-GB"/>
            </a:defPPr>
          </a:lstStyle>
          <a:p>
            <a:pPr rtl="0"/>
            <a:r>
              <a:rPr lang="en-GB"/>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rtlCol="0"/>
          <a:lstStyle>
            <a:lvl1pPr algn="ctr">
              <a:defRPr lang="en-GB">
                <a:solidFill>
                  <a:schemeClr val="accent1"/>
                </a:solidFill>
              </a:defRPr>
            </a:lvl1pPr>
          </a:lstStyle>
          <a:p>
            <a:pPr rtl="0"/>
            <a:r>
              <a:rPr lang="en-GB"/>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rtlCol="0"/>
          <a:lstStyle>
            <a:lvl1pPr marL="0" indent="0" algn="r">
              <a:buNone/>
              <a:defRPr lang="en-GB" sz="2400" cap="all" baseline="0"/>
            </a:lvl1pPr>
            <a:lvl2pPr marL="457200" indent="0" algn="r">
              <a:buNone/>
              <a:defRPr lang="en-GB" sz="1800">
                <a:latin typeface="+mj-lt"/>
              </a:defRPr>
            </a:lvl2pPr>
            <a:lvl3pPr marL="914400" indent="0" algn="r">
              <a:buNone/>
              <a:defRPr lang="en-GB"/>
            </a:lvl3pPr>
            <a:lvl4pPr marL="1371600" indent="0" algn="r">
              <a:buNone/>
              <a:defRPr lang="en-GB"/>
            </a:lvl4pPr>
            <a:lvl5pPr marL="1828800" indent="0" algn="r">
              <a:buNone/>
              <a:defRPr lang="en-GB"/>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rtlCol="0" anchor="b"/>
          <a:lstStyle>
            <a:lvl1pPr>
              <a:defRPr lang="en-GB" sz="4800"/>
            </a:lvl1pPr>
          </a:lstStyle>
          <a:p>
            <a:pPr rtl="0"/>
            <a:r>
              <a:rPr lang="en-GB"/>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rtlCol="0">
            <a:normAutofit/>
          </a:bodyPr>
          <a:lstStyle>
            <a:lvl1pPr marL="0" indent="0">
              <a:lnSpc>
                <a:spcPct val="100000"/>
              </a:lnSpc>
              <a:spcBef>
                <a:spcPts val="0"/>
              </a:spcBef>
              <a:buNone/>
              <a:defRPr lang="en-GB" sz="1800"/>
            </a:lvl1pPr>
            <a:lvl2pPr marL="457200" indent="0">
              <a:buNone/>
              <a:defRPr lang="en-GB" sz="1400"/>
            </a:lvl2pPr>
            <a:lvl3pPr marL="914400" indent="0">
              <a:buNone/>
              <a:defRPr lang="en-GB" sz="1200"/>
            </a:lvl3pPr>
            <a:lvl4pPr marL="1371600" indent="0">
              <a:buNone/>
              <a:defRPr lang="en-GB" sz="1000"/>
            </a:lvl4pPr>
            <a:lvl5pPr marL="1828800" indent="0">
              <a:buNone/>
              <a:defRPr lang="en-GB" sz="1000"/>
            </a:lvl5pPr>
            <a:lvl6pPr marL="2286000" indent="0">
              <a:buNone/>
              <a:defRPr lang="en-GB" sz="1000"/>
            </a:lvl6pPr>
            <a:lvl7pPr marL="2743200" indent="0">
              <a:buNone/>
              <a:defRPr lang="en-GB" sz="1000"/>
            </a:lvl7pPr>
            <a:lvl8pPr marL="3200400" indent="0">
              <a:buNone/>
              <a:defRPr lang="en-GB" sz="1000"/>
            </a:lvl8pPr>
            <a:lvl9pPr marL="3657600" indent="0">
              <a:buNone/>
              <a:defRPr lang="en-GB" sz="1000"/>
            </a:lvl9pPr>
          </a:lstStyle>
          <a:p>
            <a:pPr lvl="0" rt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rtlCol="0" anchor="ctr">
            <a:noAutofit/>
          </a:bodyPr>
          <a:lstStyle>
            <a:lvl1pPr marL="0" indent="0" algn="ctr">
              <a:buNone/>
              <a:defRPr lang="en-GB" sz="3200"/>
            </a:lvl1pPr>
            <a:lvl2pPr marL="457200" indent="0">
              <a:buNone/>
              <a:defRPr lang="en-GB" sz="2800"/>
            </a:lvl2pPr>
            <a:lvl3pPr marL="914400" indent="0">
              <a:buNone/>
              <a:defRPr lang="en-GB" sz="2400"/>
            </a:lvl3pPr>
            <a:lvl4pPr marL="1371600" indent="0">
              <a:buNone/>
              <a:defRPr lang="en-GB" sz="2000"/>
            </a:lvl4pPr>
            <a:lvl5pPr marL="1828800" indent="0">
              <a:buNone/>
              <a:defRPr lang="en-GB" sz="2000"/>
            </a:lvl5pPr>
            <a:lvl6pPr marL="2286000" indent="0">
              <a:buNone/>
              <a:defRPr lang="en-GB" sz="2000"/>
            </a:lvl6pPr>
            <a:lvl7pPr marL="2743200" indent="0">
              <a:buNone/>
              <a:defRPr lang="en-GB" sz="2000"/>
            </a:lvl7pPr>
            <a:lvl8pPr marL="3200400" indent="0">
              <a:buNone/>
              <a:defRPr lang="en-GB" sz="2000"/>
            </a:lvl8pPr>
            <a:lvl9pPr marL="3657600" indent="0">
              <a:buNone/>
              <a:defRPr lang="en-GB" sz="2000"/>
            </a:lvl9pPr>
          </a:lstStyle>
          <a:p>
            <a:pPr rtl="0"/>
            <a:r>
              <a:rPr lang="en-US"/>
              <a:t>Click icon to add picture</a:t>
            </a:r>
            <a:endParaRPr lang="en-GB"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rtlCol="0"/>
          <a:lstStyle>
            <a:defPPr>
              <a:defRPr lang="en-GB"/>
            </a:defPPr>
          </a:lstStyle>
          <a:p>
            <a:pPr rtl="0"/>
            <a:r>
              <a:rPr lang="en-GB"/>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rtlCol="0"/>
          <a:lstStyle>
            <a:defPPr>
              <a:defRPr lang="en-GB"/>
            </a:defPPr>
          </a:lstStyle>
          <a:p>
            <a:pPr rtl="0"/>
            <a:r>
              <a:rPr lang="en-GB"/>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rtlCol="0" anchor="b"/>
          <a:lstStyle>
            <a:lvl1pPr>
              <a:defRPr lang="en-GB" sz="6000">
                <a:solidFill>
                  <a:schemeClr val="accent1"/>
                </a:solidFill>
              </a:defRPr>
            </a:lvl1pPr>
          </a:lstStyle>
          <a:p>
            <a:pPr rtl="0"/>
            <a:r>
              <a:rPr lang="en-GB"/>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rtlCol="0"/>
          <a:lstStyle>
            <a:lvl1pPr marL="0" indent="0">
              <a:buNone/>
              <a:defRPr lang="en-GB" sz="2400">
                <a:solidFill>
                  <a:schemeClr val="accent1"/>
                </a:solidFill>
              </a:defRPr>
            </a:lvl1pPr>
            <a:lvl2pPr marL="457200" indent="0">
              <a:buNone/>
              <a:defRPr lang="en-GB" sz="2000">
                <a:solidFill>
                  <a:schemeClr val="tx1">
                    <a:tint val="75000"/>
                  </a:schemeClr>
                </a:solidFill>
              </a:defRPr>
            </a:lvl2pPr>
            <a:lvl3pPr marL="914400" indent="0">
              <a:buNone/>
              <a:defRPr lang="en-GB" sz="1800">
                <a:solidFill>
                  <a:schemeClr val="tx1">
                    <a:tint val="75000"/>
                  </a:schemeClr>
                </a:solidFill>
              </a:defRPr>
            </a:lvl3pPr>
            <a:lvl4pPr marL="1371600" indent="0">
              <a:buNone/>
              <a:defRPr lang="en-GB" sz="1600">
                <a:solidFill>
                  <a:schemeClr val="tx1">
                    <a:tint val="75000"/>
                  </a:schemeClr>
                </a:solidFill>
              </a:defRPr>
            </a:lvl4pPr>
            <a:lvl5pPr marL="1828800" indent="0">
              <a:buNone/>
              <a:defRPr lang="en-GB" sz="1600">
                <a:solidFill>
                  <a:schemeClr val="tx1">
                    <a:tint val="75000"/>
                  </a:schemeClr>
                </a:solidFill>
              </a:defRPr>
            </a:lvl5pPr>
            <a:lvl6pPr marL="2286000" indent="0">
              <a:buNone/>
              <a:defRPr lang="en-GB" sz="1600">
                <a:solidFill>
                  <a:schemeClr val="tx1">
                    <a:tint val="75000"/>
                  </a:schemeClr>
                </a:solidFill>
              </a:defRPr>
            </a:lvl6pPr>
            <a:lvl7pPr marL="2743200" indent="0">
              <a:buNone/>
              <a:defRPr lang="en-GB" sz="1600">
                <a:solidFill>
                  <a:schemeClr val="tx1">
                    <a:tint val="75000"/>
                  </a:schemeClr>
                </a:solidFill>
              </a:defRPr>
            </a:lvl7pPr>
            <a:lvl8pPr marL="3200400" indent="0">
              <a:buNone/>
              <a:defRPr lang="en-GB" sz="1600">
                <a:solidFill>
                  <a:schemeClr val="tx1">
                    <a:tint val="75000"/>
                  </a:schemeClr>
                </a:solidFill>
              </a:defRPr>
            </a:lvl8pPr>
            <a:lvl9pPr marL="3657600" indent="0">
              <a:buNone/>
              <a:defRPr lang="en-GB" sz="1600">
                <a:solidFill>
                  <a:schemeClr val="tx1">
                    <a:tint val="75000"/>
                  </a:schemeClr>
                </a:solidFill>
              </a:defRPr>
            </a:lvl9pPr>
          </a:lstStyle>
          <a:p>
            <a:pPr lvl="0" rt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rtlCol="0"/>
          <a:lstStyle>
            <a:lvl1pPr>
              <a:defRPr lang="en-GB" sz="4800"/>
            </a:lvl1pPr>
          </a:lstStyle>
          <a:p>
            <a:pPr rtl="0"/>
            <a:r>
              <a:rPr lang="en-GB"/>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rtlCol="0"/>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en-GB"/>
            </a:defPPr>
          </a:lstStyle>
          <a:p>
            <a:pPr rtl="0"/>
            <a:r>
              <a:rPr lang="en-GB"/>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en-GB"/>
            </a:defPPr>
          </a:lstStyle>
          <a:p>
            <a:pPr rtl="0"/>
            <a:r>
              <a:rPr lang="en-GB"/>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rtlCol="0"/>
          <a:lstStyle>
            <a:lvl1pPr>
              <a:defRPr lang="en-GB" sz="4800"/>
            </a:lvl1pPr>
          </a:lstStyle>
          <a:p>
            <a:pPr rtl="0"/>
            <a:r>
              <a:rPr lang="en-GB"/>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rtlCol="0"/>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en-GB"/>
            </a:defPPr>
          </a:lstStyle>
          <a:p>
            <a:pPr rtl="0"/>
            <a:r>
              <a:rPr lang="en-GB"/>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en-GB"/>
            </a:defPPr>
          </a:lstStyle>
          <a:p>
            <a:pPr rtl="0"/>
            <a:r>
              <a:rPr lang="en-GB"/>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en-GB"/>
            </a:defPPr>
          </a:lstStyle>
          <a:p>
            <a:pPr rtl="0"/>
            <a:r>
              <a:rPr lang="en-GB"/>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en-GB"/>
            </a:defPPr>
          </a:lstStyle>
          <a:p>
            <a:pPr rtl="0"/>
            <a:r>
              <a:rPr lang="en-GB"/>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rtlCol="0"/>
          <a:lstStyle>
            <a:lvl1pPr>
              <a:defRPr lang="en-GB" sz="4800"/>
            </a:lvl1pPr>
          </a:lstStyle>
          <a:p>
            <a:pPr rtl="0"/>
            <a:r>
              <a:rPr lang="en-GB"/>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rtlCol="0"/>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GB"/>
            </a:defPPr>
          </a:lstStyle>
          <a:p>
            <a:pPr algn="ctr" rtl="0"/>
            <a:endParaRPr lang="en-GB"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en-GB"/>
            </a:defPPr>
          </a:lstStyle>
          <a:p>
            <a:pPr rtl="0"/>
            <a:r>
              <a:rPr lang="en-GB"/>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en-GB"/>
            </a:defPPr>
          </a:lstStyle>
          <a:p>
            <a:pPr rtl="0"/>
            <a:r>
              <a:rPr lang="en-GB"/>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rtlCol="0">
            <a:normAutofit/>
          </a:bodyPr>
          <a:lstStyle>
            <a:lvl1pPr marL="0" indent="0" algn="ctr">
              <a:lnSpc>
                <a:spcPct val="100000"/>
              </a:lnSpc>
              <a:spcBef>
                <a:spcPts val="0"/>
              </a:spcBef>
              <a:buNone/>
              <a:defRPr lang="en-GB" sz="2400"/>
            </a:lvl1pPr>
          </a:lstStyle>
          <a:p>
            <a:pPr lvl="0" rt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rtlCol="0"/>
          <a:lstStyle>
            <a:lvl1pPr algn="ctr">
              <a:defRPr lang="en-GB" sz="2400" cap="all" baseline="0">
                <a:latin typeface="Gill Sans Nova" panose="020B0602020104020203" pitchFamily="34" charset="0"/>
              </a:defRPr>
            </a:lvl1pPr>
          </a:lstStyle>
          <a:p>
            <a:pPr rtl="0"/>
            <a:r>
              <a:rPr lang="en-US"/>
              <a:t>Click to edit Master title style</a:t>
            </a:r>
            <a:endParaRPr lang="en-GB"/>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rtlCol="0"/>
          <a:lstStyle>
            <a:lvl1pPr>
              <a:defRPr lang="en-GB" sz="4800"/>
            </a:lvl1pPr>
          </a:lstStyle>
          <a:p>
            <a:pPr rtl="0"/>
            <a:r>
              <a:rPr lang="en-GB"/>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rtlCol="0" anchor="b">
            <a:noAutofit/>
          </a:bodyPr>
          <a:lstStyle>
            <a:lvl1pPr marL="0" indent="0" algn="ctr">
              <a:lnSpc>
                <a:spcPct val="100000"/>
              </a:lnSpc>
              <a:spcBef>
                <a:spcPts val="0"/>
              </a:spcBef>
              <a:buNone/>
              <a:defRPr lang="en-GB" sz="1800" cap="all" baseline="0">
                <a:latin typeface="Gill Sans Nova" panose="020B0602020104020203" pitchFamily="34" charset="0"/>
              </a:defRPr>
            </a:lvl1pPr>
          </a:lstStyle>
          <a:p>
            <a:pPr lvl="0" rt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rtlCol="0" anchor="b">
            <a:noAutofit/>
          </a:bodyPr>
          <a:lstStyle>
            <a:lvl1pPr marL="0" indent="0" algn="ctr">
              <a:lnSpc>
                <a:spcPct val="100000"/>
              </a:lnSpc>
              <a:spcBef>
                <a:spcPts val="0"/>
              </a:spcBef>
              <a:buNone/>
              <a:defRPr lang="en-GB" sz="1800" cap="all" baseline="0">
                <a:latin typeface="Gill Sans Nova" panose="020B0602020104020203" pitchFamily="34" charset="0"/>
              </a:defRPr>
            </a:lvl1pPr>
          </a:lstStyle>
          <a:p>
            <a:pPr lvl="0" rt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rtlCol="0" anchor="b">
            <a:noAutofit/>
          </a:bodyPr>
          <a:lstStyle>
            <a:lvl1pPr marL="0" indent="0" algn="ctr">
              <a:lnSpc>
                <a:spcPct val="100000"/>
              </a:lnSpc>
              <a:spcBef>
                <a:spcPts val="0"/>
              </a:spcBef>
              <a:buNone/>
              <a:defRPr lang="en-GB" sz="1800" cap="all" baseline="0">
                <a:latin typeface="Gill Sans Nova" panose="020B0602020104020203" pitchFamily="34" charset="0"/>
              </a:defRPr>
            </a:lvl1pPr>
          </a:lstStyle>
          <a:p>
            <a:pPr lvl="0" rt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rtlCol="0" anchor="b">
            <a:noAutofit/>
          </a:bodyPr>
          <a:lstStyle>
            <a:lvl1pPr marL="0" indent="0" algn="ctr">
              <a:lnSpc>
                <a:spcPct val="100000"/>
              </a:lnSpc>
              <a:spcBef>
                <a:spcPts val="0"/>
              </a:spcBef>
              <a:buNone/>
              <a:defRPr lang="en-GB" sz="1800" cap="all" baseline="0">
                <a:latin typeface="Gill Sans Nova" panose="020B0602020104020203" pitchFamily="34" charset="0"/>
              </a:defRPr>
            </a:lvl1pPr>
          </a:lstStyle>
          <a:p>
            <a:pPr lvl="0" rt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rtlCol="0" anchor="t">
            <a:noAutofit/>
          </a:bodyPr>
          <a:lstStyle>
            <a:lvl1pPr marL="0" indent="0" algn="ctr">
              <a:lnSpc>
                <a:spcPct val="100000"/>
              </a:lnSpc>
              <a:spcBef>
                <a:spcPts val="0"/>
              </a:spcBef>
              <a:buNone/>
              <a:defRPr lang="en-GB" sz="1800" cap="none" baseline="0"/>
            </a:lvl1pPr>
          </a:lstStyle>
          <a:p>
            <a:pPr lvl="0" rtl="0"/>
            <a:r>
              <a:rPr lang="en-GB"/>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rtlCol="0" anchor="t">
            <a:noAutofit/>
          </a:bodyPr>
          <a:lstStyle>
            <a:lvl1pPr marL="0" indent="0" algn="ctr">
              <a:lnSpc>
                <a:spcPct val="100000"/>
              </a:lnSpc>
              <a:spcBef>
                <a:spcPts val="0"/>
              </a:spcBef>
              <a:buNone/>
              <a:defRPr lang="en-GB" sz="1800" cap="none" baseline="0"/>
            </a:lvl1pPr>
          </a:lstStyle>
          <a:p>
            <a:pPr lvl="0" rtl="0"/>
            <a:r>
              <a:rPr lang="en-GB"/>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rtlCol="0" anchor="t">
            <a:noAutofit/>
          </a:bodyPr>
          <a:lstStyle>
            <a:lvl1pPr marL="0" indent="0" algn="ctr">
              <a:lnSpc>
                <a:spcPct val="100000"/>
              </a:lnSpc>
              <a:spcBef>
                <a:spcPts val="0"/>
              </a:spcBef>
              <a:buNone/>
              <a:defRPr lang="en-GB" sz="1800" cap="none" baseline="0"/>
            </a:lvl1pPr>
          </a:lstStyle>
          <a:p>
            <a:pPr lvl="0" rtl="0"/>
            <a:r>
              <a:rPr lang="en-GB"/>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rtlCol="0" anchor="t">
            <a:noAutofit/>
          </a:bodyPr>
          <a:lstStyle>
            <a:lvl1pPr marL="0" indent="0" algn="ctr">
              <a:lnSpc>
                <a:spcPct val="100000"/>
              </a:lnSpc>
              <a:spcBef>
                <a:spcPts val="0"/>
              </a:spcBef>
              <a:buNone/>
              <a:defRPr lang="en-GB" sz="1800" cap="none" baseline="0"/>
            </a:lvl1pPr>
          </a:lstStyle>
          <a:p>
            <a:pPr lvl="0" rtl="0"/>
            <a:r>
              <a:rPr lang="en-GB"/>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en-GB"/>
            </a:defPPr>
          </a:lstStyle>
          <a:p>
            <a:pPr rtl="0"/>
            <a:r>
              <a:rPr lang="en-GB"/>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en-GB"/>
            </a:defPPr>
          </a:lstStyle>
          <a:p>
            <a:pPr rtl="0"/>
            <a:r>
              <a:rPr lang="en-GB"/>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defPPr>
              <a:defRPr lang="en-GB"/>
            </a:defPPr>
          </a:lstStyle>
          <a:p>
            <a:pPr rtl="0"/>
            <a:r>
              <a:rPr lang="en-US"/>
              <a:t>Click to edit Master title style</a:t>
            </a:r>
            <a:endParaRPr lang="en-GB"/>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lang="en-GB" sz="1400">
                <a:solidFill>
                  <a:schemeClr val="tx1"/>
                </a:solidFill>
              </a:defRPr>
            </a:lvl1pPr>
          </a:lstStyle>
          <a:p>
            <a:pPr rtl="0"/>
            <a:r>
              <a:rPr lang="en-GB"/>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lang="en-GB" sz="1400">
                <a:solidFill>
                  <a:schemeClr val="tx1"/>
                </a:solidFill>
              </a:defRPr>
            </a:lvl1pPr>
          </a:lstStyle>
          <a:p>
            <a:pPr rtl="0"/>
            <a:r>
              <a:rPr lang="en-GB"/>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lang="en-GB" sz="1400">
                <a:solidFill>
                  <a:schemeClr val="tx1"/>
                </a:solidFill>
              </a:defRPr>
            </a:lvl1pPr>
          </a:lstStyle>
          <a:p>
            <a:pPr rtl="0"/>
            <a:fld id="{58FB4751-880F-D840-AAA9-3A15815CC996}" type="slidenum">
              <a:rPr lang="en-GB" smtClean="0"/>
              <a:pPr/>
              <a:t>‹#›</a:t>
            </a:fld>
            <a:endParaRPr lang="en-GB"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lang="en-GB"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GB"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GB"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GB"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9pPr>
    </p:bodyStyle>
    <p:otherStyle>
      <a:defPPr>
        <a:defRPr lang="en-GB"/>
      </a:defPPr>
      <a:lvl1pPr marL="0" algn="l" defTabSz="914400" rtl="0" eaLnBrk="1" latinLnBrk="0" hangingPunct="1">
        <a:defRPr lang="en-GB" sz="1800" kern="1200">
          <a:solidFill>
            <a:schemeClr val="tx1"/>
          </a:solidFill>
          <a:latin typeface="+mn-lt"/>
          <a:ea typeface="+mn-ea"/>
          <a:cs typeface="+mn-cs"/>
        </a:defRPr>
      </a:lvl1pPr>
      <a:lvl2pPr marL="457200" algn="l" defTabSz="914400" rtl="0" eaLnBrk="1" latinLnBrk="0" hangingPunct="1">
        <a:defRPr lang="en-GB" sz="1800" kern="1200">
          <a:solidFill>
            <a:schemeClr val="tx1"/>
          </a:solidFill>
          <a:latin typeface="+mn-lt"/>
          <a:ea typeface="+mn-ea"/>
          <a:cs typeface="+mn-cs"/>
        </a:defRPr>
      </a:lvl2pPr>
      <a:lvl3pPr marL="914400" algn="l" defTabSz="914400" rtl="0" eaLnBrk="1" latinLnBrk="0" hangingPunct="1">
        <a:defRPr lang="en-GB" sz="1800" kern="1200">
          <a:solidFill>
            <a:schemeClr val="tx1"/>
          </a:solidFill>
          <a:latin typeface="+mn-lt"/>
          <a:ea typeface="+mn-ea"/>
          <a:cs typeface="+mn-cs"/>
        </a:defRPr>
      </a:lvl3pPr>
      <a:lvl4pPr marL="1371600" algn="l" defTabSz="914400" rtl="0" eaLnBrk="1" latinLnBrk="0" hangingPunct="1">
        <a:defRPr lang="en-GB" sz="1800" kern="1200">
          <a:solidFill>
            <a:schemeClr val="tx1"/>
          </a:solidFill>
          <a:latin typeface="+mn-lt"/>
          <a:ea typeface="+mn-ea"/>
          <a:cs typeface="+mn-cs"/>
        </a:defRPr>
      </a:lvl4pPr>
      <a:lvl5pPr marL="1828800" algn="l" defTabSz="914400" rtl="0" eaLnBrk="1" latinLnBrk="0" hangingPunct="1">
        <a:defRPr lang="en-GB" sz="1800" kern="1200">
          <a:solidFill>
            <a:schemeClr val="tx1"/>
          </a:solidFill>
          <a:latin typeface="+mn-lt"/>
          <a:ea typeface="+mn-ea"/>
          <a:cs typeface="+mn-cs"/>
        </a:defRPr>
      </a:lvl5pPr>
      <a:lvl6pPr marL="2286000" algn="l" defTabSz="914400" rtl="0" eaLnBrk="1" latinLnBrk="0" hangingPunct="1">
        <a:defRPr lang="en-GB" sz="1800" kern="1200">
          <a:solidFill>
            <a:schemeClr val="tx1"/>
          </a:solidFill>
          <a:latin typeface="+mn-lt"/>
          <a:ea typeface="+mn-ea"/>
          <a:cs typeface="+mn-cs"/>
        </a:defRPr>
      </a:lvl6pPr>
      <a:lvl7pPr marL="2743200" algn="l" defTabSz="914400" rtl="0" eaLnBrk="1" latinLnBrk="0" hangingPunct="1">
        <a:defRPr lang="en-GB" sz="1800" kern="1200">
          <a:solidFill>
            <a:schemeClr val="tx1"/>
          </a:solidFill>
          <a:latin typeface="+mn-lt"/>
          <a:ea typeface="+mn-ea"/>
          <a:cs typeface="+mn-cs"/>
        </a:defRPr>
      </a:lvl7pPr>
      <a:lvl8pPr marL="3200400" algn="l" defTabSz="914400" rtl="0" eaLnBrk="1" latinLnBrk="0" hangingPunct="1">
        <a:defRPr lang="en-GB" sz="1800" kern="1200">
          <a:solidFill>
            <a:schemeClr val="tx1"/>
          </a:solidFill>
          <a:latin typeface="+mn-lt"/>
          <a:ea typeface="+mn-ea"/>
          <a:cs typeface="+mn-cs"/>
        </a:defRPr>
      </a:lvl8pPr>
      <a:lvl9pPr marL="3657600" algn="l" defTabSz="914400" rtl="0" eaLnBrk="1" latinLnBrk="0" hangingPunct="1">
        <a:defRPr lang="en-GB"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hyperlink" Target="mailto:mirjam@contoso.com" TargetMode="External"/><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rtlCol="0"/>
          <a:lstStyle>
            <a:defPPr>
              <a:defRPr lang="en-GB"/>
            </a:defPPr>
          </a:lstStyle>
          <a:p>
            <a:pPr rtl="0"/>
            <a:r>
              <a:rPr lang="en-GB" dirty="0">
                <a:solidFill>
                  <a:schemeClr val="bg1"/>
                </a:solidFill>
              </a:rPr>
              <a:t>Women in Tech Bot thingy</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rtlCol="0"/>
          <a:lstStyle>
            <a:defPPr>
              <a:defRPr lang="en-GB"/>
            </a:defPPr>
          </a:lstStyle>
          <a:p>
            <a:pPr rtl="0"/>
            <a:r>
              <a:rPr lang="en-GB" dirty="0">
                <a:solidFill>
                  <a:schemeClr val="tx2">
                    <a:lumMod val="75000"/>
                  </a:schemeClr>
                </a:solidFill>
              </a:rPr>
              <a:t>Misha Ahmad, Aaliyah Muhammad Sindhi, Ajan Mudey, </a:t>
            </a:r>
            <a:r>
              <a:rPr lang="en-GB" dirty="0" err="1">
                <a:solidFill>
                  <a:schemeClr val="tx2">
                    <a:lumMod val="75000"/>
                  </a:schemeClr>
                </a:solidFill>
              </a:rPr>
              <a:t>Hibah</a:t>
            </a:r>
            <a:r>
              <a:rPr lang="en-GB" dirty="0">
                <a:solidFill>
                  <a:schemeClr val="tx2">
                    <a:lumMod val="75000"/>
                  </a:schemeClr>
                </a:solidFill>
              </a:rPr>
              <a:t> </a:t>
            </a:r>
            <a:r>
              <a:rPr lang="en-GB" dirty="0" err="1">
                <a:solidFill>
                  <a:schemeClr val="tx2">
                    <a:lumMod val="75000"/>
                  </a:schemeClr>
                </a:solidFill>
              </a:rPr>
              <a:t>Kainat</a:t>
            </a:r>
            <a:r>
              <a:rPr lang="en-GB" dirty="0">
                <a:solidFill>
                  <a:schemeClr val="tx2">
                    <a:lumMod val="75000"/>
                  </a:schemeClr>
                </a:solidFill>
              </a:rPr>
              <a:t> Hussain</a:t>
            </a:r>
          </a:p>
        </p:txBody>
      </p:sp>
    </p:spTree>
    <p:extLst>
      <p:ext uri="{BB962C8B-B14F-4D97-AF65-F5344CB8AC3E}">
        <p14:creationId xmlns:p14="http://schemas.microsoft.com/office/powerpoint/2010/main" val="41753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rtlCol="0"/>
          <a:lstStyle>
            <a:defPPr>
              <a:defRPr lang="en-GB"/>
            </a:defPPr>
          </a:lstStyle>
          <a:p>
            <a:pPr rtl="0"/>
            <a:r>
              <a:rPr lang="en-GB" dirty="0">
                <a:solidFill>
                  <a:schemeClr val="bg1"/>
                </a:solidFill>
              </a:rPr>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1644437340"/>
              </p:ext>
            </p:extLst>
          </p:nvPr>
        </p:nvGraphicFramePr>
        <p:xfrm>
          <a:off x="7791450" y="1169988"/>
          <a:ext cx="4132263" cy="4838913"/>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55631">
                <a:tc>
                  <a:txBody>
                    <a:bodyPr/>
                    <a:lstStyle>
                      <a:defPPr>
                        <a:defRPr lang="en-GB"/>
                      </a:defPPr>
                    </a:lstStyle>
                    <a:p>
                      <a:pPr marL="0" marR="0" lvl="0" indent="0" algn="r" defTabSz="914400" rtl="0" eaLnBrk="1" fontAlgn="auto" latinLnBrk="0" hangingPunct="1">
                        <a:lnSpc>
                          <a:spcPct val="100000"/>
                        </a:lnSpc>
                        <a:spcBef>
                          <a:spcPts val="0"/>
                        </a:spcBef>
                        <a:spcAft>
                          <a:spcPts val="0"/>
                        </a:spcAft>
                        <a:buClrTx/>
                        <a:buSzTx/>
                        <a:buFontTx/>
                        <a:buNone/>
                        <a:tabLst/>
                        <a:defRPr lang="en-GB"/>
                      </a:pPr>
                      <a:r>
                        <a:rPr lang="en-GB" sz="2400" dirty="0">
                          <a:latin typeface="+mn-lt"/>
                          <a:cs typeface="Gill Sans Light" panose="020B0302020104020203" pitchFamily="34" charset="-79"/>
                        </a:rPr>
                        <a:t>INTRODUCTION</a:t>
                      </a:r>
                    </a:p>
                    <a:p>
                      <a:pPr algn="r" rtl="0"/>
                      <a:r>
                        <a:rPr lang="en-GB" sz="180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defPPr>
                        <a:defRPr lang="en-GB"/>
                      </a:defPPr>
                    </a:lstStyle>
                    <a:p>
                      <a:pPr marL="0" marR="0" lvl="0" indent="0" algn="r" defTabSz="914400" rtl="0" eaLnBrk="1" fontAlgn="auto" latinLnBrk="0" hangingPunct="1">
                        <a:lnSpc>
                          <a:spcPct val="100000"/>
                        </a:lnSpc>
                        <a:spcBef>
                          <a:spcPts val="0"/>
                        </a:spcBef>
                        <a:spcAft>
                          <a:spcPts val="0"/>
                        </a:spcAft>
                        <a:buClrTx/>
                        <a:buSzTx/>
                        <a:buFontTx/>
                        <a:buNone/>
                        <a:tabLst/>
                        <a:defRPr lang="en-GB"/>
                      </a:pPr>
                      <a:r>
                        <a:rPr lang="en-GB" sz="2400" dirty="0">
                          <a:latin typeface="+mn-lt"/>
                          <a:cs typeface="Gill Sans Light" panose="020B0302020104020203" pitchFamily="34" charset="-79"/>
                        </a:rPr>
                        <a:t>PRIMARY GOALS</a:t>
                      </a:r>
                    </a:p>
                    <a:p>
                      <a:pPr marL="0" algn="r" defTabSz="914400" rtl="0" eaLnBrk="1" latinLnBrk="0" hangingPunct="1"/>
                      <a:r>
                        <a:rPr lang="en-GB" sz="1800" kern="1200" dirty="0">
                          <a:solidFill>
                            <a:schemeClr val="tx1"/>
                          </a:solidFill>
                          <a:latin typeface="+mj-lt"/>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defPPr>
                        <a:defRPr lang="en-GB"/>
                      </a:defPPr>
                    </a:lstStyle>
                    <a:p>
                      <a:pPr marL="0" marR="0" lvl="0" indent="0" algn="r" defTabSz="914400" rtl="0" eaLnBrk="1" fontAlgn="auto" latinLnBrk="0" hangingPunct="1">
                        <a:lnSpc>
                          <a:spcPct val="100000"/>
                        </a:lnSpc>
                        <a:spcBef>
                          <a:spcPts val="0"/>
                        </a:spcBef>
                        <a:spcAft>
                          <a:spcPts val="0"/>
                        </a:spcAft>
                        <a:buClrTx/>
                        <a:buSzTx/>
                        <a:buFontTx/>
                        <a:buNone/>
                        <a:tabLst/>
                        <a:defRPr lang="en-GB"/>
                      </a:pPr>
                      <a:r>
                        <a:rPr lang="en-GB" sz="2400">
                          <a:latin typeface="+mn-lt"/>
                          <a:cs typeface="Gill Sans Light" panose="020B0302020104020203" pitchFamily="34" charset="-79"/>
                        </a:rPr>
                        <a:t>AREAS OF GROWTH</a:t>
                      </a:r>
                    </a:p>
                    <a:p>
                      <a:pPr marL="0" algn="r" defTabSz="914400" rtl="0" eaLnBrk="1" latinLnBrk="0" hangingPunct="1"/>
                      <a:r>
                        <a:rPr lang="en-GB" sz="1800" kern="1200">
                          <a:solidFill>
                            <a:schemeClr val="tx1"/>
                          </a:solidFill>
                          <a:latin typeface="+mj-lt"/>
                          <a:ea typeface="+mn-ea"/>
                          <a:cs typeface="+mn-cs"/>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defPPr>
                        <a:defRPr lang="en-GB"/>
                      </a:defPPr>
                    </a:lstStyle>
                    <a:p>
                      <a:pPr marL="0" marR="0" lvl="0" indent="0" algn="r" defTabSz="914400" rtl="0" eaLnBrk="1" fontAlgn="auto" latinLnBrk="0" hangingPunct="1">
                        <a:lnSpc>
                          <a:spcPct val="100000"/>
                        </a:lnSpc>
                        <a:spcBef>
                          <a:spcPts val="0"/>
                        </a:spcBef>
                        <a:spcAft>
                          <a:spcPts val="0"/>
                        </a:spcAft>
                        <a:buClrTx/>
                        <a:buSzTx/>
                        <a:buFontTx/>
                        <a:buNone/>
                        <a:tabLst/>
                        <a:defRPr lang="en-GB"/>
                      </a:pPr>
                      <a:r>
                        <a:rPr lang="en-GB" sz="2400">
                          <a:latin typeface="+mn-lt"/>
                          <a:cs typeface="Gill Sans Light" panose="020B0302020104020203" pitchFamily="34" charset="-79"/>
                        </a:rPr>
                        <a:t>TIMELINE</a:t>
                      </a:r>
                    </a:p>
                    <a:p>
                      <a:pPr marL="0" algn="r" defTabSz="914400" rtl="0" eaLnBrk="1" latinLnBrk="0" hangingPunct="1"/>
                      <a:r>
                        <a:rPr lang="en-GB" sz="1800" kern="1200">
                          <a:solidFill>
                            <a:schemeClr val="tx1"/>
                          </a:solidFill>
                          <a:latin typeface="+mj-lt"/>
                          <a:ea typeface="+mn-ea"/>
                          <a:cs typeface="+mn-cs"/>
                        </a:rPr>
                        <a:t>10</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defPPr>
                        <a:defRPr lang="en-GB"/>
                      </a:defPPr>
                    </a:lstStyle>
                    <a:p>
                      <a:pPr marL="0" marR="0" lvl="0" indent="0" algn="r" defTabSz="914400" rtl="0" eaLnBrk="1" fontAlgn="auto" latinLnBrk="0" hangingPunct="1">
                        <a:lnSpc>
                          <a:spcPct val="100000"/>
                        </a:lnSpc>
                        <a:spcBef>
                          <a:spcPts val="0"/>
                        </a:spcBef>
                        <a:spcAft>
                          <a:spcPts val="0"/>
                        </a:spcAft>
                        <a:buClrTx/>
                        <a:buSzTx/>
                        <a:buFontTx/>
                        <a:buNone/>
                        <a:tabLst/>
                        <a:defRPr lang="en-GB"/>
                      </a:pPr>
                      <a:r>
                        <a:rPr lang="en-GB" sz="2400" dirty="0">
                          <a:latin typeface="+mn-lt"/>
                          <a:cs typeface="Gill Sans Light" panose="020B0302020104020203" pitchFamily="34" charset="-79"/>
                        </a:rPr>
                        <a:t>SUMMARY</a:t>
                      </a:r>
                    </a:p>
                    <a:p>
                      <a:pPr marL="0" algn="r" defTabSz="914400" rtl="0" eaLnBrk="1" latinLnBrk="0" hangingPunct="1"/>
                      <a:r>
                        <a:rPr lang="en-GB" sz="1800" kern="1200" dirty="0">
                          <a:solidFill>
                            <a:schemeClr val="tx1"/>
                          </a:solidFill>
                          <a:latin typeface="+mj-lt"/>
                          <a:ea typeface="+mn-ea"/>
                          <a:cs typeface="+mn-cs"/>
                        </a:rPr>
                        <a:t>13</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rtlCol="0"/>
          <a:lstStyle>
            <a:defPPr>
              <a:defRPr lang="en-GB"/>
            </a:defPPr>
          </a:lstStyle>
          <a:p>
            <a:pPr rtl="0"/>
            <a:r>
              <a:rPr lang="en-GB" dirty="0">
                <a:solidFill>
                  <a:schemeClr val="bg1"/>
                </a:solidFill>
              </a:rPr>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rtlCol="0"/>
          <a:lstStyle>
            <a:defPPr>
              <a:defRPr lang="en-GB"/>
            </a:defPPr>
          </a:lstStyle>
          <a:p>
            <a:pPr rtl="0"/>
            <a:r>
              <a:rPr lang="en-GB" dirty="0"/>
              <a:t>At Contoso, we empower organisations to foster collaborative thinking to further drive workplace innovation. By closing the loop and leveraging agile frameworks, we help business grow organically and foster a consumer-first mindset.​</a:t>
            </a:r>
          </a:p>
          <a:p>
            <a:pPr rtl="0"/>
            <a:endParaRPr lang="en-GB" dirty="0"/>
          </a:p>
        </p:txBody>
      </p:sp>
      <p:pic>
        <p:nvPicPr>
          <p:cNvPr id="22" name="Picture Placeholder 21" descr="Person in black skirt and white shirt holding some dandelions">
            <a:extLst>
              <a:ext uri="{FF2B5EF4-FFF2-40B4-BE49-F238E27FC236}">
                <a16:creationId xmlns:a16="http://schemas.microsoft.com/office/drawing/2014/main" id="{07415596-3C86-E792-A622-F817DB08D587}"/>
              </a:ext>
            </a:extLst>
          </p:cNvPr>
          <p:cNvPicPr>
            <a:picLocks noGrp="1" noChangeAspect="1"/>
          </p:cNvPicPr>
          <p:nvPr>
            <p:ph type="pic" idx="1"/>
          </p:nvPr>
        </p:nvPicPr>
        <p:blipFill rotWithShape="1">
          <a:blip r:embed="rId3" cstate="screen">
            <a:extLst>
              <a:ext uri="{28A0092B-C50C-407E-A947-70E740481C1C}">
                <a14:useLocalDpi xmlns:a14="http://schemas.microsoft.com/office/drawing/2010/main"/>
              </a:ext>
            </a:extLst>
          </a:blip>
          <a:srcRect t="24" b="24"/>
          <a:stretch/>
        </p:blipFill>
        <p:spPr/>
      </p:pic>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rtlCol="0"/>
          <a:lstStyle>
            <a:defPPr>
              <a:defRPr lang="en-GB"/>
            </a:defPPr>
          </a:lstStyle>
          <a:p>
            <a:pPr rtl="0"/>
            <a:r>
              <a:rPr lang="en-GB"/>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rtlCol="0"/>
          <a:lstStyle>
            <a:defPPr>
              <a:defRPr lang="en-GB"/>
            </a:defPPr>
          </a:lstStyle>
          <a:p>
            <a:pPr rtl="0"/>
            <a:r>
              <a:rPr lang="en-GB"/>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pPr/>
              <a:t>3</a:t>
            </a:fld>
            <a:endParaRPr lang="en-GB" dirty="0"/>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p:txBody>
          <a:bodyPr rtlCol="0"/>
          <a:lstStyle>
            <a:defPPr>
              <a:defRPr lang="en-GB"/>
            </a:defPPr>
          </a:lstStyle>
          <a:p>
            <a:pPr rtl="0"/>
            <a:r>
              <a:rPr lang="en-GB" dirty="0"/>
              <a:t>primary goals</a:t>
            </a: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p:txBody>
          <a:bodyPr rtlCol="0"/>
          <a:lstStyle>
            <a:defPPr>
              <a:defRPr lang="en-GB"/>
            </a:defPPr>
          </a:lstStyle>
          <a:p>
            <a:pPr rtl="0"/>
            <a:r>
              <a:rPr lang="en-GB" dirty="0">
                <a:solidFill>
                  <a:schemeClr val="bg1"/>
                </a:solidFill>
              </a:rPr>
              <a:t>Meet our team</a:t>
            </a:r>
          </a:p>
        </p:txBody>
      </p:sp>
      <p:pic>
        <p:nvPicPr>
          <p:cNvPr id="45" name="Picture Placeholder 44" descr="Team member headshot">
            <a:extLst>
              <a:ext uri="{FF2B5EF4-FFF2-40B4-BE49-F238E27FC236}">
                <a16:creationId xmlns:a16="http://schemas.microsoft.com/office/drawing/2014/main" id="{BF83E8E2-2284-9684-FCF6-1A6EA943A1FB}"/>
              </a:ext>
            </a:extLst>
          </p:cNvPr>
          <p:cNvPicPr>
            <a:picLocks noGrp="1" noChangeAspect="1"/>
          </p:cNvPicPr>
          <p:nvPr>
            <p:ph type="pic" sz="quarter" idx="13"/>
          </p:nvPr>
        </p:nvPicPr>
        <p:blipFill rotWithShape="1">
          <a:blip r:embed="rId3"/>
          <a:srcRect l="83" r="83"/>
          <a:stretch/>
        </p:blipFill>
        <p:spPr/>
      </p:pic>
      <p:pic>
        <p:nvPicPr>
          <p:cNvPr id="48" name="Picture Placeholder 47" descr="Team member headshot">
            <a:extLst>
              <a:ext uri="{FF2B5EF4-FFF2-40B4-BE49-F238E27FC236}">
                <a16:creationId xmlns:a16="http://schemas.microsoft.com/office/drawing/2014/main" id="{B0AC71BE-6C36-5953-EF84-04DB27D399EF}"/>
              </a:ext>
            </a:extLst>
          </p:cNvPr>
          <p:cNvPicPr>
            <a:picLocks noGrp="1" noChangeAspect="1"/>
          </p:cNvPicPr>
          <p:nvPr>
            <p:ph type="pic" sz="quarter" idx="14"/>
          </p:nvPr>
        </p:nvPicPr>
        <p:blipFill rotWithShape="1">
          <a:blip r:embed="rId4"/>
          <a:srcRect t="8" b="8"/>
          <a:stretch/>
        </p:blipFill>
        <p:spPr/>
      </p:pic>
      <p:pic>
        <p:nvPicPr>
          <p:cNvPr id="51" name="Picture Placeholder 50" descr="Team member headshot">
            <a:extLst>
              <a:ext uri="{FF2B5EF4-FFF2-40B4-BE49-F238E27FC236}">
                <a16:creationId xmlns:a16="http://schemas.microsoft.com/office/drawing/2014/main" id="{E67A1306-8387-8408-FEAF-520A43BB1D8D}"/>
              </a:ext>
            </a:extLst>
          </p:cNvPr>
          <p:cNvPicPr>
            <a:picLocks noGrp="1" noChangeAspect="1"/>
          </p:cNvPicPr>
          <p:nvPr>
            <p:ph type="pic" sz="quarter" idx="15"/>
          </p:nvPr>
        </p:nvPicPr>
        <p:blipFill rotWithShape="1">
          <a:blip r:embed="rId5"/>
          <a:srcRect l="50" r="50"/>
          <a:stretch/>
        </p:blipFill>
        <p:spPr/>
      </p:pic>
      <p:pic>
        <p:nvPicPr>
          <p:cNvPr id="58" name="Picture Placeholder 57" descr="Team member headshot">
            <a:extLst>
              <a:ext uri="{FF2B5EF4-FFF2-40B4-BE49-F238E27FC236}">
                <a16:creationId xmlns:a16="http://schemas.microsoft.com/office/drawing/2014/main" id="{A5E932A8-FB95-D4B9-7C31-E32737B02106}"/>
              </a:ext>
            </a:extLst>
          </p:cNvPr>
          <p:cNvPicPr>
            <a:picLocks noGrp="1" noChangeAspect="1"/>
          </p:cNvPicPr>
          <p:nvPr>
            <p:ph type="pic" sz="quarter" idx="16"/>
          </p:nvPr>
        </p:nvPicPr>
        <p:blipFill rotWithShape="1">
          <a:blip r:embed="rId6"/>
          <a:srcRect l="50" r="50"/>
          <a:stretch/>
        </p:blipFill>
        <p:spPr/>
      </p:pic>
      <p:sp>
        <p:nvSpPr>
          <p:cNvPr id="26" name="Text Placeholder 25">
            <a:extLst>
              <a:ext uri="{FF2B5EF4-FFF2-40B4-BE49-F238E27FC236}">
                <a16:creationId xmlns:a16="http://schemas.microsoft.com/office/drawing/2014/main" id="{F237C2FF-8AE7-02AF-7E17-D62F80F65FAA}"/>
              </a:ext>
            </a:extLst>
          </p:cNvPr>
          <p:cNvSpPr>
            <a:spLocks noGrp="1"/>
          </p:cNvSpPr>
          <p:nvPr>
            <p:ph type="body" sz="quarter" idx="17"/>
          </p:nvPr>
        </p:nvSpPr>
        <p:spPr>
          <a:xfrm>
            <a:off x="531243" y="5166360"/>
            <a:ext cx="2423160" cy="365760"/>
          </a:xfrm>
        </p:spPr>
        <p:txBody>
          <a:bodyPr rtlCol="0"/>
          <a:lstStyle>
            <a:defPPr>
              <a:defRPr lang="en-GB"/>
            </a:defPPr>
          </a:lstStyle>
          <a:p>
            <a:pPr rtl="0"/>
            <a:r>
              <a:rPr lang="en-GB" dirty="0">
                <a:solidFill>
                  <a:schemeClr val="bg1"/>
                </a:solidFill>
              </a:rPr>
              <a:t>Misha Ahmad</a:t>
            </a:r>
          </a:p>
        </p:txBody>
      </p:sp>
      <p:sp>
        <p:nvSpPr>
          <p:cNvPr id="27" name="Text Placeholder 26">
            <a:extLst>
              <a:ext uri="{FF2B5EF4-FFF2-40B4-BE49-F238E27FC236}">
                <a16:creationId xmlns:a16="http://schemas.microsoft.com/office/drawing/2014/main" id="{00C27F86-4C80-C4F3-6CE8-D40C84F64932}"/>
              </a:ext>
            </a:extLst>
          </p:cNvPr>
          <p:cNvSpPr>
            <a:spLocks noGrp="1"/>
          </p:cNvSpPr>
          <p:nvPr>
            <p:ph type="body" sz="quarter" idx="18"/>
          </p:nvPr>
        </p:nvSpPr>
        <p:spPr>
          <a:xfrm>
            <a:off x="3366694" y="5410073"/>
            <a:ext cx="2802565" cy="407980"/>
          </a:xfrm>
        </p:spPr>
        <p:txBody>
          <a:bodyPr rtlCol="0"/>
          <a:lstStyle>
            <a:defPPr>
              <a:defRPr lang="en-GB"/>
            </a:defPPr>
          </a:lstStyle>
          <a:p>
            <a:pPr rtl="0"/>
            <a:r>
              <a:rPr lang="en-GB" dirty="0">
                <a:solidFill>
                  <a:schemeClr val="bg1"/>
                </a:solidFill>
              </a:rPr>
              <a:t>AALIYAH MUHAMMAD SINDHI</a:t>
            </a:r>
          </a:p>
        </p:txBody>
      </p:sp>
      <p:sp>
        <p:nvSpPr>
          <p:cNvPr id="28" name="Text Placeholder 27">
            <a:extLst>
              <a:ext uri="{FF2B5EF4-FFF2-40B4-BE49-F238E27FC236}">
                <a16:creationId xmlns:a16="http://schemas.microsoft.com/office/drawing/2014/main" id="{437F270A-5AE8-3D7C-4649-C8CE5C3BBE73}"/>
              </a:ext>
            </a:extLst>
          </p:cNvPr>
          <p:cNvSpPr>
            <a:spLocks noGrp="1"/>
          </p:cNvSpPr>
          <p:nvPr>
            <p:ph type="body" sz="quarter" idx="19"/>
          </p:nvPr>
        </p:nvSpPr>
        <p:spPr>
          <a:xfrm>
            <a:off x="6354424" y="5175504"/>
            <a:ext cx="2423160" cy="365760"/>
          </a:xfrm>
        </p:spPr>
        <p:txBody>
          <a:bodyPr rtlCol="0"/>
          <a:lstStyle>
            <a:defPPr>
              <a:defRPr lang="en-GB"/>
            </a:defPPr>
          </a:lstStyle>
          <a:p>
            <a:pPr rtl="0"/>
            <a:r>
              <a:rPr lang="en-GB" dirty="0">
                <a:solidFill>
                  <a:schemeClr val="bg1"/>
                </a:solidFill>
              </a:rPr>
              <a:t>Ajan MUDEY</a:t>
            </a:r>
          </a:p>
        </p:txBody>
      </p:sp>
      <p:sp>
        <p:nvSpPr>
          <p:cNvPr id="29" name="Text Placeholder 28">
            <a:extLst>
              <a:ext uri="{FF2B5EF4-FFF2-40B4-BE49-F238E27FC236}">
                <a16:creationId xmlns:a16="http://schemas.microsoft.com/office/drawing/2014/main" id="{88C30139-2108-5DD5-D7B5-F4C5CA6CCBF3}"/>
              </a:ext>
            </a:extLst>
          </p:cNvPr>
          <p:cNvSpPr>
            <a:spLocks noGrp="1"/>
          </p:cNvSpPr>
          <p:nvPr>
            <p:ph type="body" sz="quarter" idx="20"/>
          </p:nvPr>
        </p:nvSpPr>
        <p:spPr>
          <a:xfrm>
            <a:off x="9237597" y="5175504"/>
            <a:ext cx="2423160" cy="365760"/>
          </a:xfrm>
        </p:spPr>
        <p:txBody>
          <a:bodyPr rtlCol="0"/>
          <a:lstStyle>
            <a:defPPr>
              <a:defRPr lang="en-GB"/>
            </a:defPPr>
          </a:lstStyle>
          <a:p>
            <a:pPr rtl="0"/>
            <a:r>
              <a:rPr lang="en-GB" dirty="0">
                <a:solidFill>
                  <a:schemeClr val="bg1"/>
                </a:solidFill>
              </a:rPr>
              <a:t>HIBAH KAINAT</a:t>
            </a:r>
          </a:p>
        </p:txBody>
      </p:sp>
      <p:sp>
        <p:nvSpPr>
          <p:cNvPr id="2" name="Date Placeholder 1">
            <a:extLst>
              <a:ext uri="{FF2B5EF4-FFF2-40B4-BE49-F238E27FC236}">
                <a16:creationId xmlns:a16="http://schemas.microsoft.com/office/drawing/2014/main" id="{EB170A85-84B6-5E89-7F16-4811AE5FD44B}"/>
              </a:ext>
            </a:extLst>
          </p:cNvPr>
          <p:cNvSpPr>
            <a:spLocks noGrp="1"/>
          </p:cNvSpPr>
          <p:nvPr>
            <p:ph type="dt" sz="half" idx="10"/>
          </p:nvPr>
        </p:nvSpPr>
        <p:spPr/>
        <p:txBody>
          <a:bodyPr rtlCol="0"/>
          <a:lstStyle>
            <a:defPPr>
              <a:defRPr lang="en-GB"/>
            </a:defPPr>
          </a:lstStyle>
          <a:p>
            <a:pPr rtl="0"/>
            <a:r>
              <a:rPr lang="en-GB"/>
              <a:t>20XX</a:t>
            </a:r>
          </a:p>
        </p:txBody>
      </p:sp>
      <p:sp>
        <p:nvSpPr>
          <p:cNvPr id="3" name="Footer Placeholder 2">
            <a:extLst>
              <a:ext uri="{FF2B5EF4-FFF2-40B4-BE49-F238E27FC236}">
                <a16:creationId xmlns:a16="http://schemas.microsoft.com/office/drawing/2014/main" id="{A29B6800-D0C2-8D9D-7F2C-5D0E41F51909}"/>
              </a:ext>
            </a:extLst>
          </p:cNvPr>
          <p:cNvSpPr>
            <a:spLocks noGrp="1"/>
          </p:cNvSpPr>
          <p:nvPr>
            <p:ph type="ftr" sz="quarter" idx="11"/>
          </p:nvPr>
        </p:nvSpPr>
        <p:spPr/>
        <p:txBody>
          <a:bodyPr rtlCol="0"/>
          <a:lstStyle>
            <a:defPPr>
              <a:defRPr lang="en-GB"/>
            </a:defPPr>
          </a:lstStyle>
          <a:p>
            <a:pPr rtl="0"/>
            <a:r>
              <a:rPr lang="en-GB"/>
              <a:t>presentation title</a:t>
            </a:r>
          </a:p>
        </p:txBody>
      </p:sp>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5</a:t>
            </a:fld>
            <a:endParaRPr lang="en-GB" dirty="0"/>
          </a:p>
        </p:txBody>
      </p:sp>
    </p:spTree>
    <p:extLst>
      <p:ext uri="{BB962C8B-B14F-4D97-AF65-F5344CB8AC3E}">
        <p14:creationId xmlns:p14="http://schemas.microsoft.com/office/powerpoint/2010/main" val="1002104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p:txBody>
          <a:bodyPr rtlCol="0"/>
          <a:lstStyle>
            <a:defPPr>
              <a:defRPr lang="en-GB"/>
            </a:defPPr>
          </a:lstStyle>
          <a:p>
            <a:pPr rtl="0"/>
            <a:r>
              <a:rPr lang="en-GB"/>
              <a:t>how we get there</a:t>
            </a:r>
          </a:p>
        </p:txBody>
      </p:sp>
      <p:sp>
        <p:nvSpPr>
          <p:cNvPr id="2" name="Text Placeholder 1">
            <a:extLst>
              <a:ext uri="{FF2B5EF4-FFF2-40B4-BE49-F238E27FC236}">
                <a16:creationId xmlns:a16="http://schemas.microsoft.com/office/drawing/2014/main" id="{F1B8956B-A56B-EDCF-EBC0-2683C44A22AF}"/>
              </a:ext>
            </a:extLst>
          </p:cNvPr>
          <p:cNvSpPr>
            <a:spLocks noGrp="1"/>
          </p:cNvSpPr>
          <p:nvPr>
            <p:ph type="body" idx="1"/>
          </p:nvPr>
        </p:nvSpPr>
        <p:spPr/>
        <p:txBody>
          <a:bodyPr rtlCol="0"/>
          <a:lstStyle>
            <a:defPPr>
              <a:defRPr lang="en-GB"/>
            </a:defPPr>
          </a:lstStyle>
          <a:p>
            <a:pPr rtl="0"/>
            <a:r>
              <a:rPr lang="en-GB"/>
              <a:t>ROI</a:t>
            </a:r>
          </a:p>
        </p:txBody>
      </p:sp>
      <p:sp>
        <p:nvSpPr>
          <p:cNvPr id="3" name="Content Placeholder 2">
            <a:extLst>
              <a:ext uri="{FF2B5EF4-FFF2-40B4-BE49-F238E27FC236}">
                <a16:creationId xmlns:a16="http://schemas.microsoft.com/office/drawing/2014/main" id="{D92BF9C1-9009-C934-C11C-54570A5234B7}"/>
              </a:ext>
            </a:extLst>
          </p:cNvPr>
          <p:cNvSpPr>
            <a:spLocks noGrp="1"/>
          </p:cNvSpPr>
          <p:nvPr>
            <p:ph sz="half" idx="2"/>
          </p:nvPr>
        </p:nvSpPr>
        <p:spPr/>
        <p:txBody>
          <a:bodyPr rtlCol="0"/>
          <a:lstStyle>
            <a:defPPr>
              <a:defRPr lang="en-GB"/>
            </a:defPPr>
          </a:lstStyle>
          <a:p>
            <a:pPr rtl="0"/>
            <a:r>
              <a:rPr lang="en-GB"/>
              <a:t>Envision multimedia-based expertise and cross-media growth strategies</a:t>
            </a:r>
          </a:p>
          <a:p>
            <a:pPr rtl="0"/>
            <a:endParaRPr lang="en-GB" dirty="0"/>
          </a:p>
          <a:p>
            <a:pPr rtl="0"/>
            <a:r>
              <a:rPr lang="en-GB"/>
              <a:t>Visualise quality intellectual capital</a:t>
            </a:r>
          </a:p>
          <a:p>
            <a:pPr rtl="0"/>
            <a:endParaRPr lang="en-GB" dirty="0"/>
          </a:p>
          <a:p>
            <a:pPr rtl="0"/>
            <a:r>
              <a:rPr lang="en-GB"/>
              <a:t>Engage worldwide methodologies with web-enabled technologies</a:t>
            </a:r>
          </a:p>
          <a:p>
            <a:pPr rtl="0"/>
            <a:endParaRPr lang="en-GB" dirty="0"/>
          </a:p>
          <a:p>
            <a:pPr rtl="0"/>
            <a:endParaRPr lang="en-GB" dirty="0"/>
          </a:p>
          <a:p>
            <a:pPr rtl="0"/>
            <a:endParaRPr lang="en-GB" dirty="0"/>
          </a:p>
        </p:txBody>
      </p:sp>
      <p:sp>
        <p:nvSpPr>
          <p:cNvPr id="4" name="Text Placeholder 3">
            <a:extLst>
              <a:ext uri="{FF2B5EF4-FFF2-40B4-BE49-F238E27FC236}">
                <a16:creationId xmlns:a16="http://schemas.microsoft.com/office/drawing/2014/main" id="{7027F3E1-56D0-3EB8-15CC-D50D6E0645C4}"/>
              </a:ext>
            </a:extLst>
          </p:cNvPr>
          <p:cNvSpPr>
            <a:spLocks noGrp="1"/>
          </p:cNvSpPr>
          <p:nvPr>
            <p:ph type="body" sz="quarter" idx="3"/>
          </p:nvPr>
        </p:nvSpPr>
        <p:spPr/>
        <p:txBody>
          <a:bodyPr rtlCol="0"/>
          <a:lstStyle>
            <a:defPPr>
              <a:defRPr lang="en-GB"/>
            </a:defPPr>
          </a:lstStyle>
          <a:p>
            <a:pPr rtl="0"/>
            <a:r>
              <a:rPr lang="en-GB"/>
              <a:t>NICHE MARKETS</a:t>
            </a:r>
          </a:p>
        </p:txBody>
      </p:sp>
      <p:sp>
        <p:nvSpPr>
          <p:cNvPr id="5" name="Content Placeholder 4">
            <a:extLst>
              <a:ext uri="{FF2B5EF4-FFF2-40B4-BE49-F238E27FC236}">
                <a16:creationId xmlns:a16="http://schemas.microsoft.com/office/drawing/2014/main" id="{A45EB57E-48A5-AA9B-7682-56298F1431CB}"/>
              </a:ext>
            </a:extLst>
          </p:cNvPr>
          <p:cNvSpPr>
            <a:spLocks noGrp="1"/>
          </p:cNvSpPr>
          <p:nvPr>
            <p:ph sz="quarter" idx="4"/>
          </p:nvPr>
        </p:nvSpPr>
        <p:spPr/>
        <p:txBody>
          <a:bodyPr rtlCol="0"/>
          <a:lstStyle>
            <a:defPPr>
              <a:defRPr lang="en-GB"/>
            </a:defPPr>
          </a:lstStyle>
          <a:p>
            <a:pPr rtl="0"/>
            <a:r>
              <a:rPr lang="en-GB"/>
              <a:t>Pursue scalable customer service through sustainable strategies</a:t>
            </a:r>
          </a:p>
          <a:p>
            <a:pPr rtl="0"/>
            <a:endParaRPr lang="en-GB" dirty="0"/>
          </a:p>
          <a:p>
            <a:pPr rtl="0"/>
            <a:r>
              <a:rPr lang="en-GB"/>
              <a:t>Engage top-line web services with cutting-edge deliverables</a:t>
            </a:r>
          </a:p>
          <a:p>
            <a:pPr rtl="0"/>
            <a:endParaRPr lang="en-GB" dirty="0"/>
          </a:p>
        </p:txBody>
      </p:sp>
      <p:sp>
        <p:nvSpPr>
          <p:cNvPr id="7" name="Text Placeholder 6">
            <a:extLst>
              <a:ext uri="{FF2B5EF4-FFF2-40B4-BE49-F238E27FC236}">
                <a16:creationId xmlns:a16="http://schemas.microsoft.com/office/drawing/2014/main" id="{94BC0BBB-72F7-8CAB-4F61-F84474773790}"/>
              </a:ext>
            </a:extLst>
          </p:cNvPr>
          <p:cNvSpPr>
            <a:spLocks noGrp="1"/>
          </p:cNvSpPr>
          <p:nvPr>
            <p:ph type="body" sz="quarter" idx="13"/>
          </p:nvPr>
        </p:nvSpPr>
        <p:spPr/>
        <p:txBody>
          <a:bodyPr rtlCol="0"/>
          <a:lstStyle>
            <a:defPPr>
              <a:defRPr lang="en-GB"/>
            </a:defPPr>
          </a:lstStyle>
          <a:p>
            <a:pPr rtl="0"/>
            <a:r>
              <a:rPr lang="en-GB"/>
              <a:t>SUPPLY CHAINS</a:t>
            </a:r>
          </a:p>
        </p:txBody>
      </p:sp>
      <p:sp>
        <p:nvSpPr>
          <p:cNvPr id="8" name="Content Placeholder 7">
            <a:extLst>
              <a:ext uri="{FF2B5EF4-FFF2-40B4-BE49-F238E27FC236}">
                <a16:creationId xmlns:a16="http://schemas.microsoft.com/office/drawing/2014/main" id="{98D6AC14-9AD9-9C42-046A-6E2B3E9561B7}"/>
              </a:ext>
            </a:extLst>
          </p:cNvPr>
          <p:cNvSpPr>
            <a:spLocks noGrp="1"/>
          </p:cNvSpPr>
          <p:nvPr>
            <p:ph sz="quarter" idx="14"/>
          </p:nvPr>
        </p:nvSpPr>
        <p:spPr/>
        <p:txBody>
          <a:bodyPr rtlCol="0"/>
          <a:lstStyle>
            <a:defPPr>
              <a:defRPr lang="en-GB"/>
            </a:defPPr>
          </a:lstStyle>
          <a:p>
            <a:pPr rtl="0"/>
            <a:r>
              <a:rPr lang="en-GB"/>
              <a:t>Cultivate one-to-one customer service with robust ideas</a:t>
            </a:r>
          </a:p>
          <a:p>
            <a:pPr rtl="0"/>
            <a:endParaRPr lang="en-GB" dirty="0"/>
          </a:p>
          <a:p>
            <a:pPr rtl="0"/>
            <a:r>
              <a:rPr lang="en-GB"/>
              <a:t>Maximise timely deliverables for real-time schemas</a:t>
            </a:r>
          </a:p>
          <a:p>
            <a:pPr rtl="0"/>
            <a:endParaRPr lang="en-GB" dirty="0"/>
          </a:p>
          <a:p>
            <a:pPr rtl="0"/>
            <a:endParaRPr lang="en-GB" dirty="0"/>
          </a:p>
          <a:p>
            <a:pPr rtl="0"/>
            <a:endParaRPr lang="en-GB" dirty="0"/>
          </a:p>
          <a:p>
            <a:pPr rtl="0"/>
            <a:endParaRPr lang="en-GB" dirty="0"/>
          </a:p>
        </p:txBody>
      </p:sp>
      <p:sp>
        <p:nvSpPr>
          <p:cNvPr id="9" name="Date Placeholder 8">
            <a:extLst>
              <a:ext uri="{FF2B5EF4-FFF2-40B4-BE49-F238E27FC236}">
                <a16:creationId xmlns:a16="http://schemas.microsoft.com/office/drawing/2014/main" id="{1B391B61-21BC-7309-D50E-A2FA872838C1}"/>
              </a:ext>
            </a:extLst>
          </p:cNvPr>
          <p:cNvSpPr>
            <a:spLocks noGrp="1"/>
          </p:cNvSpPr>
          <p:nvPr>
            <p:ph type="dt" sz="half" idx="10"/>
          </p:nvPr>
        </p:nvSpPr>
        <p:spPr/>
        <p:txBody>
          <a:bodyPr rtlCol="0"/>
          <a:lstStyle>
            <a:defPPr>
              <a:defRPr lang="en-GB"/>
            </a:defPPr>
          </a:lstStyle>
          <a:p>
            <a:pPr rtl="0"/>
            <a:r>
              <a:rPr lang="en-GB"/>
              <a:t>20XX</a:t>
            </a:r>
          </a:p>
        </p:txBody>
      </p:sp>
      <p:sp>
        <p:nvSpPr>
          <p:cNvPr id="10" name="Footer Placeholder 9">
            <a:extLst>
              <a:ext uri="{FF2B5EF4-FFF2-40B4-BE49-F238E27FC236}">
                <a16:creationId xmlns:a16="http://schemas.microsoft.com/office/drawing/2014/main" id="{766CF5CA-318D-F6B1-504B-3DF8E9542316}"/>
              </a:ext>
            </a:extLst>
          </p:cNvPr>
          <p:cNvSpPr>
            <a:spLocks noGrp="1"/>
          </p:cNvSpPr>
          <p:nvPr>
            <p:ph type="ftr" sz="quarter" idx="11"/>
          </p:nvPr>
        </p:nvSpPr>
        <p:spPr/>
        <p:txBody>
          <a:bodyPr rtlCol="0"/>
          <a:lstStyle>
            <a:defPPr>
              <a:defRPr lang="en-GB"/>
            </a:defPPr>
          </a:lstStyle>
          <a:p>
            <a:pPr rtl="0"/>
            <a:r>
              <a:rPr lang="en-GB"/>
              <a:t>presentation title</a:t>
            </a:r>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pPr rtl="0"/>
              <a:t>6</a:t>
            </a:fld>
            <a:endParaRPr lang="en-GB" dirty="0"/>
          </a:p>
        </p:txBody>
      </p:sp>
    </p:spTree>
    <p:extLst>
      <p:ext uri="{BB962C8B-B14F-4D97-AF65-F5344CB8AC3E}">
        <p14:creationId xmlns:p14="http://schemas.microsoft.com/office/powerpoint/2010/main" val="1164941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p:txBody>
          <a:bodyPr rtlCol="0"/>
          <a:lstStyle>
            <a:defPPr>
              <a:defRPr lang="en-GB"/>
            </a:defPPr>
          </a:lstStyle>
          <a:p>
            <a:pPr rtl="0"/>
            <a:r>
              <a:rPr lang="en-GB" dirty="0">
                <a:solidFill>
                  <a:schemeClr val="bg1"/>
                </a:solidFill>
                <a:latin typeface="Sagona Book" panose="020F0502020204030204" pitchFamily="34" charset="0"/>
              </a:rPr>
              <a:t>Future Developments</a:t>
            </a:r>
            <a:endParaRPr lang="en-GB" dirty="0">
              <a:solidFill>
                <a:schemeClr val="bg1"/>
              </a:solidFill>
            </a:endParaRPr>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rtlCol="0"/>
          <a:lstStyle>
            <a:defPPr>
              <a:defRPr lang="en-GB"/>
            </a:defPPr>
          </a:lstStyle>
          <a:p>
            <a:pPr rtl="0"/>
            <a:r>
              <a:rPr lang="en-GB"/>
              <a:t>20XX</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rtlCol="0"/>
          <a:lstStyle>
            <a:defPPr>
              <a:defRPr lang="en-GB"/>
            </a:defPPr>
          </a:lstStyle>
          <a:p>
            <a:pPr rtl="0"/>
            <a:r>
              <a:rPr lang="en-GB"/>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7</a:t>
            </a:fld>
            <a:endParaRPr lang="en-GB" dirty="0"/>
          </a:p>
        </p:txBody>
      </p:sp>
      <p:sp>
        <p:nvSpPr>
          <p:cNvPr id="5" name="Content Placeholder 4">
            <a:extLst>
              <a:ext uri="{FF2B5EF4-FFF2-40B4-BE49-F238E27FC236}">
                <a16:creationId xmlns:a16="http://schemas.microsoft.com/office/drawing/2014/main" id="{B0DF4685-1DA2-64BC-A88B-5D77765C42AB}"/>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752853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p:txBody>
          <a:bodyPr rtlCol="0"/>
          <a:lstStyle>
            <a:defPPr>
              <a:defRPr lang="en-GB"/>
            </a:defPPr>
          </a:lstStyle>
          <a:p>
            <a:pPr rtl="0"/>
            <a:r>
              <a:rPr lang="en-GB"/>
              <a:t>summary</a:t>
            </a:r>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p:txBody>
          <a:bodyPr rtlCol="0"/>
          <a:lstStyle>
            <a:defPPr>
              <a:defRPr lang="en-GB"/>
            </a:defPPr>
          </a:lstStyle>
          <a:p>
            <a:pPr rtl="0"/>
            <a:r>
              <a:rPr lang="en-GB"/>
              <a:t>At Contoso, we believe in giving 110%. By using our next-generation data architecture, we help organisations virtually manage agile workflows. We thrive because of our market knowledge and great team behind our product. As our CEO says, "Efficiencies will come from proactively transforming how we do business."​</a:t>
            </a:r>
          </a:p>
          <a:p>
            <a:pPr rtl="0"/>
            <a:endParaRPr lang="en-GB" dirty="0"/>
          </a:p>
        </p:txBody>
      </p:sp>
      <p:pic>
        <p:nvPicPr>
          <p:cNvPr id="8" name="Picture Placeholder 7" descr="Person harvesting lettuce from a garden">
            <a:extLst>
              <a:ext uri="{FF2B5EF4-FFF2-40B4-BE49-F238E27FC236}">
                <a16:creationId xmlns:a16="http://schemas.microsoft.com/office/drawing/2014/main" id="{71DAFD00-5660-EAA6-4DE3-83F373055A99}"/>
              </a:ext>
            </a:extLst>
          </p:cNvPr>
          <p:cNvPicPr>
            <a:picLocks noGrp="1" noChangeAspect="1"/>
          </p:cNvPicPr>
          <p:nvPr>
            <p:ph type="pic" idx="1"/>
          </p:nvPr>
        </p:nvPicPr>
        <p:blipFill>
          <a:blip r:embed="rId3"/>
          <a:srcRect l="32" r="32"/>
          <a:stretch>
            <a:fillRect/>
          </a:stretch>
        </p:blipFill>
        <p:spPr/>
      </p:pic>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p:txBody>
          <a:bodyPr rtlCol="0"/>
          <a:lstStyle>
            <a:defPPr>
              <a:defRPr lang="en-GB"/>
            </a:defPPr>
          </a:lstStyle>
          <a:p>
            <a:pPr rtl="0"/>
            <a:r>
              <a:rPr lang="en-GB"/>
              <a:t>20XX</a:t>
            </a:r>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11"/>
          </p:nvPr>
        </p:nvSpPr>
        <p:spPr/>
        <p:txBody>
          <a:bodyPr rtlCol="0"/>
          <a:lstStyle>
            <a:defPPr>
              <a:defRPr lang="en-GB"/>
            </a:defPPr>
          </a:lstStyle>
          <a:p>
            <a:pPr rtl="0"/>
            <a:r>
              <a:rPr lang="en-GB"/>
              <a:t>presentation title</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8</a:t>
            </a:fld>
            <a:endParaRPr lang="en-GB" dirty="0"/>
          </a:p>
        </p:txBody>
      </p:sp>
    </p:spTree>
    <p:extLst>
      <p:ext uri="{BB962C8B-B14F-4D97-AF65-F5344CB8AC3E}">
        <p14:creationId xmlns:p14="http://schemas.microsoft.com/office/powerpoint/2010/main" val="3418206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rtlCol="0"/>
          <a:lstStyle>
            <a:defPPr>
              <a:defRPr lang="en-GB"/>
            </a:defPPr>
          </a:lstStyle>
          <a:p>
            <a:pPr rtl="0"/>
            <a:r>
              <a:rPr lang="en-GB" dirty="0">
                <a:solidFill>
                  <a:schemeClr val="bg1"/>
                </a:solidFill>
              </a:rPr>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rtlCol="0"/>
          <a:lstStyle>
            <a:defPPr>
              <a:defRPr lang="en-GB"/>
            </a:defPPr>
          </a:lstStyle>
          <a:p>
            <a:pPr rtl="0"/>
            <a:r>
              <a:rPr lang="en-GB"/>
              <a:t>mirjam nilsson</a:t>
            </a:r>
          </a:p>
          <a:p>
            <a:pPr rtl="0"/>
            <a:r>
              <a:rPr lang="en-GB">
                <a:hlinkClick r:id="rId3"/>
              </a:rPr>
              <a:t>mirjam@contoso.com</a:t>
            </a:r>
            <a:endParaRPr lang="en-GB" dirty="0"/>
          </a:p>
          <a:p>
            <a:pPr rtl="0"/>
            <a:r>
              <a:rPr lang="en-GB"/>
              <a:t>www.contoso.com</a:t>
            </a:r>
          </a:p>
        </p:txBody>
      </p:sp>
    </p:spTree>
    <p:extLst>
      <p:ext uri="{BB962C8B-B14F-4D97-AF65-F5344CB8AC3E}">
        <p14:creationId xmlns:p14="http://schemas.microsoft.com/office/powerpoint/2010/main" val="2577936335"/>
      </p:ext>
    </p:extLst>
  </p:cSld>
  <p:clrMapOvr>
    <a:masterClrMapping/>
  </p:clrMapOvr>
</p:sld>
</file>

<file path=ppt/theme/theme1.xml><?xml version="1.0" encoding="utf-8"?>
<a:theme xmlns:a="http://schemas.openxmlformats.org/drawingml/2006/main" name="Office Theme">
  <a:themeElements>
    <a:clrScheme name="Custom 10">
      <a:dk1>
        <a:sysClr val="windowText" lastClr="000000"/>
      </a:dk1>
      <a:lt1>
        <a:sysClr val="window" lastClr="FFFFFF"/>
      </a:lt1>
      <a:dk2>
        <a:srgbClr val="B55475"/>
      </a:dk2>
      <a:lt2>
        <a:srgbClr val="FEFAC9"/>
      </a:lt2>
      <a:accent1>
        <a:srgbClr val="FFFFFF"/>
      </a:accent1>
      <a:accent2>
        <a:srgbClr val="6B3D8C"/>
      </a:accent2>
      <a:accent3>
        <a:srgbClr val="E7BC29"/>
      </a:accent3>
      <a:accent4>
        <a:srgbClr val="D092A7"/>
      </a:accent4>
      <a:accent5>
        <a:srgbClr val="9C85C0"/>
      </a:accent5>
      <a:accent6>
        <a:srgbClr val="809EC2"/>
      </a:accent6>
      <a:hlink>
        <a:srgbClr val="8E58B6"/>
      </a:hlink>
      <a:folHlink>
        <a:srgbClr val="7F6F6F"/>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8770823_TF11964407_Win32" id="{B93CAFD1-3682-48B9-AB4D-B17AE97EAEF6}" vid="{42E63F67-4AC8-49A2-8D09-A38E4C6451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{51A5D84B-749F-4C64-AB88-FF267FBBB4C7}tf11964407_win32</Template>
  <TotalTime>42</TotalTime>
  <Words>239</Words>
  <Application>Microsoft Office PowerPoint</Application>
  <PresentationFormat>Widescreen</PresentationFormat>
  <Paragraphs>70</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Courier New</vt:lpstr>
      <vt:lpstr>Gill Sans Nova</vt:lpstr>
      <vt:lpstr>Gill Sans Nova Light</vt:lpstr>
      <vt:lpstr>Sagona Book</vt:lpstr>
      <vt:lpstr>Office Theme</vt:lpstr>
      <vt:lpstr>Women in Tech Bot thingy</vt:lpstr>
      <vt:lpstr>Agenda</vt:lpstr>
      <vt:lpstr>Introduction</vt:lpstr>
      <vt:lpstr>primary goals</vt:lpstr>
      <vt:lpstr>Meet our team</vt:lpstr>
      <vt:lpstr>how we get there</vt:lpstr>
      <vt:lpstr>Future Developments</vt:lpstr>
      <vt:lpstr>summary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Women in Tech Bot thingy</dc:title>
  <dc:creator>Mudey, Ajan</dc:creator>
  <cp:lastModifiedBy>Mudey, Ajan</cp:lastModifiedBy>
  <cp:revision>1</cp:revision>
  <dcterms:created xsi:type="dcterms:W3CDTF">2024-03-09T10:38:57Z</dcterms:created>
  <dcterms:modified xsi:type="dcterms:W3CDTF">2024-03-09T11:21:14Z</dcterms:modified>
</cp:coreProperties>
</file>