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명근 신" initials="명신" lastIdx="2" clrIdx="0">
    <p:extLst>
      <p:ext uri="{19B8F6BF-5375-455C-9EA6-DF929625EA0E}">
        <p15:presenceInfo xmlns:p15="http://schemas.microsoft.com/office/powerpoint/2012/main" userId="4284e149541ed7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D14"/>
    <a:srgbClr val="E13427"/>
    <a:srgbClr val="AFABAB"/>
    <a:srgbClr val="AC2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8:51:00.028" idx="1">
    <p:pos x="4360" y="717"/>
    <p:text>랜덤으로 순환되는 텍스트</p:text>
    <p:extLst>
      <p:ext uri="{C676402C-5697-4E1C-873F-D02D1690AC5C}">
        <p15:threadingInfo xmlns:p15="http://schemas.microsoft.com/office/powerpoint/2012/main" timeZoneBias="-540"/>
      </p:ext>
    </p:extLst>
  </p:cm>
  <p:cm authorId="1" dt="2020-12-15T08:51:47.126" idx="2">
    <p:pos x="4360" y="853"/>
    <p:text>1) 머선이리고?
2) 증시 up / down?
3) 나의 원금은?
4) 떡상 기원합니다.
5) 건전한 투자 츄주가 함께해요!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5T08:51:00.028" idx="1">
    <p:pos x="4360" y="717"/>
    <p:text>랜덤으로 순환되는 텍스트</p:text>
    <p:extLst>
      <p:ext uri="{C676402C-5697-4E1C-873F-D02D1690AC5C}">
        <p15:threadingInfo xmlns:p15="http://schemas.microsoft.com/office/powerpoint/2012/main" timeZoneBias="-540"/>
      </p:ext>
    </p:extLst>
  </p:cm>
  <p:cm authorId="1" dt="2020-12-15T08:51:47.126" idx="2">
    <p:pos x="4360" y="853"/>
    <p:text>1) 머선이리고?
2) 증시 up / down?
3) 나의 원금은?
4) 떡상 기원합니다.
5) 건전한 투자 츄주가 함께해요!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7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7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6DAC5-7ADC-457D-BD73-80ED24B65E14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7887-F377-44ED-856F-82AE1EE54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7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E6F17C5-17CE-4984-9B0E-8F6C26988747}"/>
              </a:ext>
            </a:extLst>
          </p:cNvPr>
          <p:cNvSpPr/>
          <p:nvPr/>
        </p:nvSpPr>
        <p:spPr>
          <a:xfrm>
            <a:off x="825500" y="6349984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개미 단색으로 채워진">
            <a:extLst>
              <a:ext uri="{FF2B5EF4-FFF2-40B4-BE49-F238E27FC236}">
                <a16:creationId xmlns:a16="http://schemas.microsoft.com/office/drawing/2014/main" id="{86F2CA40-B346-4253-98FC-441E359EC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6452431"/>
            <a:ext cx="741180" cy="741180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195A3A38-9238-463A-A231-FEFF57691FF9}"/>
              </a:ext>
            </a:extLst>
          </p:cNvPr>
          <p:cNvSpPr txBox="1"/>
          <p:nvPr/>
        </p:nvSpPr>
        <p:spPr>
          <a:xfrm>
            <a:off x="1631632" y="6415830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8" name="더하기 기호 177">
            <a:extLst>
              <a:ext uri="{FF2B5EF4-FFF2-40B4-BE49-F238E27FC236}">
                <a16:creationId xmlns:a16="http://schemas.microsoft.com/office/drawing/2014/main" id="{2FD58166-51A5-48AD-8838-2F1C0F08735C}"/>
              </a:ext>
            </a:extLst>
          </p:cNvPr>
          <p:cNvSpPr/>
          <p:nvPr/>
        </p:nvSpPr>
        <p:spPr>
          <a:xfrm>
            <a:off x="870636" y="6384438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FE07F5C6-EFE6-444A-A18C-A10D85925231}"/>
              </a:ext>
            </a:extLst>
          </p:cNvPr>
          <p:cNvGrpSpPr/>
          <p:nvPr/>
        </p:nvGrpSpPr>
        <p:grpSpPr>
          <a:xfrm>
            <a:off x="5022135" y="6454761"/>
            <a:ext cx="264183" cy="369309"/>
            <a:chOff x="5022135" y="1792607"/>
            <a:chExt cx="264183" cy="369309"/>
          </a:xfrm>
        </p:grpSpPr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6435AD0D-FFEE-4F56-B853-D87AF209EBF4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C0908A1-F945-409A-8BEE-3FB6FDF05215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42800AA-5534-4DDB-BF26-A615E346DED0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1916F7-6F26-4013-8803-FEA3951491A2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85" name="그래픽 184" descr="반복 윤곽선">
              <a:extLst>
                <a:ext uri="{FF2B5EF4-FFF2-40B4-BE49-F238E27FC236}">
                  <a16:creationId xmlns:a16="http://schemas.microsoft.com/office/drawing/2014/main" id="{2A0DF982-B923-42C5-BC73-F4FE9553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2F20376-668A-4CD8-BC96-78E54A5B591D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838E71-A05A-4F23-A6FB-A16D07CE89DA}"/>
              </a:ext>
            </a:extLst>
          </p:cNvPr>
          <p:cNvSpPr/>
          <p:nvPr/>
        </p:nvSpPr>
        <p:spPr>
          <a:xfrm>
            <a:off x="0" y="0"/>
            <a:ext cx="6858000" cy="519113"/>
          </a:xfrm>
          <a:prstGeom prst="rect">
            <a:avLst/>
          </a:prstGeom>
          <a:solidFill>
            <a:srgbClr val="E13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7573D-BFD9-488F-A72A-4C077EB77348}"/>
              </a:ext>
            </a:extLst>
          </p:cNvPr>
          <p:cNvSpPr/>
          <p:nvPr/>
        </p:nvSpPr>
        <p:spPr>
          <a:xfrm>
            <a:off x="456" y="28724"/>
            <a:ext cx="158199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cHEWzOO</a:t>
            </a:r>
            <a:endParaRPr lang="en-US" altLang="ko-KR" sz="2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733BED-0A56-44FD-8FE7-400098B1AB6A}"/>
              </a:ext>
            </a:extLst>
          </p:cNvPr>
          <p:cNvSpPr/>
          <p:nvPr/>
        </p:nvSpPr>
        <p:spPr>
          <a:xfrm>
            <a:off x="4429126" y="101600"/>
            <a:ext cx="1904999" cy="319087"/>
          </a:xfrm>
          <a:prstGeom prst="roundRect">
            <a:avLst>
              <a:gd name="adj" fmla="val 50000"/>
            </a:avLst>
          </a:prstGeom>
          <a:solidFill>
            <a:srgbClr val="8E1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6775B7-8A91-408B-98B5-27CAD4E5F62C}"/>
              </a:ext>
            </a:extLst>
          </p:cNvPr>
          <p:cNvGrpSpPr/>
          <p:nvPr/>
        </p:nvGrpSpPr>
        <p:grpSpPr>
          <a:xfrm>
            <a:off x="6034091" y="183353"/>
            <a:ext cx="126503" cy="168274"/>
            <a:chOff x="6031709" y="174623"/>
            <a:chExt cx="126503" cy="16827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7958E7-27EA-4DD0-A3C4-C3D0C9D8CAE9}"/>
                </a:ext>
              </a:extLst>
            </p:cNvPr>
            <p:cNvSpPr/>
            <p:nvPr/>
          </p:nvSpPr>
          <p:spPr>
            <a:xfrm>
              <a:off x="6031709" y="174623"/>
              <a:ext cx="126503" cy="11906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E65A41-209C-4CE2-B452-7613A88B6BE1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71" y="273838"/>
              <a:ext cx="39441" cy="6905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814C95-BD7F-481D-A2C6-B40BA69FA383}"/>
              </a:ext>
            </a:extLst>
          </p:cNvPr>
          <p:cNvGrpSpPr/>
          <p:nvPr/>
        </p:nvGrpSpPr>
        <p:grpSpPr>
          <a:xfrm>
            <a:off x="6471047" y="171448"/>
            <a:ext cx="285750" cy="177003"/>
            <a:chOff x="6471047" y="169861"/>
            <a:chExt cx="285750" cy="177003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D2A64A9-9EE5-4715-AE63-8ECCF547C551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47" y="169861"/>
              <a:ext cx="285750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221F14C-3B2C-4BAD-A26F-723D2D1D4873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47" y="258362"/>
              <a:ext cx="285750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C4F59BE-20A3-4ED5-9849-C94C8F58C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47" y="346864"/>
              <a:ext cx="285750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E11908-AA00-4739-8741-644F0F8EA9B0}"/>
              </a:ext>
            </a:extLst>
          </p:cNvPr>
          <p:cNvSpPr/>
          <p:nvPr/>
        </p:nvSpPr>
        <p:spPr>
          <a:xfrm>
            <a:off x="0" y="712470"/>
            <a:ext cx="6858000" cy="7731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52131E-1B9B-405C-85FE-E7EC18BE6424}"/>
              </a:ext>
            </a:extLst>
          </p:cNvPr>
          <p:cNvSpPr/>
          <p:nvPr/>
        </p:nvSpPr>
        <p:spPr>
          <a:xfrm>
            <a:off x="5683250" y="1099026"/>
            <a:ext cx="650874" cy="319087"/>
          </a:xfrm>
          <a:prstGeom prst="roundRect">
            <a:avLst>
              <a:gd name="adj" fmla="val 50000"/>
            </a:avLst>
          </a:prstGeom>
          <a:solidFill>
            <a:srgbClr val="E13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EA6D83-F37A-4844-9101-50545411CA79}"/>
              </a:ext>
            </a:extLst>
          </p:cNvPr>
          <p:cNvGrpSpPr/>
          <p:nvPr/>
        </p:nvGrpSpPr>
        <p:grpSpPr>
          <a:xfrm>
            <a:off x="1110746" y="828647"/>
            <a:ext cx="388144" cy="554041"/>
            <a:chOff x="1705767" y="955671"/>
            <a:chExt cx="388144" cy="554041"/>
          </a:xfrm>
        </p:grpSpPr>
        <p:sp>
          <p:nvSpPr>
            <p:cNvPr id="24" name="순서도: 지연 23">
              <a:extLst>
                <a:ext uri="{FF2B5EF4-FFF2-40B4-BE49-F238E27FC236}">
                  <a16:creationId xmlns:a16="http://schemas.microsoft.com/office/drawing/2014/main" id="{EDBB127B-5FAA-4BE2-8AA7-713FF9B33BF0}"/>
                </a:ext>
              </a:extLst>
            </p:cNvPr>
            <p:cNvSpPr/>
            <p:nvPr/>
          </p:nvSpPr>
          <p:spPr>
            <a:xfrm rot="16200000">
              <a:off x="1761674" y="1177476"/>
              <a:ext cx="276329" cy="388144"/>
            </a:xfrm>
            <a:prstGeom prst="flowChartDelay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393C6C6-0463-4ACF-89AF-BEEA6706D60C}"/>
                </a:ext>
              </a:extLst>
            </p:cNvPr>
            <p:cNvSpPr/>
            <p:nvPr/>
          </p:nvSpPr>
          <p:spPr>
            <a:xfrm>
              <a:off x="1740296" y="955671"/>
              <a:ext cx="319087" cy="3190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부분 원형 22">
              <a:extLst>
                <a:ext uri="{FF2B5EF4-FFF2-40B4-BE49-F238E27FC236}">
                  <a16:creationId xmlns:a16="http://schemas.microsoft.com/office/drawing/2014/main" id="{6A873831-FA22-450D-BCD7-561601F5601E}"/>
                </a:ext>
              </a:extLst>
            </p:cNvPr>
            <p:cNvSpPr/>
            <p:nvPr/>
          </p:nvSpPr>
          <p:spPr>
            <a:xfrm rot="20033384">
              <a:off x="1845839" y="1091330"/>
              <a:ext cx="108000" cy="108000"/>
            </a:xfrm>
            <a:prstGeom prst="pie">
              <a:avLst>
                <a:gd name="adj1" fmla="val 1298855"/>
                <a:gd name="adj2" fmla="val 1252434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74402DB-7422-4CDC-904F-A19702E7F58A}"/>
              </a:ext>
            </a:extLst>
          </p:cNvPr>
          <p:cNvSpPr txBox="1"/>
          <p:nvPr/>
        </p:nvSpPr>
        <p:spPr>
          <a:xfrm>
            <a:off x="1669736" y="865669"/>
            <a:ext cx="3926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</a:rPr>
              <a:t>머선이리고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67FA309-34B1-4C69-818D-F192A573816B}"/>
              </a:ext>
            </a:extLst>
          </p:cNvPr>
          <p:cNvSpPr/>
          <p:nvPr/>
        </p:nvSpPr>
        <p:spPr>
          <a:xfrm rot="18900000">
            <a:off x="5917754" y="1165661"/>
            <a:ext cx="181866" cy="157726"/>
          </a:xfrm>
          <a:prstGeom prst="rightArrow">
            <a:avLst>
              <a:gd name="adj1" fmla="val 25405"/>
              <a:gd name="adj2" fmla="val 438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979B20-A3D6-4ABD-8768-0F71A68C79D6}"/>
              </a:ext>
            </a:extLst>
          </p:cNvPr>
          <p:cNvSpPr/>
          <p:nvPr/>
        </p:nvSpPr>
        <p:spPr>
          <a:xfrm>
            <a:off x="5495924" y="2248382"/>
            <a:ext cx="1224915" cy="358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주식투자 </a:t>
            </a:r>
            <a:r>
              <a:rPr lang="en-US" altLang="ko-KR" sz="1200" b="1" dirty="0">
                <a:solidFill>
                  <a:schemeClr val="tx1"/>
                </a:solidFill>
              </a:rPr>
              <a:t>MBTI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1BEAC-B910-45E8-9D47-77ED1C5A57CA}"/>
              </a:ext>
            </a:extLst>
          </p:cNvPr>
          <p:cNvSpPr/>
          <p:nvPr/>
        </p:nvSpPr>
        <p:spPr>
          <a:xfrm>
            <a:off x="5495924" y="2734426"/>
            <a:ext cx="1224915" cy="358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부의 원칙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51C2B3-E819-4236-9EFA-83DDFD37DF24}"/>
              </a:ext>
            </a:extLst>
          </p:cNvPr>
          <p:cNvSpPr/>
          <p:nvPr/>
        </p:nvSpPr>
        <p:spPr>
          <a:xfrm>
            <a:off x="5495924" y="3220470"/>
            <a:ext cx="1224915" cy="358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Ai </a:t>
            </a:r>
            <a:r>
              <a:rPr lang="ko-KR" altLang="en-US" sz="1300" b="1" dirty="0">
                <a:solidFill>
                  <a:schemeClr val="tx1"/>
                </a:solidFill>
              </a:rPr>
              <a:t>트레이더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D60F57-F4A0-4628-A87E-684C33C8A4A7}"/>
              </a:ext>
            </a:extLst>
          </p:cNvPr>
          <p:cNvSpPr/>
          <p:nvPr/>
        </p:nvSpPr>
        <p:spPr>
          <a:xfrm>
            <a:off x="5484884" y="3706514"/>
            <a:ext cx="1224915" cy="35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번개 대출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337EF6-851C-40C4-8D23-F2F462278AF1}"/>
              </a:ext>
            </a:extLst>
          </p:cNvPr>
          <p:cNvSpPr/>
          <p:nvPr/>
        </p:nvSpPr>
        <p:spPr>
          <a:xfrm>
            <a:off x="5507830" y="2755429"/>
            <a:ext cx="164307" cy="93980"/>
          </a:xfrm>
          <a:prstGeom prst="roundRect">
            <a:avLst>
              <a:gd name="adj" fmla="val 3763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ad</a:t>
            </a:r>
            <a:endParaRPr lang="ko-KR" altLang="en-US" sz="8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3424502-C952-490C-A712-38D8E9387482}"/>
              </a:ext>
            </a:extLst>
          </p:cNvPr>
          <p:cNvSpPr/>
          <p:nvPr/>
        </p:nvSpPr>
        <p:spPr>
          <a:xfrm>
            <a:off x="5507830" y="3244091"/>
            <a:ext cx="164307" cy="93980"/>
          </a:xfrm>
          <a:prstGeom prst="roundRect">
            <a:avLst>
              <a:gd name="adj" fmla="val 3763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ad</a:t>
            </a:r>
            <a:endParaRPr lang="ko-KR" altLang="en-US" sz="8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71BFDD0-E79D-4D3C-B864-6371056AF883}"/>
              </a:ext>
            </a:extLst>
          </p:cNvPr>
          <p:cNvSpPr/>
          <p:nvPr/>
        </p:nvSpPr>
        <p:spPr>
          <a:xfrm>
            <a:off x="5507830" y="3732753"/>
            <a:ext cx="164307" cy="93980"/>
          </a:xfrm>
          <a:prstGeom prst="roundRect">
            <a:avLst>
              <a:gd name="adj" fmla="val 3763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ad</a:t>
            </a:r>
            <a:endParaRPr lang="ko-KR" altLang="en-US" sz="8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AAE3C62-D664-46DA-A9A7-97260C3667D3}"/>
              </a:ext>
            </a:extLst>
          </p:cNvPr>
          <p:cNvSpPr/>
          <p:nvPr/>
        </p:nvSpPr>
        <p:spPr>
          <a:xfrm>
            <a:off x="825500" y="1687830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개미 단색으로 채워진">
            <a:extLst>
              <a:ext uri="{FF2B5EF4-FFF2-40B4-BE49-F238E27FC236}">
                <a16:creationId xmlns:a16="http://schemas.microsoft.com/office/drawing/2014/main" id="{E43A4D98-93A1-4A2D-BE8D-8BE0C1FD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1790277"/>
            <a:ext cx="741180" cy="7411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25E1D51-C585-4F4F-AD62-6413C8C7216E}"/>
              </a:ext>
            </a:extLst>
          </p:cNvPr>
          <p:cNvSpPr txBox="1"/>
          <p:nvPr/>
        </p:nvSpPr>
        <p:spPr>
          <a:xfrm>
            <a:off x="1631632" y="1753676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082815-517D-4965-B1AA-4B5249F3F1C2}"/>
              </a:ext>
            </a:extLst>
          </p:cNvPr>
          <p:cNvSpPr txBox="1"/>
          <p:nvPr/>
        </p:nvSpPr>
        <p:spPr>
          <a:xfrm>
            <a:off x="1631632" y="2037712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3F36FB-E509-4F9D-85D8-C582B1A1B4C1}"/>
              </a:ext>
            </a:extLst>
          </p:cNvPr>
          <p:cNvSpPr txBox="1"/>
          <p:nvPr/>
        </p:nvSpPr>
        <p:spPr>
          <a:xfrm>
            <a:off x="1611643" y="2538647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B93DED-2E8F-4BD0-B968-5776ADEDC5FE}"/>
              </a:ext>
            </a:extLst>
          </p:cNvPr>
          <p:cNvSpPr txBox="1"/>
          <p:nvPr/>
        </p:nvSpPr>
        <p:spPr>
          <a:xfrm>
            <a:off x="1036211" y="2524719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F991FD7A-DE75-401A-B5DC-EC921DB568D1}"/>
              </a:ext>
            </a:extLst>
          </p:cNvPr>
          <p:cNvSpPr/>
          <p:nvPr/>
        </p:nvSpPr>
        <p:spPr>
          <a:xfrm>
            <a:off x="870636" y="1722284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3EAE38-29FD-46A1-81E2-BB0861753B77}"/>
              </a:ext>
            </a:extLst>
          </p:cNvPr>
          <p:cNvSpPr txBox="1"/>
          <p:nvPr/>
        </p:nvSpPr>
        <p:spPr>
          <a:xfrm>
            <a:off x="4885320" y="2573280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D7B9713-8A76-450F-BB01-10C274D9D2ED}"/>
              </a:ext>
            </a:extLst>
          </p:cNvPr>
          <p:cNvGrpSpPr/>
          <p:nvPr/>
        </p:nvGrpSpPr>
        <p:grpSpPr>
          <a:xfrm>
            <a:off x="5022135" y="1792607"/>
            <a:ext cx="264183" cy="369309"/>
            <a:chOff x="5022135" y="1792607"/>
            <a:chExt cx="264183" cy="369309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F935DF79-FE06-4FF5-93D2-2D6C9469C60A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2134F7-D063-4B68-BD25-8FD18624F324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5C0546E3-8AD3-49D0-A73F-CE6CFE25D3FB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1681BE-1F1F-4CB3-8838-6C44A8442410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75" name="그래픽 74" descr="반복 윤곽선">
              <a:extLst>
                <a:ext uri="{FF2B5EF4-FFF2-40B4-BE49-F238E27FC236}">
                  <a16:creationId xmlns:a16="http://schemas.microsoft.com/office/drawing/2014/main" id="{9BE5370D-391F-414B-ABEA-07F9EACBA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18B262-25B2-4A23-A4EE-8599F17C2BEB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424EFA5-82C5-46DF-8F7C-82B652C6B06F}"/>
              </a:ext>
            </a:extLst>
          </p:cNvPr>
          <p:cNvSpPr/>
          <p:nvPr/>
        </p:nvSpPr>
        <p:spPr>
          <a:xfrm>
            <a:off x="825500" y="2857175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그래픽 111" descr="개미 단색으로 채워진">
            <a:extLst>
              <a:ext uri="{FF2B5EF4-FFF2-40B4-BE49-F238E27FC236}">
                <a16:creationId xmlns:a16="http://schemas.microsoft.com/office/drawing/2014/main" id="{F3AA4705-C139-4716-A7DC-C4EC4C83B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2959622"/>
            <a:ext cx="741180" cy="74118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80F7513-AE8A-4B58-8E24-7FD34F629CB7}"/>
              </a:ext>
            </a:extLst>
          </p:cNvPr>
          <p:cNvSpPr txBox="1"/>
          <p:nvPr/>
        </p:nvSpPr>
        <p:spPr>
          <a:xfrm>
            <a:off x="1631632" y="2923021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367B28-5D9E-4BE2-855E-F74385ACEE49}"/>
              </a:ext>
            </a:extLst>
          </p:cNvPr>
          <p:cNvSpPr txBox="1"/>
          <p:nvPr/>
        </p:nvSpPr>
        <p:spPr>
          <a:xfrm>
            <a:off x="1631632" y="3207057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ED588-19E8-4346-86C3-C9850BCCC8BA}"/>
              </a:ext>
            </a:extLst>
          </p:cNvPr>
          <p:cNvSpPr txBox="1"/>
          <p:nvPr/>
        </p:nvSpPr>
        <p:spPr>
          <a:xfrm>
            <a:off x="1611643" y="3707992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F38541A-C3B5-44E0-A18E-8330CE24F839}"/>
              </a:ext>
            </a:extLst>
          </p:cNvPr>
          <p:cNvSpPr txBox="1"/>
          <p:nvPr/>
        </p:nvSpPr>
        <p:spPr>
          <a:xfrm>
            <a:off x="1036211" y="3694064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17" name="더하기 기호 116">
            <a:extLst>
              <a:ext uri="{FF2B5EF4-FFF2-40B4-BE49-F238E27FC236}">
                <a16:creationId xmlns:a16="http://schemas.microsoft.com/office/drawing/2014/main" id="{D5BBCDC2-286C-41A1-8F6B-F1418662A688}"/>
              </a:ext>
            </a:extLst>
          </p:cNvPr>
          <p:cNvSpPr/>
          <p:nvPr/>
        </p:nvSpPr>
        <p:spPr>
          <a:xfrm>
            <a:off x="870636" y="2891629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1BEDE6-F7E3-45C9-973A-1BBABDCCA440}"/>
              </a:ext>
            </a:extLst>
          </p:cNvPr>
          <p:cNvSpPr txBox="1"/>
          <p:nvPr/>
        </p:nvSpPr>
        <p:spPr>
          <a:xfrm>
            <a:off x="4885320" y="3742625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69F3494-2A3A-45D7-82AB-4121630B3516}"/>
              </a:ext>
            </a:extLst>
          </p:cNvPr>
          <p:cNvGrpSpPr/>
          <p:nvPr/>
        </p:nvGrpSpPr>
        <p:grpSpPr>
          <a:xfrm>
            <a:off x="5022135" y="2961952"/>
            <a:ext cx="264183" cy="369309"/>
            <a:chOff x="5022135" y="1792607"/>
            <a:chExt cx="264183" cy="369309"/>
          </a:xfrm>
        </p:grpSpPr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4AB27669-3ACE-47CB-B6C5-3EF8D59FE1F4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AA924D-D395-430D-8E05-274978FF0878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C9D5C4D0-0F95-460D-943E-B7C95ED9E9DF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7D00C3B-7986-4425-A039-65CC1BCB1B73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24" name="그래픽 123" descr="반복 윤곽선">
              <a:extLst>
                <a:ext uri="{FF2B5EF4-FFF2-40B4-BE49-F238E27FC236}">
                  <a16:creationId xmlns:a16="http://schemas.microsoft.com/office/drawing/2014/main" id="{120A4386-5194-406D-BE87-FCBFDE7A7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E3AB6D-E9FA-4B34-A8EF-939C4E46F7BC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5556FD0-257A-4DAA-AF9E-6294EE68D3B1}"/>
              </a:ext>
            </a:extLst>
          </p:cNvPr>
          <p:cNvSpPr/>
          <p:nvPr/>
        </p:nvSpPr>
        <p:spPr>
          <a:xfrm>
            <a:off x="825500" y="4025288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래픽 126" descr="개미 단색으로 채워진">
            <a:extLst>
              <a:ext uri="{FF2B5EF4-FFF2-40B4-BE49-F238E27FC236}">
                <a16:creationId xmlns:a16="http://schemas.microsoft.com/office/drawing/2014/main" id="{8A882570-5E68-4C23-917C-715C5181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4127735"/>
            <a:ext cx="741180" cy="74118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55FC1EE-B3F0-4DFB-8EB5-89BD09041122}"/>
              </a:ext>
            </a:extLst>
          </p:cNvPr>
          <p:cNvSpPr txBox="1"/>
          <p:nvPr/>
        </p:nvSpPr>
        <p:spPr>
          <a:xfrm>
            <a:off x="1631632" y="4091134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43C3EC-C0A7-46B2-A247-FC98298F4458}"/>
              </a:ext>
            </a:extLst>
          </p:cNvPr>
          <p:cNvSpPr txBox="1"/>
          <p:nvPr/>
        </p:nvSpPr>
        <p:spPr>
          <a:xfrm>
            <a:off x="1631632" y="4375170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8DD0F14-C296-4690-899D-27936F3B478E}"/>
              </a:ext>
            </a:extLst>
          </p:cNvPr>
          <p:cNvSpPr txBox="1"/>
          <p:nvPr/>
        </p:nvSpPr>
        <p:spPr>
          <a:xfrm>
            <a:off x="1611643" y="4876105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653608-BAC3-46A7-B768-01DF657A0580}"/>
              </a:ext>
            </a:extLst>
          </p:cNvPr>
          <p:cNvSpPr txBox="1"/>
          <p:nvPr/>
        </p:nvSpPr>
        <p:spPr>
          <a:xfrm>
            <a:off x="1036211" y="4862177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32" name="더하기 기호 131">
            <a:extLst>
              <a:ext uri="{FF2B5EF4-FFF2-40B4-BE49-F238E27FC236}">
                <a16:creationId xmlns:a16="http://schemas.microsoft.com/office/drawing/2014/main" id="{9BE9C25F-B52F-45BD-A4DE-129347039502}"/>
              </a:ext>
            </a:extLst>
          </p:cNvPr>
          <p:cNvSpPr/>
          <p:nvPr/>
        </p:nvSpPr>
        <p:spPr>
          <a:xfrm>
            <a:off x="870636" y="4059742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31B1E1B-17CD-4FCB-AE23-A876A4704A28}"/>
              </a:ext>
            </a:extLst>
          </p:cNvPr>
          <p:cNvSpPr txBox="1"/>
          <p:nvPr/>
        </p:nvSpPr>
        <p:spPr>
          <a:xfrm>
            <a:off x="4885320" y="4910738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8C5CF7-5094-4BCD-89E7-1A2BA811D0E9}"/>
              </a:ext>
            </a:extLst>
          </p:cNvPr>
          <p:cNvGrpSpPr/>
          <p:nvPr/>
        </p:nvGrpSpPr>
        <p:grpSpPr>
          <a:xfrm>
            <a:off x="5022135" y="4130065"/>
            <a:ext cx="264183" cy="369309"/>
            <a:chOff x="5022135" y="1792607"/>
            <a:chExt cx="264183" cy="369309"/>
          </a:xfrm>
        </p:grpSpPr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EA7AC607-DB26-47E1-A4AE-4FAD7F8593DC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F5EABE-F99A-40E0-93CC-C26EBD3C3422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2B58E4CF-4E4A-47FD-80E4-BEB8F2C32A31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00D136-021B-4F27-945A-4FCE91CC47A5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39" name="그래픽 138" descr="반복 윤곽선">
              <a:extLst>
                <a:ext uri="{FF2B5EF4-FFF2-40B4-BE49-F238E27FC236}">
                  <a16:creationId xmlns:a16="http://schemas.microsoft.com/office/drawing/2014/main" id="{37DC6B7A-83F6-40DC-9306-A3EEEE82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200CFD9-195B-42D4-9109-D5F04887C429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31AAC514-09B6-4B15-9962-B76FACDD6A24}"/>
              </a:ext>
            </a:extLst>
          </p:cNvPr>
          <p:cNvSpPr/>
          <p:nvPr/>
        </p:nvSpPr>
        <p:spPr>
          <a:xfrm>
            <a:off x="825500" y="5197343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8" name="그래픽 157" descr="개미 단색으로 채워진">
            <a:extLst>
              <a:ext uri="{FF2B5EF4-FFF2-40B4-BE49-F238E27FC236}">
                <a16:creationId xmlns:a16="http://schemas.microsoft.com/office/drawing/2014/main" id="{EED2B53F-7233-450D-8CF7-A343F6C8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5299790"/>
            <a:ext cx="741180" cy="74118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5B895E07-4A78-42F9-B477-6FE1BFFA645F}"/>
              </a:ext>
            </a:extLst>
          </p:cNvPr>
          <p:cNvSpPr txBox="1"/>
          <p:nvPr/>
        </p:nvSpPr>
        <p:spPr>
          <a:xfrm>
            <a:off x="1631632" y="5263189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9206EA4-A9AC-4C2B-9D51-DF88DF86FAFA}"/>
              </a:ext>
            </a:extLst>
          </p:cNvPr>
          <p:cNvSpPr txBox="1"/>
          <p:nvPr/>
        </p:nvSpPr>
        <p:spPr>
          <a:xfrm>
            <a:off x="1631632" y="5547225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8BFA388-2228-4001-AE30-7BA6AFF2F90E}"/>
              </a:ext>
            </a:extLst>
          </p:cNvPr>
          <p:cNvSpPr txBox="1"/>
          <p:nvPr/>
        </p:nvSpPr>
        <p:spPr>
          <a:xfrm>
            <a:off x="1611643" y="6048160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A3A7B0E-0566-451C-B3E2-3E2717B6C686}"/>
              </a:ext>
            </a:extLst>
          </p:cNvPr>
          <p:cNvSpPr txBox="1"/>
          <p:nvPr/>
        </p:nvSpPr>
        <p:spPr>
          <a:xfrm>
            <a:off x="1036211" y="6034232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63" name="더하기 기호 162">
            <a:extLst>
              <a:ext uri="{FF2B5EF4-FFF2-40B4-BE49-F238E27FC236}">
                <a16:creationId xmlns:a16="http://schemas.microsoft.com/office/drawing/2014/main" id="{D90A5BD5-45CC-4BCB-A6EC-C9C8DBC2F74C}"/>
              </a:ext>
            </a:extLst>
          </p:cNvPr>
          <p:cNvSpPr/>
          <p:nvPr/>
        </p:nvSpPr>
        <p:spPr>
          <a:xfrm>
            <a:off x="870636" y="5231797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A7CF21A-71C2-4409-B1F6-32B2EEEACF0F}"/>
              </a:ext>
            </a:extLst>
          </p:cNvPr>
          <p:cNvSpPr txBox="1"/>
          <p:nvPr/>
        </p:nvSpPr>
        <p:spPr>
          <a:xfrm>
            <a:off x="4885320" y="6082793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6037A00-267C-4CA7-AA4A-8695419EE694}"/>
              </a:ext>
            </a:extLst>
          </p:cNvPr>
          <p:cNvGrpSpPr/>
          <p:nvPr/>
        </p:nvGrpSpPr>
        <p:grpSpPr>
          <a:xfrm>
            <a:off x="5022135" y="5302120"/>
            <a:ext cx="264183" cy="369309"/>
            <a:chOff x="5022135" y="1792607"/>
            <a:chExt cx="264183" cy="369309"/>
          </a:xfrm>
        </p:grpSpPr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9BD01A1E-60DE-40E5-A8EB-C05FA26145F0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BC64E9A-2921-4469-A97D-AD34ADDF8FB9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B6AF2C20-1B38-4E38-9279-FD87A5F9B379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1221DA1-B973-40A2-A362-C0558185ABC4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70" name="그래픽 169" descr="반복 윤곽선">
              <a:extLst>
                <a:ext uri="{FF2B5EF4-FFF2-40B4-BE49-F238E27FC236}">
                  <a16:creationId xmlns:a16="http://schemas.microsoft.com/office/drawing/2014/main" id="{1E85558A-BB14-4C5C-9F54-BC325E2D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E6D22BA-0672-473F-8E38-1A87FD75C1CA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535FC8-C89F-44FE-9A0C-66C2E84401EC}"/>
              </a:ext>
            </a:extLst>
          </p:cNvPr>
          <p:cNvSpPr/>
          <p:nvPr/>
        </p:nvSpPr>
        <p:spPr>
          <a:xfrm>
            <a:off x="742950" y="6279904"/>
            <a:ext cx="4764880" cy="1120274"/>
          </a:xfrm>
          <a:prstGeom prst="rect">
            <a:avLst/>
          </a:prstGeom>
          <a:gradFill>
            <a:gsLst>
              <a:gs pos="71000">
                <a:schemeClr val="bg1"/>
              </a:gs>
              <a:gs pos="100000">
                <a:schemeClr val="bg1">
                  <a:alpha val="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92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BE6F17C5-17CE-4984-9B0E-8F6C26988747}"/>
              </a:ext>
            </a:extLst>
          </p:cNvPr>
          <p:cNvSpPr/>
          <p:nvPr/>
        </p:nvSpPr>
        <p:spPr>
          <a:xfrm>
            <a:off x="825500" y="6349984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3" name="그래픽 172" descr="개미 단색으로 채워진">
            <a:extLst>
              <a:ext uri="{FF2B5EF4-FFF2-40B4-BE49-F238E27FC236}">
                <a16:creationId xmlns:a16="http://schemas.microsoft.com/office/drawing/2014/main" id="{86F2CA40-B346-4253-98FC-441E359EC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6452431"/>
            <a:ext cx="741180" cy="741180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195A3A38-9238-463A-A231-FEFF57691FF9}"/>
              </a:ext>
            </a:extLst>
          </p:cNvPr>
          <p:cNvSpPr txBox="1"/>
          <p:nvPr/>
        </p:nvSpPr>
        <p:spPr>
          <a:xfrm>
            <a:off x="1631632" y="6415830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AAEA78-8F2C-4B5B-A9A4-87E71DEF9897}"/>
              </a:ext>
            </a:extLst>
          </p:cNvPr>
          <p:cNvSpPr txBox="1"/>
          <p:nvPr/>
        </p:nvSpPr>
        <p:spPr>
          <a:xfrm>
            <a:off x="1631632" y="6699866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09FF71D-E31E-47B3-9586-FBA1C4DD71E8}"/>
              </a:ext>
            </a:extLst>
          </p:cNvPr>
          <p:cNvSpPr txBox="1"/>
          <p:nvPr/>
        </p:nvSpPr>
        <p:spPr>
          <a:xfrm>
            <a:off x="1611643" y="7200801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A06808-DFF9-4056-A74E-AB6D891C9DFD}"/>
              </a:ext>
            </a:extLst>
          </p:cNvPr>
          <p:cNvSpPr txBox="1"/>
          <p:nvPr/>
        </p:nvSpPr>
        <p:spPr>
          <a:xfrm>
            <a:off x="1036211" y="7186873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78" name="더하기 기호 177">
            <a:extLst>
              <a:ext uri="{FF2B5EF4-FFF2-40B4-BE49-F238E27FC236}">
                <a16:creationId xmlns:a16="http://schemas.microsoft.com/office/drawing/2014/main" id="{2FD58166-51A5-48AD-8838-2F1C0F08735C}"/>
              </a:ext>
            </a:extLst>
          </p:cNvPr>
          <p:cNvSpPr/>
          <p:nvPr/>
        </p:nvSpPr>
        <p:spPr>
          <a:xfrm>
            <a:off x="870636" y="6384438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C56AE1-FF81-456B-B5DB-77A0972C4377}"/>
              </a:ext>
            </a:extLst>
          </p:cNvPr>
          <p:cNvSpPr txBox="1"/>
          <p:nvPr/>
        </p:nvSpPr>
        <p:spPr>
          <a:xfrm>
            <a:off x="4885320" y="7235434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FE07F5C6-EFE6-444A-A18C-A10D85925231}"/>
              </a:ext>
            </a:extLst>
          </p:cNvPr>
          <p:cNvGrpSpPr/>
          <p:nvPr/>
        </p:nvGrpSpPr>
        <p:grpSpPr>
          <a:xfrm>
            <a:off x="5022135" y="6454761"/>
            <a:ext cx="264183" cy="369309"/>
            <a:chOff x="5022135" y="1792607"/>
            <a:chExt cx="264183" cy="369309"/>
          </a:xfrm>
        </p:grpSpPr>
        <p:sp>
          <p:nvSpPr>
            <p:cNvPr id="181" name="이등변 삼각형 180">
              <a:extLst>
                <a:ext uri="{FF2B5EF4-FFF2-40B4-BE49-F238E27FC236}">
                  <a16:creationId xmlns:a16="http://schemas.microsoft.com/office/drawing/2014/main" id="{6435AD0D-FFEE-4F56-B853-D87AF209EBF4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C0908A1-F945-409A-8BEE-3FB6FDF05215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42800AA-5534-4DDB-BF26-A615E346DED0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81916F7-6F26-4013-8803-FEA3951491A2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85" name="그래픽 184" descr="반복 윤곽선">
              <a:extLst>
                <a:ext uri="{FF2B5EF4-FFF2-40B4-BE49-F238E27FC236}">
                  <a16:creationId xmlns:a16="http://schemas.microsoft.com/office/drawing/2014/main" id="{2A0DF982-B923-42C5-BC73-F4FE9553F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2F20376-668A-4CD8-BC96-78E54A5B591D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838E71-A05A-4F23-A6FB-A16D07CE89DA}"/>
              </a:ext>
            </a:extLst>
          </p:cNvPr>
          <p:cNvSpPr/>
          <p:nvPr/>
        </p:nvSpPr>
        <p:spPr>
          <a:xfrm>
            <a:off x="0" y="0"/>
            <a:ext cx="6858000" cy="519113"/>
          </a:xfrm>
          <a:prstGeom prst="rect">
            <a:avLst/>
          </a:prstGeom>
          <a:solidFill>
            <a:srgbClr val="E13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7573D-BFD9-488F-A72A-4C077EB77348}"/>
              </a:ext>
            </a:extLst>
          </p:cNvPr>
          <p:cNvSpPr/>
          <p:nvPr/>
        </p:nvSpPr>
        <p:spPr>
          <a:xfrm>
            <a:off x="456" y="28724"/>
            <a:ext cx="158199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cHEWzOO</a:t>
            </a:r>
            <a:endParaRPr lang="en-US" altLang="ko-KR" sz="2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733BED-0A56-44FD-8FE7-400098B1AB6A}"/>
              </a:ext>
            </a:extLst>
          </p:cNvPr>
          <p:cNvSpPr/>
          <p:nvPr/>
        </p:nvSpPr>
        <p:spPr>
          <a:xfrm>
            <a:off x="4429126" y="101600"/>
            <a:ext cx="1904999" cy="319087"/>
          </a:xfrm>
          <a:prstGeom prst="roundRect">
            <a:avLst>
              <a:gd name="adj" fmla="val 50000"/>
            </a:avLst>
          </a:prstGeom>
          <a:solidFill>
            <a:srgbClr val="8E1D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6775B7-8A91-408B-98B5-27CAD4E5F62C}"/>
              </a:ext>
            </a:extLst>
          </p:cNvPr>
          <p:cNvGrpSpPr/>
          <p:nvPr/>
        </p:nvGrpSpPr>
        <p:grpSpPr>
          <a:xfrm>
            <a:off x="6034091" y="183353"/>
            <a:ext cx="126503" cy="168274"/>
            <a:chOff x="6031709" y="174623"/>
            <a:chExt cx="126503" cy="16827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7958E7-27EA-4DD0-A3C4-C3D0C9D8CAE9}"/>
                </a:ext>
              </a:extLst>
            </p:cNvPr>
            <p:cNvSpPr/>
            <p:nvPr/>
          </p:nvSpPr>
          <p:spPr>
            <a:xfrm>
              <a:off x="6031709" y="174623"/>
              <a:ext cx="126503" cy="11906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E65A41-209C-4CE2-B452-7613A88B6BE1}"/>
                </a:ext>
              </a:extLst>
            </p:cNvPr>
            <p:cNvCxnSpPr>
              <a:cxnSpLocks/>
            </p:cNvCxnSpPr>
            <p:nvPr/>
          </p:nvCxnSpPr>
          <p:spPr>
            <a:xfrm>
              <a:off x="6118771" y="273838"/>
              <a:ext cx="39441" cy="69059"/>
            </a:xfrm>
            <a:prstGeom prst="lin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814C95-BD7F-481D-A2C6-B40BA69FA383}"/>
              </a:ext>
            </a:extLst>
          </p:cNvPr>
          <p:cNvGrpSpPr/>
          <p:nvPr/>
        </p:nvGrpSpPr>
        <p:grpSpPr>
          <a:xfrm>
            <a:off x="6471047" y="171448"/>
            <a:ext cx="285750" cy="177003"/>
            <a:chOff x="6471047" y="169861"/>
            <a:chExt cx="285750" cy="177003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D2A64A9-9EE5-4715-AE63-8ECCF547C551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47" y="169861"/>
              <a:ext cx="285750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221F14C-3B2C-4BAD-A26F-723D2D1D4873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47" y="258362"/>
              <a:ext cx="285750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C4F59BE-20A3-4ED5-9849-C94C8F58C902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47" y="346864"/>
              <a:ext cx="285750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E11908-AA00-4739-8741-644F0F8EA9B0}"/>
              </a:ext>
            </a:extLst>
          </p:cNvPr>
          <p:cNvSpPr/>
          <p:nvPr/>
        </p:nvSpPr>
        <p:spPr>
          <a:xfrm>
            <a:off x="0" y="712470"/>
            <a:ext cx="6858000" cy="7731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452131E-1B9B-405C-85FE-E7EC18BE6424}"/>
              </a:ext>
            </a:extLst>
          </p:cNvPr>
          <p:cNvSpPr/>
          <p:nvPr/>
        </p:nvSpPr>
        <p:spPr>
          <a:xfrm>
            <a:off x="5683250" y="1099026"/>
            <a:ext cx="650874" cy="319087"/>
          </a:xfrm>
          <a:prstGeom prst="roundRect">
            <a:avLst>
              <a:gd name="adj" fmla="val 50000"/>
            </a:avLst>
          </a:prstGeom>
          <a:solidFill>
            <a:srgbClr val="E13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EA6D83-F37A-4844-9101-50545411CA79}"/>
              </a:ext>
            </a:extLst>
          </p:cNvPr>
          <p:cNvGrpSpPr/>
          <p:nvPr/>
        </p:nvGrpSpPr>
        <p:grpSpPr>
          <a:xfrm>
            <a:off x="1110746" y="828647"/>
            <a:ext cx="388144" cy="554041"/>
            <a:chOff x="1705767" y="955671"/>
            <a:chExt cx="388144" cy="554041"/>
          </a:xfrm>
        </p:grpSpPr>
        <p:sp>
          <p:nvSpPr>
            <p:cNvPr id="24" name="순서도: 지연 23">
              <a:extLst>
                <a:ext uri="{FF2B5EF4-FFF2-40B4-BE49-F238E27FC236}">
                  <a16:creationId xmlns:a16="http://schemas.microsoft.com/office/drawing/2014/main" id="{EDBB127B-5FAA-4BE2-8AA7-713FF9B33BF0}"/>
                </a:ext>
              </a:extLst>
            </p:cNvPr>
            <p:cNvSpPr/>
            <p:nvPr/>
          </p:nvSpPr>
          <p:spPr>
            <a:xfrm rot="16200000">
              <a:off x="1761674" y="1177476"/>
              <a:ext cx="276329" cy="388144"/>
            </a:xfrm>
            <a:prstGeom prst="flowChartDelay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393C6C6-0463-4ACF-89AF-BEEA6706D60C}"/>
                </a:ext>
              </a:extLst>
            </p:cNvPr>
            <p:cNvSpPr/>
            <p:nvPr/>
          </p:nvSpPr>
          <p:spPr>
            <a:xfrm>
              <a:off x="1740296" y="955671"/>
              <a:ext cx="319087" cy="3190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부분 원형 22">
              <a:extLst>
                <a:ext uri="{FF2B5EF4-FFF2-40B4-BE49-F238E27FC236}">
                  <a16:creationId xmlns:a16="http://schemas.microsoft.com/office/drawing/2014/main" id="{6A873831-FA22-450D-BCD7-561601F5601E}"/>
                </a:ext>
              </a:extLst>
            </p:cNvPr>
            <p:cNvSpPr/>
            <p:nvPr/>
          </p:nvSpPr>
          <p:spPr>
            <a:xfrm rot="20033384">
              <a:off x="1845839" y="1091330"/>
              <a:ext cx="108000" cy="108000"/>
            </a:xfrm>
            <a:prstGeom prst="pie">
              <a:avLst>
                <a:gd name="adj1" fmla="val 1298855"/>
                <a:gd name="adj2" fmla="val 1252434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74402DB-7422-4CDC-904F-A19702E7F58A}"/>
              </a:ext>
            </a:extLst>
          </p:cNvPr>
          <p:cNvSpPr txBox="1"/>
          <p:nvPr/>
        </p:nvSpPr>
        <p:spPr>
          <a:xfrm>
            <a:off x="1669736" y="865669"/>
            <a:ext cx="39262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</a:rPr>
              <a:t>머선이리고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67FA309-34B1-4C69-818D-F192A573816B}"/>
              </a:ext>
            </a:extLst>
          </p:cNvPr>
          <p:cNvSpPr/>
          <p:nvPr/>
        </p:nvSpPr>
        <p:spPr>
          <a:xfrm rot="18900000">
            <a:off x="5917754" y="1165661"/>
            <a:ext cx="181866" cy="157726"/>
          </a:xfrm>
          <a:prstGeom prst="rightArrow">
            <a:avLst>
              <a:gd name="adj1" fmla="val 25405"/>
              <a:gd name="adj2" fmla="val 438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979B20-A3D6-4ABD-8768-0F71A68C79D6}"/>
              </a:ext>
            </a:extLst>
          </p:cNvPr>
          <p:cNvSpPr/>
          <p:nvPr/>
        </p:nvSpPr>
        <p:spPr>
          <a:xfrm>
            <a:off x="5495924" y="2248382"/>
            <a:ext cx="1224915" cy="3581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주식투자 </a:t>
            </a:r>
            <a:r>
              <a:rPr lang="en-US" altLang="ko-KR" sz="1200" b="1" dirty="0">
                <a:solidFill>
                  <a:schemeClr val="tx1"/>
                </a:solidFill>
              </a:rPr>
              <a:t>MBTI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1BEAC-B910-45E8-9D47-77ED1C5A57CA}"/>
              </a:ext>
            </a:extLst>
          </p:cNvPr>
          <p:cNvSpPr/>
          <p:nvPr/>
        </p:nvSpPr>
        <p:spPr>
          <a:xfrm>
            <a:off x="5495924" y="2734426"/>
            <a:ext cx="1224915" cy="358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부의 원칙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51C2B3-E819-4236-9EFA-83DDFD37DF24}"/>
              </a:ext>
            </a:extLst>
          </p:cNvPr>
          <p:cNvSpPr/>
          <p:nvPr/>
        </p:nvSpPr>
        <p:spPr>
          <a:xfrm>
            <a:off x="5495924" y="3220470"/>
            <a:ext cx="1224915" cy="358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Ai </a:t>
            </a:r>
            <a:r>
              <a:rPr lang="ko-KR" altLang="en-US" sz="1300" b="1" dirty="0">
                <a:solidFill>
                  <a:schemeClr val="tx1"/>
                </a:solidFill>
              </a:rPr>
              <a:t>트레이더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D60F57-F4A0-4628-A87E-684C33C8A4A7}"/>
              </a:ext>
            </a:extLst>
          </p:cNvPr>
          <p:cNvSpPr/>
          <p:nvPr/>
        </p:nvSpPr>
        <p:spPr>
          <a:xfrm>
            <a:off x="5484884" y="3706514"/>
            <a:ext cx="1224915" cy="358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번개 대출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337EF6-851C-40C4-8D23-F2F462278AF1}"/>
              </a:ext>
            </a:extLst>
          </p:cNvPr>
          <p:cNvSpPr/>
          <p:nvPr/>
        </p:nvSpPr>
        <p:spPr>
          <a:xfrm>
            <a:off x="5507830" y="2755429"/>
            <a:ext cx="164307" cy="93980"/>
          </a:xfrm>
          <a:prstGeom prst="roundRect">
            <a:avLst>
              <a:gd name="adj" fmla="val 3763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ad</a:t>
            </a:r>
            <a:endParaRPr lang="ko-KR" altLang="en-US" sz="8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3424502-C952-490C-A712-38D8E9387482}"/>
              </a:ext>
            </a:extLst>
          </p:cNvPr>
          <p:cNvSpPr/>
          <p:nvPr/>
        </p:nvSpPr>
        <p:spPr>
          <a:xfrm>
            <a:off x="5507830" y="3244091"/>
            <a:ext cx="164307" cy="93980"/>
          </a:xfrm>
          <a:prstGeom prst="roundRect">
            <a:avLst>
              <a:gd name="adj" fmla="val 3763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ad</a:t>
            </a:r>
            <a:endParaRPr lang="ko-KR" altLang="en-US" sz="8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71BFDD0-E79D-4D3C-B864-6371056AF883}"/>
              </a:ext>
            </a:extLst>
          </p:cNvPr>
          <p:cNvSpPr/>
          <p:nvPr/>
        </p:nvSpPr>
        <p:spPr>
          <a:xfrm>
            <a:off x="5507830" y="3732753"/>
            <a:ext cx="164307" cy="93980"/>
          </a:xfrm>
          <a:prstGeom prst="roundRect">
            <a:avLst>
              <a:gd name="adj" fmla="val 3763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ad</a:t>
            </a:r>
            <a:endParaRPr lang="ko-KR" altLang="en-US" sz="800" b="1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AAE3C62-D664-46DA-A9A7-97260C3667D3}"/>
              </a:ext>
            </a:extLst>
          </p:cNvPr>
          <p:cNvSpPr/>
          <p:nvPr/>
        </p:nvSpPr>
        <p:spPr>
          <a:xfrm>
            <a:off x="825500" y="1687830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개미 단색으로 채워진">
            <a:extLst>
              <a:ext uri="{FF2B5EF4-FFF2-40B4-BE49-F238E27FC236}">
                <a16:creationId xmlns:a16="http://schemas.microsoft.com/office/drawing/2014/main" id="{E43A4D98-93A1-4A2D-BE8D-8BE0C1FD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1790277"/>
            <a:ext cx="741180" cy="7411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25E1D51-C585-4F4F-AD62-6413C8C7216E}"/>
              </a:ext>
            </a:extLst>
          </p:cNvPr>
          <p:cNvSpPr txBox="1"/>
          <p:nvPr/>
        </p:nvSpPr>
        <p:spPr>
          <a:xfrm>
            <a:off x="1631632" y="1753676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082815-517D-4965-B1AA-4B5249F3F1C2}"/>
              </a:ext>
            </a:extLst>
          </p:cNvPr>
          <p:cNvSpPr txBox="1"/>
          <p:nvPr/>
        </p:nvSpPr>
        <p:spPr>
          <a:xfrm>
            <a:off x="1631632" y="2037712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3F36FB-E509-4F9D-85D8-C582B1A1B4C1}"/>
              </a:ext>
            </a:extLst>
          </p:cNvPr>
          <p:cNvSpPr txBox="1"/>
          <p:nvPr/>
        </p:nvSpPr>
        <p:spPr>
          <a:xfrm>
            <a:off x="1611643" y="2538647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B93DED-2E8F-4BD0-B968-5776ADEDC5FE}"/>
              </a:ext>
            </a:extLst>
          </p:cNvPr>
          <p:cNvSpPr txBox="1"/>
          <p:nvPr/>
        </p:nvSpPr>
        <p:spPr>
          <a:xfrm>
            <a:off x="1036211" y="2524719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F991FD7A-DE75-401A-B5DC-EC921DB568D1}"/>
              </a:ext>
            </a:extLst>
          </p:cNvPr>
          <p:cNvSpPr/>
          <p:nvPr/>
        </p:nvSpPr>
        <p:spPr>
          <a:xfrm>
            <a:off x="870636" y="1722284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3EAE38-29FD-46A1-81E2-BB0861753B77}"/>
              </a:ext>
            </a:extLst>
          </p:cNvPr>
          <p:cNvSpPr txBox="1"/>
          <p:nvPr/>
        </p:nvSpPr>
        <p:spPr>
          <a:xfrm>
            <a:off x="4885320" y="2573280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D7B9713-8A76-450F-BB01-10C274D9D2ED}"/>
              </a:ext>
            </a:extLst>
          </p:cNvPr>
          <p:cNvGrpSpPr/>
          <p:nvPr/>
        </p:nvGrpSpPr>
        <p:grpSpPr>
          <a:xfrm>
            <a:off x="5022135" y="1792607"/>
            <a:ext cx="264183" cy="369309"/>
            <a:chOff x="5022135" y="1792607"/>
            <a:chExt cx="264183" cy="369309"/>
          </a:xfrm>
        </p:grpSpPr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F935DF79-FE06-4FF5-93D2-2D6C9469C60A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2134F7-D063-4B68-BD25-8FD18624F324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5C0546E3-8AD3-49D0-A73F-CE6CFE25D3FB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1681BE-1F1F-4CB3-8838-6C44A8442410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75" name="그래픽 74" descr="반복 윤곽선">
              <a:extLst>
                <a:ext uri="{FF2B5EF4-FFF2-40B4-BE49-F238E27FC236}">
                  <a16:creationId xmlns:a16="http://schemas.microsoft.com/office/drawing/2014/main" id="{9BE5370D-391F-414B-ABEA-07F9EACBA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18B262-25B2-4A23-A4EE-8599F17C2BEB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5424EFA5-82C5-46DF-8F7C-82B652C6B06F}"/>
              </a:ext>
            </a:extLst>
          </p:cNvPr>
          <p:cNvSpPr/>
          <p:nvPr/>
        </p:nvSpPr>
        <p:spPr>
          <a:xfrm>
            <a:off x="825500" y="2857175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그래픽 111" descr="개미 단색으로 채워진">
            <a:extLst>
              <a:ext uri="{FF2B5EF4-FFF2-40B4-BE49-F238E27FC236}">
                <a16:creationId xmlns:a16="http://schemas.microsoft.com/office/drawing/2014/main" id="{F3AA4705-C139-4716-A7DC-C4EC4C83B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2959622"/>
            <a:ext cx="741180" cy="74118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80F7513-AE8A-4B58-8E24-7FD34F629CB7}"/>
              </a:ext>
            </a:extLst>
          </p:cNvPr>
          <p:cNvSpPr txBox="1"/>
          <p:nvPr/>
        </p:nvSpPr>
        <p:spPr>
          <a:xfrm>
            <a:off x="1631632" y="2923021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367B28-5D9E-4BE2-855E-F74385ACEE49}"/>
              </a:ext>
            </a:extLst>
          </p:cNvPr>
          <p:cNvSpPr txBox="1"/>
          <p:nvPr/>
        </p:nvSpPr>
        <p:spPr>
          <a:xfrm>
            <a:off x="1631632" y="3207057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ED588-19E8-4346-86C3-C9850BCCC8BA}"/>
              </a:ext>
            </a:extLst>
          </p:cNvPr>
          <p:cNvSpPr txBox="1"/>
          <p:nvPr/>
        </p:nvSpPr>
        <p:spPr>
          <a:xfrm>
            <a:off x="1611643" y="3707992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F38541A-C3B5-44E0-A18E-8330CE24F839}"/>
              </a:ext>
            </a:extLst>
          </p:cNvPr>
          <p:cNvSpPr txBox="1"/>
          <p:nvPr/>
        </p:nvSpPr>
        <p:spPr>
          <a:xfrm>
            <a:off x="1036211" y="3694064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17" name="더하기 기호 116">
            <a:extLst>
              <a:ext uri="{FF2B5EF4-FFF2-40B4-BE49-F238E27FC236}">
                <a16:creationId xmlns:a16="http://schemas.microsoft.com/office/drawing/2014/main" id="{D5BBCDC2-286C-41A1-8F6B-F1418662A688}"/>
              </a:ext>
            </a:extLst>
          </p:cNvPr>
          <p:cNvSpPr/>
          <p:nvPr/>
        </p:nvSpPr>
        <p:spPr>
          <a:xfrm>
            <a:off x="870636" y="2891629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1BEDE6-F7E3-45C9-973A-1BBABDCCA440}"/>
              </a:ext>
            </a:extLst>
          </p:cNvPr>
          <p:cNvSpPr txBox="1"/>
          <p:nvPr/>
        </p:nvSpPr>
        <p:spPr>
          <a:xfrm>
            <a:off x="4885320" y="3742625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69F3494-2A3A-45D7-82AB-4121630B3516}"/>
              </a:ext>
            </a:extLst>
          </p:cNvPr>
          <p:cNvGrpSpPr/>
          <p:nvPr/>
        </p:nvGrpSpPr>
        <p:grpSpPr>
          <a:xfrm>
            <a:off x="5022135" y="2961952"/>
            <a:ext cx="264183" cy="369309"/>
            <a:chOff x="5022135" y="1792607"/>
            <a:chExt cx="264183" cy="369309"/>
          </a:xfrm>
        </p:grpSpPr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4AB27669-3ACE-47CB-B6C5-3EF8D59FE1F4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AA924D-D395-430D-8E05-274978FF0878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C9D5C4D0-0F95-460D-943E-B7C95ED9E9DF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7D00C3B-7986-4425-A039-65CC1BCB1B73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24" name="그래픽 123" descr="반복 윤곽선">
              <a:extLst>
                <a:ext uri="{FF2B5EF4-FFF2-40B4-BE49-F238E27FC236}">
                  <a16:creationId xmlns:a16="http://schemas.microsoft.com/office/drawing/2014/main" id="{120A4386-5194-406D-BE87-FCBFDE7A7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E3AB6D-E9FA-4B34-A8EF-939C4E46F7BC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35556FD0-257A-4DAA-AF9E-6294EE68D3B1}"/>
              </a:ext>
            </a:extLst>
          </p:cNvPr>
          <p:cNvSpPr/>
          <p:nvPr/>
        </p:nvSpPr>
        <p:spPr>
          <a:xfrm>
            <a:off x="825500" y="4025288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7" name="그래픽 126" descr="개미 단색으로 채워진">
            <a:extLst>
              <a:ext uri="{FF2B5EF4-FFF2-40B4-BE49-F238E27FC236}">
                <a16:creationId xmlns:a16="http://schemas.microsoft.com/office/drawing/2014/main" id="{8A882570-5E68-4C23-917C-715C5181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4127735"/>
            <a:ext cx="741180" cy="74118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255FC1EE-B3F0-4DFB-8EB5-89BD09041122}"/>
              </a:ext>
            </a:extLst>
          </p:cNvPr>
          <p:cNvSpPr txBox="1"/>
          <p:nvPr/>
        </p:nvSpPr>
        <p:spPr>
          <a:xfrm>
            <a:off x="1631632" y="4091134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43C3EC-C0A7-46B2-A247-FC98298F4458}"/>
              </a:ext>
            </a:extLst>
          </p:cNvPr>
          <p:cNvSpPr txBox="1"/>
          <p:nvPr/>
        </p:nvSpPr>
        <p:spPr>
          <a:xfrm>
            <a:off x="1631632" y="4375170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8DD0F14-C296-4690-899D-27936F3B478E}"/>
              </a:ext>
            </a:extLst>
          </p:cNvPr>
          <p:cNvSpPr txBox="1"/>
          <p:nvPr/>
        </p:nvSpPr>
        <p:spPr>
          <a:xfrm>
            <a:off x="1611643" y="4876105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653608-BAC3-46A7-B768-01DF657A0580}"/>
              </a:ext>
            </a:extLst>
          </p:cNvPr>
          <p:cNvSpPr txBox="1"/>
          <p:nvPr/>
        </p:nvSpPr>
        <p:spPr>
          <a:xfrm>
            <a:off x="1036211" y="4862177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32" name="더하기 기호 131">
            <a:extLst>
              <a:ext uri="{FF2B5EF4-FFF2-40B4-BE49-F238E27FC236}">
                <a16:creationId xmlns:a16="http://schemas.microsoft.com/office/drawing/2014/main" id="{9BE9C25F-B52F-45BD-A4DE-129347039502}"/>
              </a:ext>
            </a:extLst>
          </p:cNvPr>
          <p:cNvSpPr/>
          <p:nvPr/>
        </p:nvSpPr>
        <p:spPr>
          <a:xfrm>
            <a:off x="870636" y="4059742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31B1E1B-17CD-4FCB-AE23-A876A4704A28}"/>
              </a:ext>
            </a:extLst>
          </p:cNvPr>
          <p:cNvSpPr txBox="1"/>
          <p:nvPr/>
        </p:nvSpPr>
        <p:spPr>
          <a:xfrm>
            <a:off x="4885320" y="4910738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E8C5CF7-5094-4BCD-89E7-1A2BA811D0E9}"/>
              </a:ext>
            </a:extLst>
          </p:cNvPr>
          <p:cNvGrpSpPr/>
          <p:nvPr/>
        </p:nvGrpSpPr>
        <p:grpSpPr>
          <a:xfrm>
            <a:off x="5022135" y="4130065"/>
            <a:ext cx="264183" cy="369309"/>
            <a:chOff x="5022135" y="1792607"/>
            <a:chExt cx="264183" cy="369309"/>
          </a:xfrm>
        </p:grpSpPr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EA7AC607-DB26-47E1-A4AE-4FAD7F8593DC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F5EABE-F99A-40E0-93CC-C26EBD3C3422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2B58E4CF-4E4A-47FD-80E4-BEB8F2C32A31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00D136-021B-4F27-945A-4FCE91CC47A5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39" name="그래픽 138" descr="반복 윤곽선">
              <a:extLst>
                <a:ext uri="{FF2B5EF4-FFF2-40B4-BE49-F238E27FC236}">
                  <a16:creationId xmlns:a16="http://schemas.microsoft.com/office/drawing/2014/main" id="{37DC6B7A-83F6-40DC-9306-A3EEEE82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200CFD9-195B-42D4-9109-D5F04887C429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31AAC514-09B6-4B15-9962-B76FACDD6A24}"/>
              </a:ext>
            </a:extLst>
          </p:cNvPr>
          <p:cNvSpPr/>
          <p:nvPr/>
        </p:nvSpPr>
        <p:spPr>
          <a:xfrm>
            <a:off x="825500" y="5197343"/>
            <a:ext cx="4537075" cy="1050194"/>
          </a:xfrm>
          <a:prstGeom prst="roundRect">
            <a:avLst>
              <a:gd name="adj" fmla="val 336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8" name="그래픽 157" descr="개미 단색으로 채워진">
            <a:extLst>
              <a:ext uri="{FF2B5EF4-FFF2-40B4-BE49-F238E27FC236}">
                <a16:creationId xmlns:a16="http://schemas.microsoft.com/office/drawing/2014/main" id="{EED2B53F-7233-450D-8CF7-A343F6C89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452" y="5299790"/>
            <a:ext cx="741180" cy="74118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5B895E07-4A78-42F9-B477-6FE1BFFA645F}"/>
              </a:ext>
            </a:extLst>
          </p:cNvPr>
          <p:cNvSpPr txBox="1"/>
          <p:nvPr/>
        </p:nvSpPr>
        <p:spPr>
          <a:xfrm>
            <a:off x="1631632" y="5263189"/>
            <a:ext cx="32197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u="sng" dirty="0">
                <a:solidFill>
                  <a:schemeClr val="accent5">
                    <a:lumMod val="50000"/>
                  </a:schemeClr>
                </a:solidFill>
              </a:rPr>
              <a:t>SK</a:t>
            </a:r>
            <a:r>
              <a:rPr lang="ko-KR" altLang="en-US" sz="1100" u="sng" dirty="0">
                <a:solidFill>
                  <a:schemeClr val="accent5">
                    <a:lumMod val="50000"/>
                  </a:schemeClr>
                </a:solidFill>
              </a:rPr>
              <a:t>케미칼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월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31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일까지 주당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만원으로 오른다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9206EA4-A9AC-4C2B-9D51-DF88DF86FAFA}"/>
              </a:ext>
            </a:extLst>
          </p:cNvPr>
          <p:cNvSpPr txBox="1"/>
          <p:nvPr/>
        </p:nvSpPr>
        <p:spPr>
          <a:xfrm>
            <a:off x="1631632" y="5547225"/>
            <a:ext cx="3219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주식 짬밥 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년째다 차트 보면 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60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일선 터치하고 반등 중이다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수급도 좋아지고 있다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. 2020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년 최고의 종목이 될 거다ㅋㅋㅋㅋㅋ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8BFA388-2228-4001-AE30-7BA6AFF2F90E}"/>
              </a:ext>
            </a:extLst>
          </p:cNvPr>
          <p:cNvSpPr txBox="1"/>
          <p:nvPr/>
        </p:nvSpPr>
        <p:spPr>
          <a:xfrm>
            <a:off x="1611643" y="6048160"/>
            <a:ext cx="321976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시드</a:t>
            </a:r>
            <a:r>
              <a:rPr lang="en-US" altLang="ko-KR" sz="600" dirty="0"/>
              <a:t> &gt;&gt;  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] 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노바백스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도 협상 중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화이자</a:t>
            </a:r>
            <a:r>
              <a:rPr lang="en-US" altLang="ko-KR" sz="600" u="sng" dirty="0">
                <a:solidFill>
                  <a:schemeClr val="accent1">
                    <a:lumMod val="75000"/>
                  </a:schemeClr>
                </a:solidFill>
              </a:rPr>
              <a:t>·</a:t>
            </a:r>
            <a:r>
              <a:rPr lang="ko-KR" altLang="en-US" sz="600" u="sng" dirty="0">
                <a:solidFill>
                  <a:schemeClr val="accent1">
                    <a:lumMod val="75000"/>
                  </a:schemeClr>
                </a:solidFill>
              </a:rPr>
              <a:t>얀센은 내주 최종 계약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A3A7B0E-0566-451C-B3E2-3E2717B6C686}"/>
              </a:ext>
            </a:extLst>
          </p:cNvPr>
          <p:cNvSpPr txBox="1"/>
          <p:nvPr/>
        </p:nvSpPr>
        <p:spPr>
          <a:xfrm>
            <a:off x="1036211" y="6034232"/>
            <a:ext cx="4496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ko-KR" sz="800" b="1" dirty="0"/>
              <a:t>antman12</a:t>
            </a:r>
            <a:endParaRPr lang="ko-KR" altLang="en-US" sz="700" b="1" dirty="0"/>
          </a:p>
        </p:txBody>
      </p:sp>
      <p:sp>
        <p:nvSpPr>
          <p:cNvPr id="163" name="더하기 기호 162">
            <a:extLst>
              <a:ext uri="{FF2B5EF4-FFF2-40B4-BE49-F238E27FC236}">
                <a16:creationId xmlns:a16="http://schemas.microsoft.com/office/drawing/2014/main" id="{D90A5BD5-45CC-4BCB-A6EC-C9C8DBC2F74C}"/>
              </a:ext>
            </a:extLst>
          </p:cNvPr>
          <p:cNvSpPr/>
          <p:nvPr/>
        </p:nvSpPr>
        <p:spPr>
          <a:xfrm>
            <a:off x="870636" y="5231797"/>
            <a:ext cx="146523" cy="146523"/>
          </a:xfrm>
          <a:prstGeom prst="mathPlus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A7CF21A-71C2-4409-B1F6-32B2EEEACF0F}"/>
              </a:ext>
            </a:extLst>
          </p:cNvPr>
          <p:cNvSpPr txBox="1"/>
          <p:nvPr/>
        </p:nvSpPr>
        <p:spPr>
          <a:xfrm>
            <a:off x="4885320" y="6082793"/>
            <a:ext cx="39906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 dirty="0"/>
              <a:t>3</a:t>
            </a:r>
            <a:r>
              <a:rPr lang="ko-KR" altLang="en-US" sz="600" dirty="0"/>
              <a:t>분 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6037A00-267C-4CA7-AA4A-8695419EE694}"/>
              </a:ext>
            </a:extLst>
          </p:cNvPr>
          <p:cNvGrpSpPr/>
          <p:nvPr/>
        </p:nvGrpSpPr>
        <p:grpSpPr>
          <a:xfrm>
            <a:off x="5022135" y="5302120"/>
            <a:ext cx="264183" cy="369309"/>
            <a:chOff x="5022135" y="1792607"/>
            <a:chExt cx="264183" cy="369309"/>
          </a:xfrm>
        </p:grpSpPr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9BD01A1E-60DE-40E5-A8EB-C05FA26145F0}"/>
                </a:ext>
              </a:extLst>
            </p:cNvPr>
            <p:cNvSpPr/>
            <p:nvPr/>
          </p:nvSpPr>
          <p:spPr>
            <a:xfrm rot="10800000">
              <a:off x="5027339" y="1935883"/>
              <a:ext cx="108000" cy="7817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BC64E9A-2921-4469-A97D-AD34ADDF8FB9}"/>
                </a:ext>
              </a:extLst>
            </p:cNvPr>
            <p:cNvSpPr txBox="1"/>
            <p:nvPr/>
          </p:nvSpPr>
          <p:spPr>
            <a:xfrm>
              <a:off x="5151537" y="1924576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8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B6AF2C20-1B38-4E38-9279-FD87A5F9B379}"/>
                </a:ext>
              </a:extLst>
            </p:cNvPr>
            <p:cNvSpPr/>
            <p:nvPr/>
          </p:nvSpPr>
          <p:spPr>
            <a:xfrm>
              <a:off x="5027339" y="1799688"/>
              <a:ext cx="108000" cy="78171"/>
            </a:xfrm>
            <a:prstGeom prst="triangle">
              <a:avLst/>
            </a:prstGeom>
            <a:solidFill>
              <a:srgbClr val="E134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1221DA1-B973-40A2-A362-C0558185ABC4}"/>
                </a:ext>
              </a:extLst>
            </p:cNvPr>
            <p:cNvSpPr txBox="1"/>
            <p:nvPr/>
          </p:nvSpPr>
          <p:spPr>
            <a:xfrm>
              <a:off x="5151537" y="1792607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123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70" name="그래픽 169" descr="반복 윤곽선">
              <a:extLst>
                <a:ext uri="{FF2B5EF4-FFF2-40B4-BE49-F238E27FC236}">
                  <a16:creationId xmlns:a16="http://schemas.microsoft.com/office/drawing/2014/main" id="{1E85558A-BB14-4C5C-9F54-BC325E2D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2135" y="2043507"/>
              <a:ext cx="118409" cy="118409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E6D22BA-0672-473F-8E38-1A87FD75C1CA}"/>
                </a:ext>
              </a:extLst>
            </p:cNvPr>
            <p:cNvSpPr txBox="1"/>
            <p:nvPr/>
          </p:nvSpPr>
          <p:spPr>
            <a:xfrm>
              <a:off x="5151537" y="2056545"/>
              <a:ext cx="134781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535FC8-C89F-44FE-9A0C-66C2E84401EC}"/>
              </a:ext>
            </a:extLst>
          </p:cNvPr>
          <p:cNvSpPr/>
          <p:nvPr/>
        </p:nvSpPr>
        <p:spPr>
          <a:xfrm>
            <a:off x="742950" y="6279904"/>
            <a:ext cx="4764880" cy="890686"/>
          </a:xfrm>
          <a:prstGeom prst="rect">
            <a:avLst/>
          </a:prstGeom>
          <a:gradFill>
            <a:gsLst>
              <a:gs pos="71000">
                <a:schemeClr val="bg1"/>
              </a:gs>
              <a:gs pos="100000">
                <a:schemeClr val="bg1">
                  <a:alpha val="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CD907F-B32C-4961-9FF5-111E97EDDDFF}"/>
              </a:ext>
            </a:extLst>
          </p:cNvPr>
          <p:cNvSpPr/>
          <p:nvPr/>
        </p:nvSpPr>
        <p:spPr>
          <a:xfrm>
            <a:off x="0" y="6694370"/>
            <a:ext cx="6858000" cy="519113"/>
          </a:xfrm>
          <a:prstGeom prst="rect">
            <a:avLst/>
          </a:prstGeom>
          <a:solidFill>
            <a:srgbClr val="E13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C69D858-BE24-42BF-9A7B-67264E47BA77}"/>
              </a:ext>
            </a:extLst>
          </p:cNvPr>
          <p:cNvCxnSpPr>
            <a:cxnSpLocks/>
          </p:cNvCxnSpPr>
          <p:nvPr/>
        </p:nvCxnSpPr>
        <p:spPr>
          <a:xfrm>
            <a:off x="2047875" y="6710212"/>
            <a:ext cx="0" cy="493745"/>
          </a:xfrm>
          <a:prstGeom prst="line">
            <a:avLst/>
          </a:prstGeom>
          <a:ln w="28575">
            <a:solidFill>
              <a:srgbClr val="8E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79E97AF5-15D6-4B9D-BA48-56699E35A0F4}"/>
              </a:ext>
            </a:extLst>
          </p:cNvPr>
          <p:cNvCxnSpPr>
            <a:cxnSpLocks/>
          </p:cNvCxnSpPr>
          <p:nvPr/>
        </p:nvCxnSpPr>
        <p:spPr>
          <a:xfrm>
            <a:off x="4810125" y="6710212"/>
            <a:ext cx="0" cy="493745"/>
          </a:xfrm>
          <a:prstGeom prst="line">
            <a:avLst/>
          </a:prstGeom>
          <a:ln w="28575">
            <a:solidFill>
              <a:srgbClr val="8E1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CAE2340-263E-4245-903D-BBBA59709AFB}"/>
              </a:ext>
            </a:extLst>
          </p:cNvPr>
          <p:cNvSpPr/>
          <p:nvPr/>
        </p:nvSpPr>
        <p:spPr>
          <a:xfrm>
            <a:off x="5101220" y="6707270"/>
            <a:ext cx="144416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㈜ </a:t>
            </a:r>
            <a:r>
              <a:rPr lang="en-US" altLang="ko-KR" sz="2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wIKI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1E6B3B3-32F2-4D5E-AC6D-0F3C1903195F}"/>
              </a:ext>
            </a:extLst>
          </p:cNvPr>
          <p:cNvSpPr/>
          <p:nvPr/>
        </p:nvSpPr>
        <p:spPr>
          <a:xfrm>
            <a:off x="282375" y="6719970"/>
            <a:ext cx="144416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fILTER</a:t>
            </a:r>
            <a:endParaRPr lang="en-US" altLang="ko-KR" sz="2400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374987-39AD-4BF9-9357-EA3616E752EE}"/>
              </a:ext>
            </a:extLst>
          </p:cNvPr>
          <p:cNvSpPr txBox="1"/>
          <p:nvPr/>
        </p:nvSpPr>
        <p:spPr>
          <a:xfrm>
            <a:off x="2223615" y="6776879"/>
            <a:ext cx="132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KOSPI 2,831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C9AB504-FEE4-4DC7-83CA-B9A9CD321476}"/>
              </a:ext>
            </a:extLst>
          </p:cNvPr>
          <p:cNvSpPr txBox="1"/>
          <p:nvPr/>
        </p:nvSpPr>
        <p:spPr>
          <a:xfrm>
            <a:off x="3918408" y="6825973"/>
            <a:ext cx="7557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+ 0.15%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4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600</Words>
  <Application>Microsoft Office PowerPoint</Application>
  <PresentationFormat>사용자 지정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명근 신</dc:creator>
  <cp:lastModifiedBy>명근 신</cp:lastModifiedBy>
  <cp:revision>15</cp:revision>
  <dcterms:created xsi:type="dcterms:W3CDTF">2020-12-14T23:45:28Z</dcterms:created>
  <dcterms:modified xsi:type="dcterms:W3CDTF">2021-01-23T14:11:10Z</dcterms:modified>
</cp:coreProperties>
</file>